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28" r:id="rId1"/>
  </p:sldMasterIdLst>
  <p:notesMasterIdLst>
    <p:notesMasterId r:id="rId62"/>
  </p:notesMasterIdLst>
  <p:handoutMasterIdLst>
    <p:handoutMasterId r:id="rId63"/>
  </p:handoutMasterIdLst>
  <p:sldIdLst>
    <p:sldId id="6735" r:id="rId2"/>
    <p:sldId id="257" r:id="rId3"/>
    <p:sldId id="5875" r:id="rId4"/>
    <p:sldId id="6713" r:id="rId5"/>
    <p:sldId id="6736" r:id="rId6"/>
    <p:sldId id="6715" r:id="rId7"/>
    <p:sldId id="6620" r:id="rId8"/>
    <p:sldId id="6621" r:id="rId9"/>
    <p:sldId id="6624" r:id="rId10"/>
    <p:sldId id="6622" r:id="rId11"/>
    <p:sldId id="6458" r:id="rId12"/>
    <p:sldId id="6457" r:id="rId13"/>
    <p:sldId id="6465" r:id="rId14"/>
    <p:sldId id="6630" r:id="rId15"/>
    <p:sldId id="6455" r:id="rId16"/>
    <p:sldId id="6631" r:id="rId17"/>
    <p:sldId id="6626" r:id="rId18"/>
    <p:sldId id="6628" r:id="rId19"/>
    <p:sldId id="6629" r:id="rId20"/>
    <p:sldId id="6632" r:id="rId21"/>
    <p:sldId id="6627" r:id="rId22"/>
    <p:sldId id="6654" r:id="rId23"/>
    <p:sldId id="6635" r:id="rId24"/>
    <p:sldId id="6637" r:id="rId25"/>
    <p:sldId id="6638" r:id="rId26"/>
    <p:sldId id="6646" r:id="rId27"/>
    <p:sldId id="6639" r:id="rId28"/>
    <p:sldId id="6640" r:id="rId29"/>
    <p:sldId id="6642" r:id="rId30"/>
    <p:sldId id="6643" r:id="rId31"/>
    <p:sldId id="6647" r:id="rId32"/>
    <p:sldId id="6644" r:id="rId33"/>
    <p:sldId id="6645" r:id="rId34"/>
    <p:sldId id="6648" r:id="rId35"/>
    <p:sldId id="6649" r:id="rId36"/>
    <p:sldId id="6650" r:id="rId37"/>
    <p:sldId id="6663" r:id="rId38"/>
    <p:sldId id="6227" r:id="rId39"/>
    <p:sldId id="6665" r:id="rId40"/>
    <p:sldId id="6467" r:id="rId41"/>
    <p:sldId id="6470" r:id="rId42"/>
    <p:sldId id="6469" r:id="rId43"/>
    <p:sldId id="6657" r:id="rId44"/>
    <p:sldId id="6230" r:id="rId45"/>
    <p:sldId id="6660" r:id="rId46"/>
    <p:sldId id="6659" r:id="rId47"/>
    <p:sldId id="6661" r:id="rId48"/>
    <p:sldId id="6374" r:id="rId49"/>
    <p:sldId id="6662" r:id="rId50"/>
    <p:sldId id="6184" r:id="rId51"/>
    <p:sldId id="6181" r:id="rId52"/>
    <p:sldId id="6183" r:id="rId53"/>
    <p:sldId id="6190" r:id="rId54"/>
    <p:sldId id="6188" r:id="rId55"/>
    <p:sldId id="6191" r:id="rId56"/>
    <p:sldId id="6189" r:id="rId57"/>
    <p:sldId id="6192" r:id="rId58"/>
    <p:sldId id="6185" r:id="rId59"/>
    <p:sldId id="6737" r:id="rId60"/>
    <p:sldId id="4584" r:id="rId6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11C5F"/>
    <a:srgbClr val="DF4625"/>
    <a:srgbClr val="01A54E"/>
    <a:srgbClr val="05AAA3"/>
    <a:srgbClr val="FFFFFF"/>
    <a:srgbClr val="269EBB"/>
    <a:srgbClr val="008080"/>
    <a:srgbClr val="083F59"/>
    <a:srgbClr val="0872B5"/>
    <a:srgbClr val="E6923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645" autoAdjust="0"/>
    <p:restoredTop sz="96281"/>
  </p:normalViewPr>
  <p:slideViewPr>
    <p:cSldViewPr snapToGrid="0" snapToObjects="1">
      <p:cViewPr varScale="1">
        <p:scale>
          <a:sx n="65" d="100"/>
          <a:sy n="65" d="100"/>
        </p:scale>
        <p:origin x="32" y="3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74" d="100"/>
        <a:sy n="74" d="100"/>
      </p:scale>
      <p:origin x="0" y="0"/>
    </p:cViewPr>
  </p:sorterViewPr>
  <p:notesViewPr>
    <p:cSldViewPr snapToGrid="0" snapToObjects="1" showGuides="1">
      <p:cViewPr varScale="1">
        <p:scale>
          <a:sx n="81" d="100"/>
          <a:sy n="81" d="100"/>
        </p:scale>
        <p:origin x="3894" y="10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handoutMaster" Target="handoutMasters/handout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AD4A2BC-03DD-4ECF-3479-8FA7AEF32F3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A0405B75-3FAD-5B31-A339-5DE5400C105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E0482D9-69E6-2C47-9276-C04B0E602772}" type="datetimeFigureOut">
              <a:t>6/11/2025</a:t>
            </a:fld>
            <a:endParaRPr lang="en-GB"/>
          </a:p>
        </p:txBody>
      </p:sp>
      <p:sp>
        <p:nvSpPr>
          <p:cNvPr id="4" name="Footer Placeholder 3">
            <a:extLst>
              <a:ext uri="{FF2B5EF4-FFF2-40B4-BE49-F238E27FC236}">
                <a16:creationId xmlns:a16="http://schemas.microsoft.com/office/drawing/2014/main" id="{24DBB51C-A510-2C4B-B545-48212D3C63C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328D7A79-2411-DC2E-EC5A-347CDFA70D2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7C9E25F-DF07-174C-A856-D8F4A4276865}" type="slidenum">
              <a:t>‹#›</a:t>
            </a:fld>
            <a:endParaRPr lang="en-GB"/>
          </a:p>
        </p:txBody>
      </p:sp>
    </p:spTree>
    <p:extLst>
      <p:ext uri="{BB962C8B-B14F-4D97-AF65-F5344CB8AC3E}">
        <p14:creationId xmlns:p14="http://schemas.microsoft.com/office/powerpoint/2010/main" val="1047895712"/>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6B282E-B117-B940-84DA-9267D4C22CBD}" type="datetimeFigureOut">
              <a:rPr lang="en-US" smtClean="0"/>
              <a:t>6/11/2025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E5DE82-CF29-044D-9158-06A811149881}" type="slidenum">
              <a:rPr lang="en-US" smtClean="0"/>
              <a:t>‹#›</a:t>
            </a:fld>
            <a:endParaRPr lang="en-US"/>
          </a:p>
        </p:txBody>
      </p:sp>
    </p:spTree>
    <p:extLst>
      <p:ext uri="{BB962C8B-B14F-4D97-AF65-F5344CB8AC3E}">
        <p14:creationId xmlns:p14="http://schemas.microsoft.com/office/powerpoint/2010/main" val="17619873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69A657-ABD4-65D6-6C9B-B5FA91F35B3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4FE298D4-F8C8-0849-AF0C-8CE64DF0EEA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1B0EE4C-3C87-F7A0-57BF-8FECAC82AF80}"/>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0F4187CE-6CFB-6C16-EA52-1CF9B7561B94}"/>
              </a:ext>
            </a:extLst>
          </p:cNvPr>
          <p:cNvSpPr>
            <a:spLocks noGrp="1"/>
          </p:cNvSpPr>
          <p:nvPr>
            <p:ph type="sldNum" sz="quarter" idx="5"/>
          </p:nvPr>
        </p:nvSpPr>
        <p:spPr/>
        <p:txBody>
          <a:bodyPr/>
          <a:lstStyle/>
          <a:p>
            <a:fld id="{4BE5DE82-CF29-044D-9158-06A811149881}" type="slidenum">
              <a:rPr lang="en-US" smtClean="0"/>
              <a:t>1</a:t>
            </a:fld>
            <a:endParaRPr lang="en-US" dirty="0"/>
          </a:p>
        </p:txBody>
      </p:sp>
    </p:spTree>
    <p:extLst>
      <p:ext uri="{BB962C8B-B14F-4D97-AF65-F5344CB8AC3E}">
        <p14:creationId xmlns:p14="http://schemas.microsoft.com/office/powerpoint/2010/main" val="21011466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BE5DE82-CF29-044D-9158-06A811149881}" type="slidenum">
              <a:rPr lang="en-US" smtClean="0"/>
              <a:t>60</a:t>
            </a:fld>
            <a:endParaRPr lang="en-US"/>
          </a:p>
        </p:txBody>
      </p:sp>
    </p:spTree>
    <p:extLst>
      <p:ext uri="{BB962C8B-B14F-4D97-AF65-F5344CB8AC3E}">
        <p14:creationId xmlns:p14="http://schemas.microsoft.com/office/powerpoint/2010/main" val="7172193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ont Typecae &amp; Size">
    <p:spTree>
      <p:nvGrpSpPr>
        <p:cNvPr id="1" name=""/>
        <p:cNvGrpSpPr/>
        <p:nvPr/>
      </p:nvGrpSpPr>
      <p:grpSpPr>
        <a:xfrm>
          <a:off x="0" y="0"/>
          <a:ext cx="0" cy="0"/>
          <a:chOff x="0" y="0"/>
          <a:chExt cx="0" cy="0"/>
        </a:xfrm>
      </p:grpSpPr>
      <p:sp>
        <p:nvSpPr>
          <p:cNvPr id="6" name="Rectangle 5"/>
          <p:cNvSpPr/>
          <p:nvPr userDrawn="1"/>
        </p:nvSpPr>
        <p:spPr>
          <a:xfrm>
            <a:off x="0" y="0"/>
            <a:ext cx="12192000" cy="6858001"/>
          </a:xfrm>
          <a:prstGeom prst="rect">
            <a:avLst/>
          </a:prstGeom>
          <a:solidFill>
            <a:srgbClr val="05A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userDrawn="1"/>
        </p:nvSpPr>
        <p:spPr>
          <a:xfrm>
            <a:off x="424669" y="528535"/>
            <a:ext cx="6498645" cy="769441"/>
          </a:xfrm>
          <a:prstGeom prst="rect">
            <a:avLst/>
          </a:prstGeom>
        </p:spPr>
        <p:txBody>
          <a:bodyPr wrap="square">
            <a:spAutoFit/>
          </a:bodyPr>
          <a:lstStyle/>
          <a:p>
            <a:pPr fontAlgn="base"/>
            <a:r>
              <a:rPr lang="en-IE" sz="4400" b="0" i="0" u="none" strike="noStrike" kern="1200" baseline="0" dirty="0">
                <a:solidFill>
                  <a:schemeClr val="bg1"/>
                </a:solidFill>
                <a:effectLst/>
                <a:latin typeface="+mn-lt"/>
                <a:ea typeface="+mn-ea"/>
                <a:cs typeface="+mn-cs"/>
                <a:sym typeface="Quattrocento Sans"/>
              </a:rPr>
              <a:t>FONT TYPEFACE &amp; SIZE</a:t>
            </a:r>
            <a:endParaRPr lang="en-IE" sz="3600" baseline="0" dirty="0">
              <a:solidFill>
                <a:schemeClr val="bg1"/>
              </a:solidFill>
              <a:latin typeface="+mn-lt"/>
              <a:ea typeface="Quattrocento Sans"/>
              <a:cs typeface="Quattrocento Sans"/>
              <a:sym typeface="Quattrocento Sans"/>
            </a:endParaRPr>
          </a:p>
        </p:txBody>
      </p:sp>
      <p:sp>
        <p:nvSpPr>
          <p:cNvPr id="8" name="Rectangle 7"/>
          <p:cNvSpPr/>
          <p:nvPr userDrawn="1"/>
        </p:nvSpPr>
        <p:spPr>
          <a:xfrm>
            <a:off x="7347983" y="564843"/>
            <a:ext cx="4589207" cy="4708981"/>
          </a:xfrm>
          <a:prstGeom prst="rect">
            <a:avLst/>
          </a:prstGeom>
        </p:spPr>
        <p:txBody>
          <a:bodyPr wrap="square">
            <a:spAutoFit/>
          </a:bodyPr>
          <a:lstStyle/>
          <a:p>
            <a:pPr fontAlgn="base"/>
            <a:r>
              <a:rPr lang="en-IE" sz="3000" b="0" i="0" u="none" strike="noStrike" kern="1200" dirty="0">
                <a:solidFill>
                  <a:schemeClr val="bg1"/>
                </a:solidFill>
                <a:effectLst/>
                <a:latin typeface="+mn-lt"/>
                <a:ea typeface="+mn-ea"/>
                <a:cs typeface="+mn-cs"/>
              </a:rPr>
              <a:t>PLEASE</a:t>
            </a:r>
            <a:r>
              <a:rPr lang="en-IE" sz="3000" b="0" i="0" u="none" strike="noStrike" kern="1200" baseline="0" dirty="0">
                <a:solidFill>
                  <a:schemeClr val="bg1"/>
                </a:solidFill>
                <a:effectLst/>
                <a:latin typeface="+mn-lt"/>
                <a:ea typeface="+mn-ea"/>
                <a:cs typeface="+mn-cs"/>
              </a:rPr>
              <a:t> ENSURE TO KEEP FONTS AS PER THE LAYOUT</a:t>
            </a:r>
            <a:endParaRPr lang="en-IE" sz="3000" b="0" i="0" u="none" strike="noStrike" kern="1200" dirty="0">
              <a:solidFill>
                <a:schemeClr val="bg1"/>
              </a:solidFill>
              <a:effectLst/>
              <a:latin typeface="+mn-lt"/>
              <a:ea typeface="+mn-ea"/>
              <a:cs typeface="+mn-cs"/>
            </a:endParaRPr>
          </a:p>
          <a:p>
            <a:pPr fontAlgn="base"/>
            <a:endParaRPr lang="en-IE" sz="3000" b="0" i="0" u="none" strike="noStrike" kern="1200" dirty="0">
              <a:solidFill>
                <a:schemeClr val="bg1"/>
              </a:solidFill>
              <a:effectLst/>
              <a:latin typeface="+mn-lt"/>
              <a:ea typeface="+mn-ea"/>
              <a:cs typeface="+mn-cs"/>
            </a:endParaRPr>
          </a:p>
          <a:p>
            <a:pPr marL="0" lvl="0" indent="0" algn="l" rtl="0">
              <a:spcBef>
                <a:spcPts val="0"/>
              </a:spcBef>
              <a:spcAft>
                <a:spcPts val="0"/>
              </a:spcAft>
              <a:buClr>
                <a:schemeClr val="dk1"/>
              </a:buClr>
              <a:buSzPts val="1100"/>
              <a:buFont typeface="Arial"/>
              <a:buNone/>
            </a:pPr>
            <a:r>
              <a:rPr lang="en-IE" sz="3000" b="0" i="0" u="none" strike="noStrike" kern="1200" dirty="0">
                <a:solidFill>
                  <a:schemeClr val="bg1"/>
                </a:solidFill>
                <a:effectLst/>
                <a:latin typeface="+mn-lt"/>
                <a:ea typeface="+mn-ea"/>
                <a:cs typeface="+mn-cs"/>
              </a:rPr>
              <a:t>48 point </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Divider</a:t>
            </a:r>
            <a:r>
              <a:rPr lang="en-IE" sz="3000" b="0" i="0" u="none" strike="noStrike" kern="1200" baseline="0" dirty="0">
                <a:solidFill>
                  <a:schemeClr val="bg1"/>
                </a:solidFill>
                <a:effectLst/>
                <a:latin typeface="+mn-lt"/>
                <a:ea typeface="+mn-ea"/>
                <a:cs typeface="+mn-cs"/>
              </a:rPr>
              <a:t> Slides</a:t>
            </a:r>
          </a:p>
          <a:p>
            <a:pPr marL="0" lvl="0" indent="0" algn="l" rtl="0">
              <a:spcBef>
                <a:spcPts val="0"/>
              </a:spcBef>
              <a:spcAft>
                <a:spcPts val="0"/>
              </a:spcAft>
              <a:buClr>
                <a:schemeClr val="dk1"/>
              </a:buClr>
              <a:buSzPts val="1100"/>
              <a:buFont typeface="Arial"/>
              <a:buNone/>
            </a:pPr>
            <a:endParaRPr lang="en-IE" sz="1000" b="1" baseline="0" dirty="0">
              <a:solidFill>
                <a:schemeClr val="bg1"/>
              </a:solidFill>
              <a:latin typeface="+mn-lt"/>
              <a:ea typeface="Quattrocento Sans"/>
              <a:cs typeface="Quattrocento Sans"/>
              <a:sym typeface="Quattrocento San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36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Title Heading</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30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Sub-Titles</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	</a:t>
            </a:r>
            <a:r>
              <a:rPr lang="en-IE" sz="3000" b="0" i="0" u="none" strike="noStrike" kern="1200" baseline="0" dirty="0">
                <a:solidFill>
                  <a:schemeClr val="bg1"/>
                </a:solidFill>
                <a:effectLst/>
                <a:latin typeface="+mn-lt"/>
                <a:ea typeface="+mn-ea"/>
                <a:cs typeface="+mn-cs"/>
              </a:rPr>
              <a:t>       </a:t>
            </a:r>
            <a:r>
              <a:rPr lang="en-IE" sz="3000" b="0" i="0" u="none" strike="noStrike" kern="1200" dirty="0">
                <a:solidFill>
                  <a:schemeClr val="bg1"/>
                </a:solidFill>
                <a:effectLst/>
                <a:latin typeface="+mn-lt"/>
                <a:ea typeface="+mn-ea"/>
                <a:cs typeface="+mn-cs"/>
              </a:rPr>
              <a:t>- Quotes	</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24 point</a:t>
            </a:r>
            <a:r>
              <a:rPr lang="en-IE" sz="3000" b="0" i="0" u="none" strike="noStrike" kern="1200" baseline="0" dirty="0">
                <a:solidFill>
                  <a:schemeClr val="bg1"/>
                </a:solidFill>
                <a:effectLst/>
                <a:latin typeface="+mn-lt"/>
                <a:ea typeface="+mn-ea"/>
                <a:cs typeface="+mn-cs"/>
              </a:rPr>
              <a:t>  -  </a:t>
            </a:r>
            <a:r>
              <a:rPr lang="en-IE" sz="3000" b="0" i="0" u="none" strike="noStrike" kern="1200" baseline="0" dirty="0">
                <a:solidFill>
                  <a:schemeClr val="bg1"/>
                </a:solidFill>
                <a:effectLst/>
                <a:latin typeface="+mn-lt"/>
                <a:ea typeface="Quattrocento Sans"/>
                <a:cs typeface="Quattrocento Sans"/>
                <a:sym typeface="Quattrocento Sans"/>
              </a:rPr>
              <a:t>Main </a:t>
            </a:r>
            <a:r>
              <a:rPr lang="en-IE" sz="3000" b="0" i="0" u="none" strike="noStrike" kern="1200" dirty="0">
                <a:solidFill>
                  <a:schemeClr val="bg1"/>
                </a:solidFill>
                <a:effectLst/>
                <a:latin typeface="+mn-lt"/>
                <a:ea typeface="+mn-ea"/>
                <a:cs typeface="+mn-cs"/>
              </a:rPr>
              <a:t>Text Body </a:t>
            </a:r>
            <a:endParaRPr lang="en-US" sz="3000" dirty="0">
              <a:solidFill>
                <a:schemeClr val="bg1"/>
              </a:solidFill>
            </a:endParaRPr>
          </a:p>
          <a:p>
            <a:pPr fontAlgn="base"/>
            <a:endParaRPr lang="en-IE" sz="3000" b="0" i="0" u="none" strike="noStrike" kern="1200" dirty="0">
              <a:solidFill>
                <a:schemeClr val="bg1"/>
              </a:solidFill>
              <a:effectLst/>
              <a:latin typeface="+mn-lt"/>
              <a:ea typeface="+mn-ea"/>
              <a:cs typeface="+mn-cs"/>
            </a:endParaRPr>
          </a:p>
        </p:txBody>
      </p:sp>
      <p:sp>
        <p:nvSpPr>
          <p:cNvPr id="9" name="Rectangle 8"/>
          <p:cNvSpPr/>
          <p:nvPr userDrawn="1"/>
        </p:nvSpPr>
        <p:spPr>
          <a:xfrm>
            <a:off x="424669" y="2014904"/>
            <a:ext cx="5845501" cy="2492990"/>
          </a:xfrm>
          <a:prstGeom prst="rect">
            <a:avLst/>
          </a:prstGeom>
        </p:spPr>
        <p:txBody>
          <a:bodyPr wrap="square">
            <a:spAutoFit/>
          </a:bodyPr>
          <a:lstStyle/>
          <a:p>
            <a:pPr marL="0" marR="0" indent="0" algn="l" defTabSz="914400" rtl="0" eaLnBrk="1" fontAlgn="base" latinLnBrk="0" hangingPunct="1">
              <a:lnSpc>
                <a:spcPct val="100000"/>
              </a:lnSpc>
              <a:spcBef>
                <a:spcPts val="0"/>
              </a:spcBef>
              <a:spcAft>
                <a:spcPts val="0"/>
              </a:spcAft>
              <a:buClrTx/>
              <a:buSzTx/>
              <a:buFontTx/>
              <a:buNone/>
              <a:tabLst/>
              <a:defRPr/>
            </a:pPr>
            <a:r>
              <a:rPr lang="en-IE" sz="2400" b="0" i="0" u="none" strike="noStrike" kern="1200" baseline="0" dirty="0">
                <a:solidFill>
                  <a:schemeClr val="bg1"/>
                </a:solidFill>
                <a:effectLst/>
                <a:latin typeface="+mn-lt"/>
                <a:ea typeface="+mn-ea"/>
                <a:cs typeface="+mn-cs"/>
                <a:sym typeface="Quattrocento Sans"/>
              </a:rPr>
              <a:t>Please ensure to keep the font sizes set as per the slide layouts. The font used throughout the </a:t>
            </a:r>
            <a:r>
              <a:rPr lang="en-IE" sz="2400" b="1" i="0" u="none" strike="noStrike" kern="1200" baseline="0" dirty="0">
                <a:solidFill>
                  <a:schemeClr val="bg1"/>
                </a:solidFill>
                <a:effectLst/>
                <a:latin typeface="+mn-lt"/>
                <a:ea typeface="+mn-ea"/>
                <a:cs typeface="+mn-cs"/>
                <a:sym typeface="Quattrocento Sans"/>
              </a:rPr>
              <a:t>DARE </a:t>
            </a:r>
            <a:r>
              <a:rPr lang="en-IE" sz="2400" b="0" i="0" u="none" strike="noStrike" kern="1200" baseline="0" dirty="0">
                <a:solidFill>
                  <a:schemeClr val="bg1"/>
                </a:solidFill>
                <a:effectLst/>
                <a:latin typeface="+mn-lt"/>
                <a:ea typeface="+mn-ea"/>
                <a:cs typeface="+mn-cs"/>
                <a:sym typeface="Quattrocento Sans"/>
              </a:rPr>
              <a:t>PowerPoint is</a:t>
            </a:r>
            <a:r>
              <a:rPr lang="is-IS" sz="2400" b="0" i="0" u="none" strike="noStrike" kern="1200" baseline="0" dirty="0">
                <a:solidFill>
                  <a:schemeClr val="bg1"/>
                </a:solidFill>
                <a:effectLst/>
                <a:latin typeface="+mn-lt"/>
                <a:ea typeface="+mn-ea"/>
                <a:cs typeface="+mn-cs"/>
                <a:sym typeface="Quattrocento Sans"/>
              </a:rPr>
              <a:t>….</a:t>
            </a:r>
          </a:p>
          <a:p>
            <a:pPr marL="0" marR="0" indent="0" algn="l" defTabSz="914400" rtl="0" eaLnBrk="1" fontAlgn="base" latinLnBrk="0" hangingPunct="1">
              <a:lnSpc>
                <a:spcPct val="100000"/>
              </a:lnSpc>
              <a:spcBef>
                <a:spcPts val="0"/>
              </a:spcBef>
              <a:spcAft>
                <a:spcPts val="0"/>
              </a:spcAft>
              <a:buClrTx/>
              <a:buSzTx/>
              <a:buFontTx/>
              <a:buNone/>
              <a:tabLst/>
              <a:defRPr/>
            </a:pPr>
            <a:endParaRPr lang="en-IE" sz="2400" b="0" i="0" u="none" strike="noStrike" kern="1200" baseline="0" dirty="0">
              <a:solidFill>
                <a:schemeClr val="bg1"/>
              </a:solidFill>
              <a:effectLst/>
              <a:latin typeface="+mn-lt"/>
              <a:ea typeface="+mn-ea"/>
              <a:cs typeface="+mn-cs"/>
              <a:sym typeface="Quattrocento Sans"/>
            </a:endParaRPr>
          </a:p>
          <a:p>
            <a:pPr fontAlgn="base"/>
            <a:endParaRPr lang="en-IE" sz="2400" b="0" i="0" u="none" strike="noStrike" kern="1200" baseline="0" dirty="0">
              <a:solidFill>
                <a:schemeClr val="bg1"/>
              </a:solidFill>
              <a:effectLst/>
              <a:latin typeface="+mn-lt"/>
              <a:ea typeface="+mn-ea"/>
              <a:cs typeface="+mn-cs"/>
              <a:sym typeface="Quattrocento Sans"/>
            </a:endParaRPr>
          </a:p>
          <a:p>
            <a:pPr fontAlgn="base"/>
            <a:r>
              <a:rPr lang="en-IE" sz="3600" b="1" i="1" baseline="0" dirty="0">
                <a:solidFill>
                  <a:schemeClr val="bg1"/>
                </a:solidFill>
                <a:latin typeface="+mn-lt"/>
                <a:ea typeface="Quattrocento Sans"/>
                <a:cs typeface="Quattrocento Sans"/>
                <a:sym typeface="Quattrocento Sans"/>
              </a:rPr>
              <a:t>Calibri</a:t>
            </a:r>
            <a:endParaRPr lang="en-IE" sz="3600" baseline="0" dirty="0">
              <a:solidFill>
                <a:schemeClr val="bg1"/>
              </a:solidFill>
              <a:latin typeface="+mn-lt"/>
              <a:ea typeface="Quattrocento Sans"/>
              <a:cs typeface="Quattrocento Sans"/>
              <a:sym typeface="Quattrocento Sans"/>
            </a:endParaRPr>
          </a:p>
        </p:txBody>
      </p:sp>
      <p:cxnSp>
        <p:nvCxnSpPr>
          <p:cNvPr id="10" name="Straight Connector 9"/>
          <p:cNvCxnSpPr/>
          <p:nvPr userDrawn="1"/>
        </p:nvCxnSpPr>
        <p:spPr>
          <a:xfrm>
            <a:off x="7098716" y="-1"/>
            <a:ext cx="0" cy="5540408"/>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flipH="1">
            <a:off x="1" y="1620217"/>
            <a:ext cx="709871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13" name="Straight Connector 12"/>
          <p:cNvCxnSpPr/>
          <p:nvPr userDrawn="1"/>
        </p:nvCxnSpPr>
        <p:spPr>
          <a:xfrm flipH="1">
            <a:off x="2" y="5540407"/>
            <a:ext cx="12191998"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16543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7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F462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335C42"/>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1662025914"/>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4_Bullet Point x3 slide with photo">
    <p:spTree>
      <p:nvGrpSpPr>
        <p:cNvPr id="1" name=""/>
        <p:cNvGrpSpPr/>
        <p:nvPr/>
      </p:nvGrpSpPr>
      <p:grpSpPr>
        <a:xfrm>
          <a:off x="0" y="0"/>
          <a:ext cx="0" cy="0"/>
          <a:chOff x="0" y="0"/>
          <a:chExt cx="0" cy="0"/>
        </a:xfrm>
      </p:grpSpPr>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912293" y="84690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912294" y="134561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3392865"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3605279" y="188180"/>
            <a:ext cx="8350926" cy="6545995"/>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40417784"/>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Photo/Text Slide 01">
    <p:spTree>
      <p:nvGrpSpPr>
        <p:cNvPr id="1" name=""/>
        <p:cNvGrpSpPr/>
        <p:nvPr/>
      </p:nvGrpSpPr>
      <p:grpSpPr>
        <a:xfrm>
          <a:off x="0" y="0"/>
          <a:ext cx="0" cy="0"/>
          <a:chOff x="0" y="0"/>
          <a:chExt cx="0" cy="0"/>
        </a:xfrm>
      </p:grpSpPr>
      <p:sp>
        <p:nvSpPr>
          <p:cNvPr id="22" name="Freeform 21">
            <a:extLst>
              <a:ext uri="{FF2B5EF4-FFF2-40B4-BE49-F238E27FC236}">
                <a16:creationId xmlns:a16="http://schemas.microsoft.com/office/drawing/2014/main" id="{BB4ADFE1-8FB8-3C49-B586-197053CCF892}"/>
              </a:ext>
            </a:extLst>
          </p:cNvPr>
          <p:cNvSpPr/>
          <p:nvPr userDrawn="1"/>
        </p:nvSpPr>
        <p:spPr>
          <a:xfrm>
            <a:off x="511444" y="453836"/>
            <a:ext cx="6033735"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3" name="Text Placeholder 17">
            <a:extLst>
              <a:ext uri="{FF2B5EF4-FFF2-40B4-BE49-F238E27FC236}">
                <a16:creationId xmlns:a16="http://schemas.microsoft.com/office/drawing/2014/main" id="{3333EE0C-C40D-F34B-991A-191081D0246E}"/>
              </a:ext>
            </a:extLst>
          </p:cNvPr>
          <p:cNvSpPr>
            <a:spLocks noGrp="1"/>
          </p:cNvSpPr>
          <p:nvPr>
            <p:ph type="body" sz="quarter" idx="18" hasCustomPrompt="1"/>
          </p:nvPr>
        </p:nvSpPr>
        <p:spPr>
          <a:xfrm>
            <a:off x="898357" y="2584411"/>
            <a:ext cx="4867011" cy="3025975"/>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4" name="Text Placeholder 23">
            <a:extLst>
              <a:ext uri="{FF2B5EF4-FFF2-40B4-BE49-F238E27FC236}">
                <a16:creationId xmlns:a16="http://schemas.microsoft.com/office/drawing/2014/main" id="{DE6190BE-8380-7B4A-9311-9BD61AE07324}"/>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30" name="Freeform 29">
            <a:extLst>
              <a:ext uri="{FF2B5EF4-FFF2-40B4-BE49-F238E27FC236}">
                <a16:creationId xmlns:a16="http://schemas.microsoft.com/office/drawing/2014/main" id="{B36FB2AA-2DBD-1A44-9CC0-277628E9A1B8}"/>
              </a:ext>
            </a:extLst>
          </p:cNvPr>
          <p:cNvSpPr/>
          <p:nvPr userDrawn="1"/>
        </p:nvSpPr>
        <p:spPr>
          <a:xfrm>
            <a:off x="6180000" y="1149469"/>
            <a:ext cx="6012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DF4625"/>
          </a:solidFill>
          <a:ln w="24491" cap="flat">
            <a:solidFill>
              <a:srgbClr val="DF4625"/>
            </a:solidFill>
            <a:prstDash val="solid"/>
            <a:miter/>
          </a:ln>
        </p:spPr>
        <p:txBody>
          <a:bodyPr rtlCol="0" anchor="ctr"/>
          <a:lstStyle/>
          <a:p>
            <a:endParaRPr lang="en-US"/>
          </a:p>
        </p:txBody>
      </p:sp>
      <p:sp>
        <p:nvSpPr>
          <p:cNvPr id="32" name="Picture Placeholder 2">
            <a:extLst>
              <a:ext uri="{FF2B5EF4-FFF2-40B4-BE49-F238E27FC236}">
                <a16:creationId xmlns:a16="http://schemas.microsoft.com/office/drawing/2014/main" id="{4EDE5ADC-BCE4-1B4C-AA43-CAA0D32703DC}"/>
              </a:ext>
            </a:extLst>
          </p:cNvPr>
          <p:cNvSpPr>
            <a:spLocks noGrp="1"/>
          </p:cNvSpPr>
          <p:nvPr>
            <p:ph type="pic" sz="quarter" idx="42"/>
          </p:nvPr>
        </p:nvSpPr>
        <p:spPr>
          <a:xfrm>
            <a:off x="6545263" y="1452563"/>
            <a:ext cx="5646737" cy="4656137"/>
          </a:xfrm>
          <a:prstGeom prst="rect">
            <a:avLst/>
          </a:prstGeom>
          <a:solidFill>
            <a:schemeClr val="bg1">
              <a:lumMod val="85000"/>
            </a:schemeClr>
          </a:solidFill>
        </p:spPr>
        <p:txBody>
          <a:bodyPr/>
          <a:lstStyle>
            <a:lvl1pPr>
              <a:defRPr sz="800"/>
            </a:lvl1pPr>
          </a:lstStyle>
          <a:p>
            <a:endParaRPr lang="en-US"/>
          </a:p>
        </p:txBody>
      </p:sp>
    </p:spTree>
    <p:extLst>
      <p:ext uri="{BB962C8B-B14F-4D97-AF65-F5344CB8AC3E}">
        <p14:creationId xmlns:p14="http://schemas.microsoft.com/office/powerpoint/2010/main" val="4920945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1_Photo/Text Slide 02">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8CA3403D-C192-5644-849C-32E644D5A7C0}"/>
              </a:ext>
            </a:extLst>
          </p:cNvPr>
          <p:cNvSpPr/>
          <p:nvPr userDrawn="1"/>
        </p:nvSpPr>
        <p:spPr>
          <a:xfrm>
            <a:off x="0" y="-26994"/>
            <a:ext cx="6831849" cy="6858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702E8C"/>
          </a:solidFill>
          <a:ln w="3060" cap="flat">
            <a:noFill/>
            <a:prstDash val="solid"/>
            <a:miter/>
          </a:ln>
        </p:spPr>
        <p:txBody>
          <a:bodyPr rtlCol="0" anchor="ctr"/>
          <a:lstStyle/>
          <a:p>
            <a:endParaRPr lang="en-US"/>
          </a:p>
        </p:txBody>
      </p:sp>
      <p:sp>
        <p:nvSpPr>
          <p:cNvPr id="9" name="Text Placeholder 17">
            <a:extLst>
              <a:ext uri="{FF2B5EF4-FFF2-40B4-BE49-F238E27FC236}">
                <a16:creationId xmlns:a16="http://schemas.microsoft.com/office/drawing/2014/main" id="{622A68D1-5AE8-7E11-DA82-9C790C552E8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265F5D38-61FD-055C-33C8-7A819EDCE1A0}"/>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12" name="Picture Placeholder 11">
            <a:extLst>
              <a:ext uri="{FF2B5EF4-FFF2-40B4-BE49-F238E27FC236}">
                <a16:creationId xmlns:a16="http://schemas.microsoft.com/office/drawing/2014/main" id="{BB8B1D65-693D-B390-4709-B8CB2911BA99}"/>
              </a:ext>
            </a:extLst>
          </p:cNvPr>
          <p:cNvSpPr>
            <a:spLocks noGrp="1"/>
          </p:cNvSpPr>
          <p:nvPr>
            <p:ph type="pic" sz="quarter" idx="42"/>
          </p:nvPr>
        </p:nvSpPr>
        <p:spPr>
          <a:xfrm>
            <a:off x="6426634" y="555663"/>
            <a:ext cx="5239644" cy="4704418"/>
          </a:xfrm>
          <a:custGeom>
            <a:avLst/>
            <a:gdLst>
              <a:gd name="connsiteX0" fmla="*/ 0 w 6056028"/>
              <a:gd name="connsiteY0" fmla="*/ 0 h 5437409"/>
              <a:gd name="connsiteX1" fmla="*/ 5002966 w 6056028"/>
              <a:gd name="connsiteY1" fmla="*/ 0 h 5437409"/>
              <a:gd name="connsiteX2" fmla="*/ 6056028 w 6056028"/>
              <a:gd name="connsiteY2" fmla="*/ 1052759 h 5437409"/>
              <a:gd name="connsiteX3" fmla="*/ 6056028 w 6056028"/>
              <a:gd name="connsiteY3" fmla="*/ 5437409 h 5437409"/>
              <a:gd name="connsiteX4" fmla="*/ 1546340 w 6056028"/>
              <a:gd name="connsiteY4" fmla="*/ 5437409 h 5437409"/>
              <a:gd name="connsiteX5" fmla="*/ 0 w 6056028"/>
              <a:gd name="connsiteY5" fmla="*/ 3891515 h 5437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56028" h="5437409">
                <a:moveTo>
                  <a:pt x="0" y="0"/>
                </a:moveTo>
                <a:lnTo>
                  <a:pt x="5002966" y="0"/>
                </a:lnTo>
                <a:cubicBezTo>
                  <a:pt x="5584924" y="0"/>
                  <a:pt x="6056028" y="470971"/>
                  <a:pt x="6056028" y="1052759"/>
                </a:cubicBezTo>
                <a:lnTo>
                  <a:pt x="6056028" y="5437409"/>
                </a:lnTo>
                <a:lnTo>
                  <a:pt x="1546340" y="5437409"/>
                </a:lnTo>
                <a:cubicBezTo>
                  <a:pt x="692805" y="5437409"/>
                  <a:pt x="0" y="4744805"/>
                  <a:pt x="0" y="3891515"/>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Tree>
    <p:extLst>
      <p:ext uri="{BB962C8B-B14F-4D97-AF65-F5344CB8AC3E}">
        <p14:creationId xmlns:p14="http://schemas.microsoft.com/office/powerpoint/2010/main" val="3689598815"/>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Photo/Text Slide 03">
    <p:spTree>
      <p:nvGrpSpPr>
        <p:cNvPr id="1" name=""/>
        <p:cNvGrpSpPr/>
        <p:nvPr/>
      </p:nvGrpSpPr>
      <p:grpSpPr>
        <a:xfrm>
          <a:off x="0" y="0"/>
          <a:ext cx="0" cy="0"/>
          <a:chOff x="0" y="0"/>
          <a:chExt cx="0" cy="0"/>
        </a:xfrm>
      </p:grpSpPr>
      <p:sp>
        <p:nvSpPr>
          <p:cNvPr id="20" name="Freeform 19">
            <a:extLst>
              <a:ext uri="{FF2B5EF4-FFF2-40B4-BE49-F238E27FC236}">
                <a16:creationId xmlns:a16="http://schemas.microsoft.com/office/drawing/2014/main" id="{A263E4CF-D9D5-6448-976F-02037919196A}"/>
              </a:ext>
            </a:extLst>
          </p:cNvPr>
          <p:cNvSpPr/>
          <p:nvPr userDrawn="1"/>
        </p:nvSpPr>
        <p:spPr>
          <a:xfrm>
            <a:off x="632638" y="567428"/>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2" name="Picture Placeholder 11">
            <a:extLst>
              <a:ext uri="{FF2B5EF4-FFF2-40B4-BE49-F238E27FC236}">
                <a16:creationId xmlns:a16="http://schemas.microsoft.com/office/drawing/2014/main" id="{141817D9-EF4F-5648-8536-69E23DB87BED}"/>
              </a:ext>
            </a:extLst>
          </p:cNvPr>
          <p:cNvSpPr>
            <a:spLocks noGrp="1"/>
          </p:cNvSpPr>
          <p:nvPr>
            <p:ph type="pic" sz="quarter" idx="42"/>
          </p:nvPr>
        </p:nvSpPr>
        <p:spPr>
          <a:xfrm>
            <a:off x="6096000" y="1404749"/>
            <a:ext cx="5239644" cy="4704418"/>
          </a:xfrm>
          <a:custGeom>
            <a:avLst/>
            <a:gdLst>
              <a:gd name="connsiteX0" fmla="*/ 0 w 6056028"/>
              <a:gd name="connsiteY0" fmla="*/ 0 h 5437409"/>
              <a:gd name="connsiteX1" fmla="*/ 5002966 w 6056028"/>
              <a:gd name="connsiteY1" fmla="*/ 0 h 5437409"/>
              <a:gd name="connsiteX2" fmla="*/ 6056028 w 6056028"/>
              <a:gd name="connsiteY2" fmla="*/ 1052759 h 5437409"/>
              <a:gd name="connsiteX3" fmla="*/ 6056028 w 6056028"/>
              <a:gd name="connsiteY3" fmla="*/ 5437409 h 5437409"/>
              <a:gd name="connsiteX4" fmla="*/ 1546340 w 6056028"/>
              <a:gd name="connsiteY4" fmla="*/ 5437409 h 5437409"/>
              <a:gd name="connsiteX5" fmla="*/ 0 w 6056028"/>
              <a:gd name="connsiteY5" fmla="*/ 3891515 h 5437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56028" h="5437409">
                <a:moveTo>
                  <a:pt x="0" y="0"/>
                </a:moveTo>
                <a:lnTo>
                  <a:pt x="5002966" y="0"/>
                </a:lnTo>
                <a:cubicBezTo>
                  <a:pt x="5584924" y="0"/>
                  <a:pt x="6056028" y="470971"/>
                  <a:pt x="6056028" y="1052759"/>
                </a:cubicBezTo>
                <a:lnTo>
                  <a:pt x="6056028" y="5437409"/>
                </a:lnTo>
                <a:lnTo>
                  <a:pt x="1546340" y="5437409"/>
                </a:lnTo>
                <a:cubicBezTo>
                  <a:pt x="692805" y="5437409"/>
                  <a:pt x="0" y="4744805"/>
                  <a:pt x="0" y="3891515"/>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6" name="Text Placeholder 17">
            <a:extLst>
              <a:ext uri="{FF2B5EF4-FFF2-40B4-BE49-F238E27FC236}">
                <a16:creationId xmlns:a16="http://schemas.microsoft.com/office/drawing/2014/main" id="{F2B89A3E-4C54-D5A9-474C-29813C5BD4C6}"/>
              </a:ext>
            </a:extLst>
          </p:cNvPr>
          <p:cNvSpPr>
            <a:spLocks noGrp="1"/>
          </p:cNvSpPr>
          <p:nvPr>
            <p:ph type="body" sz="quarter" idx="18" hasCustomPrompt="1"/>
          </p:nvPr>
        </p:nvSpPr>
        <p:spPr>
          <a:xfrm>
            <a:off x="856356" y="2428158"/>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7" name="Text Placeholder 23">
            <a:extLst>
              <a:ext uri="{FF2B5EF4-FFF2-40B4-BE49-F238E27FC236}">
                <a16:creationId xmlns:a16="http://schemas.microsoft.com/office/drawing/2014/main" id="{99A41E16-FF66-BABE-7492-FC7CDD63E15B}"/>
              </a:ext>
            </a:extLst>
          </p:cNvPr>
          <p:cNvSpPr>
            <a:spLocks noGrp="1"/>
          </p:cNvSpPr>
          <p:nvPr>
            <p:ph type="body" sz="quarter" idx="16" hasCustomPrompt="1"/>
          </p:nvPr>
        </p:nvSpPr>
        <p:spPr>
          <a:xfrm>
            <a:off x="856357" y="999099"/>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A4AC4305-022A-718A-2FDB-1F0A29E1CD32}"/>
              </a:ext>
            </a:extLst>
          </p:cNvPr>
          <p:cNvGrpSpPr/>
          <p:nvPr userDrawn="1"/>
        </p:nvGrpSpPr>
        <p:grpSpPr>
          <a:xfrm flipH="1">
            <a:off x="93380" y="4377375"/>
            <a:ext cx="1697453" cy="1913197"/>
            <a:chOff x="9735550" y="2624016"/>
            <a:chExt cx="1697453" cy="1913197"/>
          </a:xfrm>
        </p:grpSpPr>
        <p:sp>
          <p:nvSpPr>
            <p:cNvPr id="3" name="Freeform 2">
              <a:extLst>
                <a:ext uri="{FF2B5EF4-FFF2-40B4-BE49-F238E27FC236}">
                  <a16:creationId xmlns:a16="http://schemas.microsoft.com/office/drawing/2014/main" id="{A9C4941E-F63D-57C4-C749-F8A595AEEE42}"/>
                </a:ext>
              </a:extLst>
            </p:cNvPr>
            <p:cNvSpPr/>
            <p:nvPr/>
          </p:nvSpPr>
          <p:spPr>
            <a:xfrm>
              <a:off x="10349589" y="2624016"/>
              <a:ext cx="1083414" cy="1913197"/>
            </a:xfrm>
            <a:custGeom>
              <a:avLst/>
              <a:gdLst>
                <a:gd name="connsiteX0" fmla="*/ 229218 w 701466"/>
                <a:gd name="connsiteY0" fmla="*/ 370759 h 1238716"/>
                <a:gd name="connsiteX1" fmla="*/ 441317 w 701466"/>
                <a:gd name="connsiteY1" fmla="*/ 375513 h 1238716"/>
                <a:gd name="connsiteX2" fmla="*/ 139814 w 701466"/>
                <a:gd name="connsiteY2" fmla="*/ 900279 h 1238716"/>
                <a:gd name="connsiteX3" fmla="*/ 0 w 701466"/>
                <a:gd name="connsiteY3" fmla="*/ 1013409 h 1238716"/>
                <a:gd name="connsiteX4" fmla="*/ 75138 w 701466"/>
                <a:gd name="connsiteY4" fmla="*/ 1238716 h 1238716"/>
                <a:gd name="connsiteX5" fmla="*/ 563059 w 701466"/>
                <a:gd name="connsiteY5" fmla="*/ 708245 h 1238716"/>
                <a:gd name="connsiteX6" fmla="*/ 695264 w 701466"/>
                <a:gd name="connsiteY6" fmla="*/ 0 h 1238716"/>
                <a:gd name="connsiteX7" fmla="*/ 265361 w 701466"/>
                <a:gd name="connsiteY7" fmla="*/ 143550 h 1238716"/>
                <a:gd name="connsiteX8" fmla="*/ 229218 w 701466"/>
                <a:gd name="connsiteY8" fmla="*/ 370759 h 1238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1466" h="1238716">
                  <a:moveTo>
                    <a:pt x="229218" y="370759"/>
                  </a:moveTo>
                  <a:lnTo>
                    <a:pt x="441317" y="375513"/>
                  </a:lnTo>
                  <a:cubicBezTo>
                    <a:pt x="393761" y="574201"/>
                    <a:pt x="291041" y="755778"/>
                    <a:pt x="139814" y="900279"/>
                  </a:cubicBezTo>
                  <a:cubicBezTo>
                    <a:pt x="96063" y="942109"/>
                    <a:pt x="49458" y="980135"/>
                    <a:pt x="0" y="1013409"/>
                  </a:cubicBezTo>
                  <a:lnTo>
                    <a:pt x="75138" y="1238716"/>
                  </a:lnTo>
                  <a:cubicBezTo>
                    <a:pt x="283432" y="1113229"/>
                    <a:pt x="451779" y="930701"/>
                    <a:pt x="563059" y="708245"/>
                  </a:cubicBezTo>
                  <a:cubicBezTo>
                    <a:pt x="674339" y="485790"/>
                    <a:pt x="719042" y="241469"/>
                    <a:pt x="695264" y="0"/>
                  </a:cubicBezTo>
                  <a:lnTo>
                    <a:pt x="265361" y="143550"/>
                  </a:lnTo>
                  <a:cubicBezTo>
                    <a:pt x="263458" y="221505"/>
                    <a:pt x="251094" y="297558"/>
                    <a:pt x="229218" y="370759"/>
                  </a:cubicBezTo>
                  <a:close/>
                </a:path>
              </a:pathLst>
            </a:custGeom>
            <a:solidFill>
              <a:srgbClr val="2BACE2"/>
            </a:solidFill>
            <a:ln w="9504" cap="flat">
              <a:noFill/>
              <a:prstDash val="solid"/>
              <a:miter/>
            </a:ln>
          </p:spPr>
          <p:txBody>
            <a:bodyPr rtlCol="0" anchor="ctr"/>
            <a:lstStyle/>
            <a:p>
              <a:endParaRPr lang="en-US"/>
            </a:p>
          </p:txBody>
        </p:sp>
        <p:sp>
          <p:nvSpPr>
            <p:cNvPr id="4" name="Freeform 3">
              <a:extLst>
                <a:ext uri="{FF2B5EF4-FFF2-40B4-BE49-F238E27FC236}">
                  <a16:creationId xmlns:a16="http://schemas.microsoft.com/office/drawing/2014/main" id="{9E732300-B3B2-CEF3-840D-E440B6023788}"/>
                </a:ext>
              </a:extLst>
            </p:cNvPr>
            <p:cNvSpPr/>
            <p:nvPr/>
          </p:nvSpPr>
          <p:spPr>
            <a:xfrm>
              <a:off x="9735550" y="3192249"/>
              <a:ext cx="968066" cy="1253928"/>
            </a:xfrm>
            <a:custGeom>
              <a:avLst/>
              <a:gdLst>
                <a:gd name="connsiteX0" fmla="*/ 626784 w 626783"/>
                <a:gd name="connsiteY0" fmla="*/ 2852 h 811867"/>
                <a:gd name="connsiteX1" fmla="*/ 486019 w 626783"/>
                <a:gd name="connsiteY1" fmla="*/ 0 h 811867"/>
                <a:gd name="connsiteX2" fmla="*/ 7609 w 626783"/>
                <a:gd name="connsiteY2" fmla="*/ 459171 h 811867"/>
                <a:gd name="connsiteX3" fmla="*/ 0 w 626783"/>
                <a:gd name="connsiteY3" fmla="*/ 811868 h 811867"/>
                <a:gd name="connsiteX4" fmla="*/ 397566 w 626783"/>
                <a:gd name="connsiteY4" fmla="*/ 646452 h 811867"/>
                <a:gd name="connsiteX5" fmla="*/ 329085 w 626783"/>
                <a:gd name="connsiteY5" fmla="*/ 442059 h 811867"/>
                <a:gd name="connsiteX6" fmla="*/ 626784 w 626783"/>
                <a:gd name="connsiteY6" fmla="*/ 2852 h 811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6783" h="811867">
                  <a:moveTo>
                    <a:pt x="626784" y="2852"/>
                  </a:moveTo>
                  <a:lnTo>
                    <a:pt x="486019" y="0"/>
                  </a:lnTo>
                  <a:cubicBezTo>
                    <a:pt x="408979" y="219603"/>
                    <a:pt x="230169" y="390723"/>
                    <a:pt x="7609" y="459171"/>
                  </a:cubicBezTo>
                  <a:lnTo>
                    <a:pt x="0" y="811868"/>
                  </a:lnTo>
                  <a:cubicBezTo>
                    <a:pt x="142667" y="784298"/>
                    <a:pt x="276774" y="728209"/>
                    <a:pt x="397566" y="646452"/>
                  </a:cubicBezTo>
                  <a:lnTo>
                    <a:pt x="329085" y="442059"/>
                  </a:lnTo>
                  <a:cubicBezTo>
                    <a:pt x="472703" y="328930"/>
                    <a:pt x="576375" y="174922"/>
                    <a:pt x="626784" y="2852"/>
                  </a:cubicBezTo>
                  <a:close/>
                </a:path>
              </a:pathLst>
            </a:custGeom>
            <a:solidFill>
              <a:srgbClr val="06A64F"/>
            </a:solidFill>
            <a:ln w="9504" cap="flat">
              <a:noFill/>
              <a:prstDash val="solid"/>
              <a:miter/>
            </a:ln>
          </p:spPr>
          <p:txBody>
            <a:bodyPr rtlCol="0" anchor="ctr"/>
            <a:lstStyle/>
            <a:p>
              <a:endParaRPr lang="en-US"/>
            </a:p>
          </p:txBody>
        </p:sp>
        <p:sp>
          <p:nvSpPr>
            <p:cNvPr id="5" name="Freeform 4">
              <a:extLst>
                <a:ext uri="{FF2B5EF4-FFF2-40B4-BE49-F238E27FC236}">
                  <a16:creationId xmlns:a16="http://schemas.microsoft.com/office/drawing/2014/main" id="{E9132CEE-5C1D-C555-5DB3-7BBE3A74DBBB}"/>
                </a:ext>
              </a:extLst>
            </p:cNvPr>
            <p:cNvSpPr/>
            <p:nvPr/>
          </p:nvSpPr>
          <p:spPr>
            <a:xfrm>
              <a:off x="10245289" y="3196656"/>
              <a:ext cx="787380" cy="992571"/>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649323712"/>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219075" y="453836"/>
            <a:ext cx="6842125"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3752900" y="1247613"/>
            <a:ext cx="8439100" cy="5375657"/>
          </a:xfrm>
          <a:prstGeom prst="rect">
            <a:avLst/>
          </a:prstGeom>
        </p:spPr>
      </p:pic>
      <p:sp>
        <p:nvSpPr>
          <p:cNvPr id="13" name="Picture Placeholder 17">
            <a:extLst>
              <a:ext uri="{FF2B5EF4-FFF2-40B4-BE49-F238E27FC236}">
                <a16:creationId xmlns:a16="http://schemas.microsoft.com/office/drawing/2014/main" id="{2E6FA9F7-0C1A-7347-A781-77BB594AB062}"/>
              </a:ext>
            </a:extLst>
          </p:cNvPr>
          <p:cNvSpPr>
            <a:spLocks noGrp="1"/>
          </p:cNvSpPr>
          <p:nvPr>
            <p:ph type="pic" sz="quarter" idx="10"/>
          </p:nvPr>
        </p:nvSpPr>
        <p:spPr>
          <a:xfrm>
            <a:off x="7061200" y="1420553"/>
            <a:ext cx="5130800" cy="39131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937673"/>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6642892"/>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1_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511444" y="234730"/>
            <a:ext cx="7869076" cy="5874438"/>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3752900" y="1247613"/>
            <a:ext cx="8439100" cy="5375657"/>
          </a:xfrm>
          <a:prstGeom prst="rect">
            <a:avLst/>
          </a:prstGeom>
        </p:spPr>
      </p:pic>
      <p:sp>
        <p:nvSpPr>
          <p:cNvPr id="13" name="Picture Placeholder 17">
            <a:extLst>
              <a:ext uri="{FF2B5EF4-FFF2-40B4-BE49-F238E27FC236}">
                <a16:creationId xmlns:a16="http://schemas.microsoft.com/office/drawing/2014/main" id="{2E6FA9F7-0C1A-7347-A781-77BB594AB062}"/>
              </a:ext>
            </a:extLst>
          </p:cNvPr>
          <p:cNvSpPr>
            <a:spLocks noGrp="1"/>
          </p:cNvSpPr>
          <p:nvPr>
            <p:ph type="pic" sz="quarter" idx="10"/>
          </p:nvPr>
        </p:nvSpPr>
        <p:spPr>
          <a:xfrm>
            <a:off x="7061200" y="1420553"/>
            <a:ext cx="5130800" cy="39131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82466" y="1591444"/>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1220501"/>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2_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511444" y="453836"/>
            <a:ext cx="6549756"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9A012"/>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3752900" y="1247613"/>
            <a:ext cx="8439100" cy="5375657"/>
          </a:xfrm>
          <a:prstGeom prst="rect">
            <a:avLst/>
          </a:prstGeom>
        </p:spPr>
      </p:pic>
      <p:sp>
        <p:nvSpPr>
          <p:cNvPr id="13" name="Picture Placeholder 17">
            <a:extLst>
              <a:ext uri="{FF2B5EF4-FFF2-40B4-BE49-F238E27FC236}">
                <a16:creationId xmlns:a16="http://schemas.microsoft.com/office/drawing/2014/main" id="{2E6FA9F7-0C1A-7347-A781-77BB594AB062}"/>
              </a:ext>
            </a:extLst>
          </p:cNvPr>
          <p:cNvSpPr>
            <a:spLocks noGrp="1"/>
          </p:cNvSpPr>
          <p:nvPr>
            <p:ph type="pic" sz="quarter" idx="10"/>
          </p:nvPr>
        </p:nvSpPr>
        <p:spPr>
          <a:xfrm>
            <a:off x="7061200" y="1420553"/>
            <a:ext cx="5130800" cy="39131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937673"/>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56878922"/>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3_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511443" y="199931"/>
            <a:ext cx="7709279" cy="590923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9A012"/>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5614492" y="1869927"/>
            <a:ext cx="6577508" cy="4189834"/>
          </a:xfrm>
          <a:prstGeom prst="rect">
            <a:avLst/>
          </a:prstGeom>
        </p:spPr>
      </p:pic>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247614"/>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3089470"/>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4_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511443" y="199931"/>
            <a:ext cx="7709279" cy="590923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5614492" y="1869927"/>
            <a:ext cx="6577508" cy="4189834"/>
          </a:xfrm>
          <a:prstGeom prst="rect">
            <a:avLst/>
          </a:prstGeom>
        </p:spPr>
      </p:pic>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505067"/>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12756759"/>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5_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511443" y="199931"/>
            <a:ext cx="7709279" cy="590923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5614492" y="1869927"/>
            <a:ext cx="6577508" cy="4189834"/>
          </a:xfrm>
          <a:prstGeom prst="rect">
            <a:avLst/>
          </a:prstGeom>
        </p:spPr>
      </p:pic>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442923"/>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18503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8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15513" y="748832"/>
            <a:ext cx="6678398" cy="6109161"/>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11C5F"/>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335C42"/>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136950" y="4875213"/>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283728490"/>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6_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511443" y="199931"/>
            <a:ext cx="7709279" cy="590923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5614492" y="1869927"/>
            <a:ext cx="6577508" cy="4189834"/>
          </a:xfrm>
          <a:prstGeom prst="rect">
            <a:avLst/>
          </a:prstGeom>
        </p:spPr>
      </p:pic>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442923"/>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39998197"/>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Phone Slide">
    <p:spTree>
      <p:nvGrpSpPr>
        <p:cNvPr id="1" name=""/>
        <p:cNvGrpSpPr/>
        <p:nvPr/>
      </p:nvGrpSpPr>
      <p:grpSpPr>
        <a:xfrm>
          <a:off x="0" y="0"/>
          <a:ext cx="0" cy="0"/>
          <a:chOff x="0" y="0"/>
          <a:chExt cx="0" cy="0"/>
        </a:xfrm>
      </p:grpSpPr>
      <p:sp>
        <p:nvSpPr>
          <p:cNvPr id="24" name="Freeform 23">
            <a:extLst>
              <a:ext uri="{FF2B5EF4-FFF2-40B4-BE49-F238E27FC236}">
                <a16:creationId xmlns:a16="http://schemas.microsoft.com/office/drawing/2014/main" id="{26C40169-A279-C344-8500-68BD50467F1C}"/>
              </a:ext>
            </a:extLst>
          </p:cNvPr>
          <p:cNvSpPr/>
          <p:nvPr userDrawn="1"/>
        </p:nvSpPr>
        <p:spPr>
          <a:xfrm>
            <a:off x="511443" y="453836"/>
            <a:ext cx="9895090" cy="6177246"/>
          </a:xfrm>
          <a:custGeom>
            <a:avLst/>
            <a:gdLst>
              <a:gd name="connsiteX0" fmla="*/ 0 w 9895090"/>
              <a:gd name="connsiteY0" fmla="*/ 0 h 5655338"/>
              <a:gd name="connsiteX1" fmla="*/ 3861355 w 9895090"/>
              <a:gd name="connsiteY1" fmla="*/ 0 h 5655338"/>
              <a:gd name="connsiteX2" fmla="*/ 4984550 w 9895090"/>
              <a:gd name="connsiteY2" fmla="*/ 0 h 5655338"/>
              <a:gd name="connsiteX3" fmla="*/ 8845904 w 9895090"/>
              <a:gd name="connsiteY3" fmla="*/ 0 h 5655338"/>
              <a:gd name="connsiteX4" fmla="*/ 9895090 w 9895090"/>
              <a:gd name="connsiteY4" fmla="*/ 1094953 h 5655338"/>
              <a:gd name="connsiteX5" fmla="*/ 9895090 w 9895090"/>
              <a:gd name="connsiteY5" fmla="*/ 5655338 h 5655338"/>
              <a:gd name="connsiteX6" fmla="*/ 6033735 w 9895090"/>
              <a:gd name="connsiteY6" fmla="*/ 5655338 h 5655338"/>
              <a:gd name="connsiteX7" fmla="*/ 5402003 w 9895090"/>
              <a:gd name="connsiteY7" fmla="*/ 5655338 h 5655338"/>
              <a:gd name="connsiteX8" fmla="*/ 1540648 w 9895090"/>
              <a:gd name="connsiteY8" fmla="*/ 5655338 h 5655338"/>
              <a:gd name="connsiteX9" fmla="*/ 0 w 9895090"/>
              <a:gd name="connsiteY9" fmla="*/ 4047485 h 5655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95090" h="5655338">
                <a:moveTo>
                  <a:pt x="0" y="0"/>
                </a:moveTo>
                <a:lnTo>
                  <a:pt x="3861355" y="0"/>
                </a:lnTo>
                <a:lnTo>
                  <a:pt x="4984550" y="0"/>
                </a:lnTo>
                <a:lnTo>
                  <a:pt x="8845904" y="0"/>
                </a:lnTo>
                <a:cubicBezTo>
                  <a:pt x="9425720" y="0"/>
                  <a:pt x="9895090" y="489848"/>
                  <a:pt x="9895090" y="1094953"/>
                </a:cubicBezTo>
                <a:lnTo>
                  <a:pt x="9895090" y="5655338"/>
                </a:lnTo>
                <a:lnTo>
                  <a:pt x="6033735" y="5655338"/>
                </a:lnTo>
                <a:lnTo>
                  <a:pt x="5402003" y="5655338"/>
                </a:lnTo>
                <a:lnTo>
                  <a:pt x="1540648" y="5655338"/>
                </a:lnTo>
                <a:cubicBezTo>
                  <a:pt x="690255" y="5655338"/>
                  <a:pt x="0" y="4934974"/>
                  <a:pt x="0" y="4047485"/>
                </a:cubicBez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pic>
        <p:nvPicPr>
          <p:cNvPr id="16" name="Picture 15" descr="iPhone6_mockup_front_white.png">
            <a:extLst>
              <a:ext uri="{FF2B5EF4-FFF2-40B4-BE49-F238E27FC236}">
                <a16:creationId xmlns:a16="http://schemas.microsoft.com/office/drawing/2014/main" id="{87258D54-E8B8-3B41-A9D8-B88A46AEF4F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097746" y="226918"/>
            <a:ext cx="4094254" cy="6404164"/>
          </a:xfrm>
          <a:prstGeom prst="rect">
            <a:avLst/>
          </a:prstGeom>
        </p:spPr>
      </p:pic>
      <p:sp>
        <p:nvSpPr>
          <p:cNvPr id="23" name="Picture Placeholder 17">
            <a:extLst>
              <a:ext uri="{FF2B5EF4-FFF2-40B4-BE49-F238E27FC236}">
                <a16:creationId xmlns:a16="http://schemas.microsoft.com/office/drawing/2014/main" id="{6E7E1AD6-B0FF-1F42-A53A-67F89CF1D0D9}"/>
              </a:ext>
            </a:extLst>
          </p:cNvPr>
          <p:cNvSpPr>
            <a:spLocks noGrp="1"/>
          </p:cNvSpPr>
          <p:nvPr userDrawn="1">
            <p:ph type="pic" sz="quarter" idx="10"/>
          </p:nvPr>
        </p:nvSpPr>
        <p:spPr>
          <a:xfrm>
            <a:off x="8912202" y="1246695"/>
            <a:ext cx="2444127" cy="43369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9" name="Text Placeholder 17">
            <a:extLst>
              <a:ext uri="{FF2B5EF4-FFF2-40B4-BE49-F238E27FC236}">
                <a16:creationId xmlns:a16="http://schemas.microsoft.com/office/drawing/2014/main" id="{4AD454E8-192D-EA41-8012-763277E2675F}"/>
              </a:ext>
            </a:extLst>
          </p:cNvPr>
          <p:cNvSpPr>
            <a:spLocks noGrp="1"/>
          </p:cNvSpPr>
          <p:nvPr userDrawn="1">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20" name="Text Placeholder 23">
            <a:extLst>
              <a:ext uri="{FF2B5EF4-FFF2-40B4-BE49-F238E27FC236}">
                <a16:creationId xmlns:a16="http://schemas.microsoft.com/office/drawing/2014/main" id="{CDDCD1E1-77DA-2B41-A2CC-1127DEFACCCB}"/>
              </a:ext>
            </a:extLst>
          </p:cNvPr>
          <p:cNvSpPr>
            <a:spLocks noGrp="1"/>
          </p:cNvSpPr>
          <p:nvPr userDrawn="1">
            <p:ph type="body" sz="quarter" idx="16" hasCustomPrompt="1"/>
          </p:nvPr>
        </p:nvSpPr>
        <p:spPr>
          <a:xfrm>
            <a:off x="835671" y="1104338"/>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25" name="Freeform 24">
            <a:extLst>
              <a:ext uri="{FF2B5EF4-FFF2-40B4-BE49-F238E27FC236}">
                <a16:creationId xmlns:a16="http://schemas.microsoft.com/office/drawing/2014/main" id="{31126932-DD16-5F4F-84FB-88F292299AE2}"/>
              </a:ext>
            </a:extLst>
          </p:cNvPr>
          <p:cNvSpPr/>
          <p:nvPr userDrawn="1"/>
        </p:nvSpPr>
        <p:spPr>
          <a:xfrm>
            <a:off x="-13855"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4108775608"/>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1_Phone Slide">
    <p:spTree>
      <p:nvGrpSpPr>
        <p:cNvPr id="1" name=""/>
        <p:cNvGrpSpPr/>
        <p:nvPr/>
      </p:nvGrpSpPr>
      <p:grpSpPr>
        <a:xfrm>
          <a:off x="0" y="0"/>
          <a:ext cx="0" cy="0"/>
          <a:chOff x="0" y="0"/>
          <a:chExt cx="0" cy="0"/>
        </a:xfrm>
      </p:grpSpPr>
      <p:sp>
        <p:nvSpPr>
          <p:cNvPr id="24" name="Freeform 23">
            <a:extLst>
              <a:ext uri="{FF2B5EF4-FFF2-40B4-BE49-F238E27FC236}">
                <a16:creationId xmlns:a16="http://schemas.microsoft.com/office/drawing/2014/main" id="{26C40169-A279-C344-8500-68BD50467F1C}"/>
              </a:ext>
            </a:extLst>
          </p:cNvPr>
          <p:cNvSpPr/>
          <p:nvPr userDrawn="1"/>
        </p:nvSpPr>
        <p:spPr>
          <a:xfrm>
            <a:off x="511443" y="453836"/>
            <a:ext cx="9895090" cy="6177246"/>
          </a:xfrm>
          <a:custGeom>
            <a:avLst/>
            <a:gdLst>
              <a:gd name="connsiteX0" fmla="*/ 0 w 9895090"/>
              <a:gd name="connsiteY0" fmla="*/ 0 h 5655338"/>
              <a:gd name="connsiteX1" fmla="*/ 3861355 w 9895090"/>
              <a:gd name="connsiteY1" fmla="*/ 0 h 5655338"/>
              <a:gd name="connsiteX2" fmla="*/ 4984550 w 9895090"/>
              <a:gd name="connsiteY2" fmla="*/ 0 h 5655338"/>
              <a:gd name="connsiteX3" fmla="*/ 8845904 w 9895090"/>
              <a:gd name="connsiteY3" fmla="*/ 0 h 5655338"/>
              <a:gd name="connsiteX4" fmla="*/ 9895090 w 9895090"/>
              <a:gd name="connsiteY4" fmla="*/ 1094953 h 5655338"/>
              <a:gd name="connsiteX5" fmla="*/ 9895090 w 9895090"/>
              <a:gd name="connsiteY5" fmla="*/ 5655338 h 5655338"/>
              <a:gd name="connsiteX6" fmla="*/ 6033735 w 9895090"/>
              <a:gd name="connsiteY6" fmla="*/ 5655338 h 5655338"/>
              <a:gd name="connsiteX7" fmla="*/ 5402003 w 9895090"/>
              <a:gd name="connsiteY7" fmla="*/ 5655338 h 5655338"/>
              <a:gd name="connsiteX8" fmla="*/ 1540648 w 9895090"/>
              <a:gd name="connsiteY8" fmla="*/ 5655338 h 5655338"/>
              <a:gd name="connsiteX9" fmla="*/ 0 w 9895090"/>
              <a:gd name="connsiteY9" fmla="*/ 4047485 h 5655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95090" h="5655338">
                <a:moveTo>
                  <a:pt x="0" y="0"/>
                </a:moveTo>
                <a:lnTo>
                  <a:pt x="3861355" y="0"/>
                </a:lnTo>
                <a:lnTo>
                  <a:pt x="4984550" y="0"/>
                </a:lnTo>
                <a:lnTo>
                  <a:pt x="8845904" y="0"/>
                </a:lnTo>
                <a:cubicBezTo>
                  <a:pt x="9425720" y="0"/>
                  <a:pt x="9895090" y="489848"/>
                  <a:pt x="9895090" y="1094953"/>
                </a:cubicBezTo>
                <a:lnTo>
                  <a:pt x="9895090" y="5655338"/>
                </a:lnTo>
                <a:lnTo>
                  <a:pt x="6033735" y="5655338"/>
                </a:lnTo>
                <a:lnTo>
                  <a:pt x="5402003" y="5655338"/>
                </a:lnTo>
                <a:lnTo>
                  <a:pt x="1540648" y="5655338"/>
                </a:lnTo>
                <a:cubicBezTo>
                  <a:pt x="690255" y="5655338"/>
                  <a:pt x="0" y="4934974"/>
                  <a:pt x="0" y="4047485"/>
                </a:cubicBez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pic>
        <p:nvPicPr>
          <p:cNvPr id="16" name="Picture 15" descr="iPhone6_mockup_front_white.png">
            <a:extLst>
              <a:ext uri="{FF2B5EF4-FFF2-40B4-BE49-F238E27FC236}">
                <a16:creationId xmlns:a16="http://schemas.microsoft.com/office/drawing/2014/main" id="{87258D54-E8B8-3B41-A9D8-B88A46AEF4F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097746" y="226918"/>
            <a:ext cx="4094254" cy="6404164"/>
          </a:xfrm>
          <a:prstGeom prst="rect">
            <a:avLst/>
          </a:prstGeom>
        </p:spPr>
      </p:pic>
      <p:sp>
        <p:nvSpPr>
          <p:cNvPr id="23" name="Picture Placeholder 17">
            <a:extLst>
              <a:ext uri="{FF2B5EF4-FFF2-40B4-BE49-F238E27FC236}">
                <a16:creationId xmlns:a16="http://schemas.microsoft.com/office/drawing/2014/main" id="{6E7E1AD6-B0FF-1F42-A53A-67F89CF1D0D9}"/>
              </a:ext>
            </a:extLst>
          </p:cNvPr>
          <p:cNvSpPr>
            <a:spLocks noGrp="1"/>
          </p:cNvSpPr>
          <p:nvPr userDrawn="1">
            <p:ph type="pic" sz="quarter" idx="10"/>
          </p:nvPr>
        </p:nvSpPr>
        <p:spPr>
          <a:xfrm>
            <a:off x="8912202" y="1246695"/>
            <a:ext cx="2444127" cy="43369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9" name="Text Placeholder 17">
            <a:extLst>
              <a:ext uri="{FF2B5EF4-FFF2-40B4-BE49-F238E27FC236}">
                <a16:creationId xmlns:a16="http://schemas.microsoft.com/office/drawing/2014/main" id="{4AD454E8-192D-EA41-8012-763277E2675F}"/>
              </a:ext>
            </a:extLst>
          </p:cNvPr>
          <p:cNvSpPr>
            <a:spLocks noGrp="1"/>
          </p:cNvSpPr>
          <p:nvPr userDrawn="1">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20" name="Text Placeholder 23">
            <a:extLst>
              <a:ext uri="{FF2B5EF4-FFF2-40B4-BE49-F238E27FC236}">
                <a16:creationId xmlns:a16="http://schemas.microsoft.com/office/drawing/2014/main" id="{CDDCD1E1-77DA-2B41-A2CC-1127DEFACCCB}"/>
              </a:ext>
            </a:extLst>
          </p:cNvPr>
          <p:cNvSpPr>
            <a:spLocks noGrp="1"/>
          </p:cNvSpPr>
          <p:nvPr userDrawn="1">
            <p:ph type="body" sz="quarter" idx="16" hasCustomPrompt="1"/>
          </p:nvPr>
        </p:nvSpPr>
        <p:spPr>
          <a:xfrm>
            <a:off x="835671" y="1104338"/>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25" name="Freeform 24">
            <a:extLst>
              <a:ext uri="{FF2B5EF4-FFF2-40B4-BE49-F238E27FC236}">
                <a16:creationId xmlns:a16="http://schemas.microsoft.com/office/drawing/2014/main" id="{31126932-DD16-5F4F-84FB-88F292299AE2}"/>
              </a:ext>
            </a:extLst>
          </p:cNvPr>
          <p:cNvSpPr/>
          <p:nvPr userDrawn="1"/>
        </p:nvSpPr>
        <p:spPr>
          <a:xfrm>
            <a:off x="-13855"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777166052"/>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preserve="1" userDrawn="1">
  <p:cSld name="Final Slide">
    <p:spTree>
      <p:nvGrpSpPr>
        <p:cNvPr id="1" name=""/>
        <p:cNvGrpSpPr/>
        <p:nvPr/>
      </p:nvGrpSpPr>
      <p:grpSpPr>
        <a:xfrm>
          <a:off x="0" y="0"/>
          <a:ext cx="0" cy="0"/>
          <a:chOff x="0" y="0"/>
          <a:chExt cx="0" cy="0"/>
        </a:xfrm>
      </p:grpSpPr>
      <p:sp>
        <p:nvSpPr>
          <p:cNvPr id="133" name="Freeform 132">
            <a:extLst>
              <a:ext uri="{FF2B5EF4-FFF2-40B4-BE49-F238E27FC236}">
                <a16:creationId xmlns:a16="http://schemas.microsoft.com/office/drawing/2014/main" id="{2B14C31C-4EBD-0345-9B9E-CA4976147702}"/>
              </a:ext>
            </a:extLst>
          </p:cNvPr>
          <p:cNvSpPr/>
          <p:nvPr userDrawn="1"/>
        </p:nvSpPr>
        <p:spPr>
          <a:xfrm>
            <a:off x="417724" y="2540260"/>
            <a:ext cx="11356551" cy="3069788"/>
          </a:xfrm>
          <a:custGeom>
            <a:avLst/>
            <a:gdLst>
              <a:gd name="connsiteX0" fmla="*/ 0 w 11356551"/>
              <a:gd name="connsiteY0" fmla="*/ 0 h 3728821"/>
              <a:gd name="connsiteX1" fmla="*/ 2348414 w 11356551"/>
              <a:gd name="connsiteY1" fmla="*/ 0 h 3728821"/>
              <a:gd name="connsiteX2" fmla="*/ 2743596 w 11356551"/>
              <a:gd name="connsiteY2" fmla="*/ 0 h 3728821"/>
              <a:gd name="connsiteX3" fmla="*/ 5092010 w 11356551"/>
              <a:gd name="connsiteY3" fmla="*/ 0 h 3728821"/>
              <a:gd name="connsiteX4" fmla="*/ 6470666 w 11356551"/>
              <a:gd name="connsiteY4" fmla="*/ 0 h 3728821"/>
              <a:gd name="connsiteX5" fmla="*/ 6470668 w 11356551"/>
              <a:gd name="connsiteY5" fmla="*/ 0 h 3728821"/>
              <a:gd name="connsiteX6" fmla="*/ 8223635 w 11356551"/>
              <a:gd name="connsiteY6" fmla="*/ 0 h 3728821"/>
              <a:gd name="connsiteX7" fmla="*/ 8819080 w 11356551"/>
              <a:gd name="connsiteY7" fmla="*/ 0 h 3728821"/>
              <a:gd name="connsiteX8" fmla="*/ 8819081 w 11356551"/>
              <a:gd name="connsiteY8" fmla="*/ 0 h 3728821"/>
              <a:gd name="connsiteX9" fmla="*/ 10572049 w 11356551"/>
              <a:gd name="connsiteY9" fmla="*/ 0 h 3728821"/>
              <a:gd name="connsiteX10" fmla="*/ 11356551 w 11356551"/>
              <a:gd name="connsiteY10" fmla="*/ 721953 h 3728821"/>
              <a:gd name="connsiteX11" fmla="*/ 11356551 w 11356551"/>
              <a:gd name="connsiteY11" fmla="*/ 3728821 h 3728821"/>
              <a:gd name="connsiteX12" fmla="*/ 9603581 w 11356551"/>
              <a:gd name="connsiteY12" fmla="*/ 3728821 h 3728821"/>
              <a:gd name="connsiteX13" fmla="*/ 9008137 w 11356551"/>
              <a:gd name="connsiteY13" fmla="*/ 3728821 h 3728821"/>
              <a:gd name="connsiteX14" fmla="*/ 7996960 w 11356551"/>
              <a:gd name="connsiteY14" fmla="*/ 3728821 h 3728821"/>
              <a:gd name="connsiteX15" fmla="*/ 7255167 w 11356551"/>
              <a:gd name="connsiteY15" fmla="*/ 3728821 h 3728821"/>
              <a:gd name="connsiteX16" fmla="*/ 6859985 w 11356551"/>
              <a:gd name="connsiteY16" fmla="*/ 3728821 h 3728821"/>
              <a:gd name="connsiteX17" fmla="*/ 6243990 w 11356551"/>
              <a:gd name="connsiteY17" fmla="*/ 3728821 h 3728821"/>
              <a:gd name="connsiteX18" fmla="*/ 5648546 w 11356551"/>
              <a:gd name="connsiteY18" fmla="*/ 3728821 h 3728821"/>
              <a:gd name="connsiteX19" fmla="*/ 4511571 w 11356551"/>
              <a:gd name="connsiteY19" fmla="*/ 3728821 h 3728821"/>
              <a:gd name="connsiteX20" fmla="*/ 3895576 w 11356551"/>
              <a:gd name="connsiteY20" fmla="*/ 3728821 h 3728821"/>
              <a:gd name="connsiteX21" fmla="*/ 3500395 w 11356551"/>
              <a:gd name="connsiteY21" fmla="*/ 3728821 h 3728821"/>
              <a:gd name="connsiteX22" fmla="*/ 1151981 w 11356551"/>
              <a:gd name="connsiteY22" fmla="*/ 3728821 h 3728821"/>
              <a:gd name="connsiteX23" fmla="*/ 0 w 11356551"/>
              <a:gd name="connsiteY23" fmla="*/ 2668691 h 3728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356551" h="3728821">
                <a:moveTo>
                  <a:pt x="0" y="0"/>
                </a:moveTo>
                <a:lnTo>
                  <a:pt x="2348414" y="0"/>
                </a:lnTo>
                <a:lnTo>
                  <a:pt x="2743596" y="0"/>
                </a:lnTo>
                <a:lnTo>
                  <a:pt x="5092010" y="0"/>
                </a:lnTo>
                <a:lnTo>
                  <a:pt x="6470666" y="0"/>
                </a:lnTo>
                <a:lnTo>
                  <a:pt x="6470668" y="0"/>
                </a:lnTo>
                <a:lnTo>
                  <a:pt x="8223635" y="0"/>
                </a:lnTo>
                <a:lnTo>
                  <a:pt x="8819080" y="0"/>
                </a:lnTo>
                <a:lnTo>
                  <a:pt x="8819081" y="0"/>
                </a:lnTo>
                <a:lnTo>
                  <a:pt x="10572049" y="0"/>
                </a:lnTo>
                <a:cubicBezTo>
                  <a:pt x="11005591" y="0"/>
                  <a:pt x="11356551" y="322979"/>
                  <a:pt x="11356551" y="721953"/>
                </a:cubicBezTo>
                <a:lnTo>
                  <a:pt x="11356551" y="3728821"/>
                </a:lnTo>
                <a:lnTo>
                  <a:pt x="9603581" y="3728821"/>
                </a:lnTo>
                <a:lnTo>
                  <a:pt x="9008137" y="3728821"/>
                </a:lnTo>
                <a:lnTo>
                  <a:pt x="7996960" y="3728821"/>
                </a:lnTo>
                <a:lnTo>
                  <a:pt x="7255167" y="3728821"/>
                </a:lnTo>
                <a:lnTo>
                  <a:pt x="6859985" y="3728821"/>
                </a:lnTo>
                <a:lnTo>
                  <a:pt x="6243990" y="3728821"/>
                </a:lnTo>
                <a:lnTo>
                  <a:pt x="5648546" y="3728821"/>
                </a:lnTo>
                <a:lnTo>
                  <a:pt x="4511571" y="3728821"/>
                </a:lnTo>
                <a:lnTo>
                  <a:pt x="3895576" y="3728821"/>
                </a:lnTo>
                <a:lnTo>
                  <a:pt x="3500395" y="3728821"/>
                </a:lnTo>
                <a:lnTo>
                  <a:pt x="1151981" y="3728821"/>
                </a:lnTo>
                <a:cubicBezTo>
                  <a:pt x="516120" y="3728821"/>
                  <a:pt x="0" y="3253852"/>
                  <a:pt x="0" y="2668691"/>
                </a:cubicBez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32" name="Text Placeholder 23">
            <a:extLst>
              <a:ext uri="{FF2B5EF4-FFF2-40B4-BE49-F238E27FC236}">
                <a16:creationId xmlns:a16="http://schemas.microsoft.com/office/drawing/2014/main" id="{E1B388D9-79A8-4F4E-A699-E4B798FB46A7}"/>
              </a:ext>
            </a:extLst>
          </p:cNvPr>
          <p:cNvSpPr>
            <a:spLocks noGrp="1"/>
          </p:cNvSpPr>
          <p:nvPr>
            <p:ph type="body" sz="quarter" idx="19" hasCustomPrompt="1"/>
          </p:nvPr>
        </p:nvSpPr>
        <p:spPr>
          <a:xfrm>
            <a:off x="969827" y="3830826"/>
            <a:ext cx="3195486" cy="731140"/>
          </a:xfrm>
          <a:prstGeom prst="rect">
            <a:avLst/>
          </a:prstGeom>
        </p:spPr>
        <p:txBody>
          <a:bodyPr anchor="ctr">
            <a:normAutofit/>
          </a:bodyPr>
          <a:lstStyle>
            <a:lvl1pPr marL="0" indent="0" algn="l">
              <a:buNone/>
              <a:defRPr sz="2800" baseline="0">
                <a:solidFill>
                  <a:schemeClr val="bg1"/>
                </a:solidFill>
                <a:latin typeface="+mn-lt"/>
              </a:defRPr>
            </a:lvl1pPr>
          </a:lstStyle>
          <a:p>
            <a:pPr lvl="0"/>
            <a:r>
              <a:rPr lang="en-US" dirty="0"/>
              <a:t>Any Questions?</a:t>
            </a:r>
          </a:p>
        </p:txBody>
      </p:sp>
      <p:sp>
        <p:nvSpPr>
          <p:cNvPr id="33" name="Text Placeholder 23">
            <a:extLst>
              <a:ext uri="{FF2B5EF4-FFF2-40B4-BE49-F238E27FC236}">
                <a16:creationId xmlns:a16="http://schemas.microsoft.com/office/drawing/2014/main" id="{A262A524-87DB-9447-BD5C-C79347DB3C1A}"/>
              </a:ext>
            </a:extLst>
          </p:cNvPr>
          <p:cNvSpPr>
            <a:spLocks noGrp="1"/>
          </p:cNvSpPr>
          <p:nvPr>
            <p:ph type="body" sz="quarter" idx="20" hasCustomPrompt="1"/>
          </p:nvPr>
        </p:nvSpPr>
        <p:spPr>
          <a:xfrm>
            <a:off x="969827" y="3021250"/>
            <a:ext cx="3195485" cy="837258"/>
          </a:xfrm>
          <a:prstGeom prst="rect">
            <a:avLst/>
          </a:prstGeom>
        </p:spPr>
        <p:txBody>
          <a:bodyPr anchor="ctr">
            <a:normAutofit/>
          </a:bodyPr>
          <a:lstStyle>
            <a:lvl1pPr marL="0" indent="0" algn="l">
              <a:buNone/>
              <a:defRPr sz="5000" b="1" baseline="0">
                <a:solidFill>
                  <a:schemeClr val="bg1"/>
                </a:solidFill>
                <a:latin typeface="+mn-lt"/>
              </a:defRPr>
            </a:lvl1pPr>
          </a:lstStyle>
          <a:p>
            <a:pPr lvl="0"/>
            <a:r>
              <a:rPr lang="en-US" dirty="0"/>
              <a:t>Thank You</a:t>
            </a:r>
          </a:p>
        </p:txBody>
      </p:sp>
      <p:sp>
        <p:nvSpPr>
          <p:cNvPr id="199" name="Freeform 198">
            <a:extLst>
              <a:ext uri="{FF2B5EF4-FFF2-40B4-BE49-F238E27FC236}">
                <a16:creationId xmlns:a16="http://schemas.microsoft.com/office/drawing/2014/main" id="{B3373C8E-B134-D9FC-5B31-DCF206000F0A}"/>
              </a:ext>
            </a:extLst>
          </p:cNvPr>
          <p:cNvSpPr/>
          <p:nvPr userDrawn="1"/>
        </p:nvSpPr>
        <p:spPr>
          <a:xfrm rot="10800000">
            <a:off x="0" y="5120125"/>
            <a:ext cx="4909076" cy="727928"/>
          </a:xfrm>
          <a:custGeom>
            <a:avLst/>
            <a:gdLst>
              <a:gd name="connsiteX0" fmla="*/ 4909076 w 4909076"/>
              <a:gd name="connsiteY0" fmla="*/ 727928 h 727928"/>
              <a:gd name="connsiteX1" fmla="*/ 393787 w 4909076"/>
              <a:gd name="connsiteY1" fmla="*/ 727928 h 727928"/>
              <a:gd name="connsiteX2" fmla="*/ 0 w 4909076"/>
              <a:gd name="connsiteY2" fmla="*/ 334050 h 727928"/>
              <a:gd name="connsiteX3" fmla="*/ 0 w 4909076"/>
              <a:gd name="connsiteY3" fmla="*/ 0 h 727928"/>
              <a:gd name="connsiteX4" fmla="*/ 4909076 w 4909076"/>
              <a:gd name="connsiteY4" fmla="*/ 0 h 727928"/>
              <a:gd name="connsiteX5" fmla="*/ 4909076 w 4909076"/>
              <a:gd name="connsiteY5" fmla="*/ 727928 h 727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9076" h="727928">
                <a:moveTo>
                  <a:pt x="4909076" y="727928"/>
                </a:moveTo>
                <a:lnTo>
                  <a:pt x="393787" y="727928"/>
                </a:lnTo>
                <a:cubicBezTo>
                  <a:pt x="176954" y="727928"/>
                  <a:pt x="0" y="550932"/>
                  <a:pt x="0" y="334050"/>
                </a:cubicBezTo>
                <a:lnTo>
                  <a:pt x="0" y="0"/>
                </a:lnTo>
                <a:lnTo>
                  <a:pt x="4909076" y="0"/>
                </a:lnTo>
                <a:lnTo>
                  <a:pt x="4909076" y="727928"/>
                </a:lnTo>
                <a:close/>
              </a:path>
            </a:pathLst>
          </a:custGeom>
          <a:solidFill>
            <a:srgbClr val="DF4625"/>
          </a:solidFill>
          <a:ln w="24491" cap="flat">
            <a:noFill/>
            <a:prstDash val="solid"/>
            <a:miter/>
          </a:ln>
        </p:spPr>
        <p:txBody>
          <a:bodyPr wrap="square" rtlCol="0" anchor="ctr">
            <a:noAutofit/>
          </a:bodyPr>
          <a:lstStyle/>
          <a:p>
            <a:endParaRPr lang="en-US" dirty="0"/>
          </a:p>
        </p:txBody>
      </p:sp>
      <p:sp>
        <p:nvSpPr>
          <p:cNvPr id="202" name="Text Placeholder 23">
            <a:extLst>
              <a:ext uri="{FF2B5EF4-FFF2-40B4-BE49-F238E27FC236}">
                <a16:creationId xmlns:a16="http://schemas.microsoft.com/office/drawing/2014/main" id="{8C2F8A31-621F-7CB6-4E35-9FC69E7E5147}"/>
              </a:ext>
            </a:extLst>
          </p:cNvPr>
          <p:cNvSpPr>
            <a:spLocks noGrp="1"/>
          </p:cNvSpPr>
          <p:nvPr>
            <p:ph type="body" sz="quarter" idx="21" hasCustomPrompt="1"/>
          </p:nvPr>
        </p:nvSpPr>
        <p:spPr>
          <a:xfrm>
            <a:off x="836161" y="5144595"/>
            <a:ext cx="3195486" cy="731140"/>
          </a:xfrm>
          <a:prstGeom prst="rect">
            <a:avLst/>
          </a:prstGeom>
        </p:spPr>
        <p:txBody>
          <a:bodyPr anchor="ctr">
            <a:normAutofit/>
          </a:bodyPr>
          <a:lstStyle>
            <a:lvl1pPr marL="0" indent="0" algn="l">
              <a:buNone/>
              <a:defRPr sz="2800" baseline="0">
                <a:solidFill>
                  <a:schemeClr val="bg1"/>
                </a:solidFill>
                <a:latin typeface="+mn-lt"/>
              </a:defRPr>
            </a:lvl1pPr>
          </a:lstStyle>
          <a:p>
            <a:pPr lvl="0"/>
            <a:r>
              <a:rPr lang="en-US" dirty="0" err="1"/>
              <a:t>www.website.eu</a:t>
            </a:r>
            <a:endParaRPr lang="en-US" dirty="0"/>
          </a:p>
        </p:txBody>
      </p:sp>
      <p:pic>
        <p:nvPicPr>
          <p:cNvPr id="3" name="Graphic 2">
            <a:extLst>
              <a:ext uri="{FF2B5EF4-FFF2-40B4-BE49-F238E27FC236}">
                <a16:creationId xmlns:a16="http://schemas.microsoft.com/office/drawing/2014/main" id="{58EAC2C8-A05A-FA38-DD04-82FB69F014E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57507" y="153500"/>
            <a:ext cx="3522338" cy="2659725"/>
          </a:xfrm>
          <a:prstGeom prst="rect">
            <a:avLst/>
          </a:prstGeom>
        </p:spPr>
      </p:pic>
      <p:sp>
        <p:nvSpPr>
          <p:cNvPr id="7" name="Rectangle 6">
            <a:extLst>
              <a:ext uri="{FF2B5EF4-FFF2-40B4-BE49-F238E27FC236}">
                <a16:creationId xmlns:a16="http://schemas.microsoft.com/office/drawing/2014/main" id="{23C5635A-5F0D-301F-3A52-1AD669706214}"/>
              </a:ext>
            </a:extLst>
          </p:cNvPr>
          <p:cNvSpPr/>
          <p:nvPr userDrawn="1"/>
        </p:nvSpPr>
        <p:spPr>
          <a:xfrm>
            <a:off x="3046305" y="6148648"/>
            <a:ext cx="4284543" cy="707886"/>
          </a:xfrm>
          <a:prstGeom prst="rect">
            <a:avLst/>
          </a:prstGeom>
        </p:spPr>
        <p:txBody>
          <a:bodyPr wrap="square">
            <a:spAutoFit/>
          </a:bodyPr>
          <a:lstStyle/>
          <a:p>
            <a:pPr marL="0" marR="0" indent="0" algn="l" defTabSz="181904" rtl="0" eaLnBrk="1" fontAlgn="auto" latinLnBrk="0" hangingPunct="0">
              <a:lnSpc>
                <a:spcPct val="100000"/>
              </a:lnSpc>
              <a:spcBef>
                <a:spcPts val="0"/>
              </a:spcBef>
              <a:spcAft>
                <a:spcPts val="0"/>
              </a:spcAft>
              <a:buClrTx/>
              <a:buSzTx/>
              <a:buFontTx/>
              <a:buNone/>
              <a:tabLst/>
              <a:defRPr/>
            </a:pP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This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project</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has been funded with</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support from the European Commission. This publication [communication]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reflects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the views only of the author, and the Commission cannot be held responsible for</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any use, which may be</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made of the information contained therein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2022-2-IE01-KA220-VET-000099060</a:t>
            </a:r>
          </a:p>
        </p:txBody>
      </p:sp>
      <p:sp>
        <p:nvSpPr>
          <p:cNvPr id="8" name="Rectangle 7">
            <a:extLst>
              <a:ext uri="{FF2B5EF4-FFF2-40B4-BE49-F238E27FC236}">
                <a16:creationId xmlns:a16="http://schemas.microsoft.com/office/drawing/2014/main" id="{C79FD713-0D6B-6705-7E45-7D0421C8C39E}"/>
              </a:ext>
            </a:extLst>
          </p:cNvPr>
          <p:cNvSpPr/>
          <p:nvPr userDrawn="1"/>
        </p:nvSpPr>
        <p:spPr>
          <a:xfrm>
            <a:off x="133498" y="6118720"/>
            <a:ext cx="2182624" cy="338554"/>
          </a:xfrm>
          <a:prstGeom prst="rect">
            <a:avLst/>
          </a:prstGeom>
        </p:spPr>
        <p:txBody>
          <a:bodyPr wrap="square">
            <a:spAutoFit/>
          </a:bodyPr>
          <a:lstStyle/>
          <a:p>
            <a:pPr marL="0" marR="0" lvl="0" indent="0" algn="l" defTabSz="181904" rtl="0" eaLnBrk="1" fontAlgn="auto" latinLnBrk="0" hangingPunct="0">
              <a:lnSpc>
                <a:spcPct val="100000"/>
              </a:lnSpc>
              <a:spcBef>
                <a:spcPts val="0"/>
              </a:spcBef>
              <a:spcAft>
                <a:spcPts val="0"/>
              </a:spcAft>
              <a:buClrTx/>
              <a:buSzTx/>
              <a:buFontTx/>
              <a:buNone/>
              <a:tabLst/>
              <a:defRPr/>
            </a:pPr>
            <a:r>
              <a:rPr lang="en-IE"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rPr>
              <a:t>This resource is licensed under CC BY 4.0</a:t>
            </a:r>
          </a:p>
          <a:p>
            <a:pPr marL="0" marR="0" lvl="0" indent="0" algn="l" defTabSz="181904" rtl="0" eaLnBrk="1" fontAlgn="auto" latinLnBrk="0" hangingPunct="0">
              <a:lnSpc>
                <a:spcPct val="100000"/>
              </a:lnSpc>
              <a:spcBef>
                <a:spcPts val="0"/>
              </a:spcBef>
              <a:spcAft>
                <a:spcPts val="0"/>
              </a:spcAft>
              <a:buClrTx/>
              <a:buSzTx/>
              <a:buFontTx/>
              <a:buNone/>
              <a:tabLst/>
              <a:defRPr/>
            </a:pPr>
            <a:endParaRPr lang="en-US"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endParaRPr>
          </a:p>
        </p:txBody>
      </p:sp>
      <p:pic>
        <p:nvPicPr>
          <p:cNvPr id="9" name="Picture 8">
            <a:extLst>
              <a:ext uri="{FF2B5EF4-FFF2-40B4-BE49-F238E27FC236}">
                <a16:creationId xmlns:a16="http://schemas.microsoft.com/office/drawing/2014/main" id="{93D6C0E1-6C54-51FE-7525-AD664DE3C337}"/>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16204" y="6361546"/>
            <a:ext cx="1244049" cy="433251"/>
          </a:xfrm>
          <a:prstGeom prst="rect">
            <a:avLst/>
          </a:prstGeom>
        </p:spPr>
      </p:pic>
      <p:pic>
        <p:nvPicPr>
          <p:cNvPr id="10" name="Picture 9" descr="Co-funded by the European Union logo in png for web usage">
            <a:extLst>
              <a:ext uri="{FF2B5EF4-FFF2-40B4-BE49-F238E27FC236}">
                <a16:creationId xmlns:a16="http://schemas.microsoft.com/office/drawing/2014/main" id="{EBF87432-544E-92B2-69ED-99CEB00E4547}"/>
              </a:ext>
            </a:extLst>
          </p:cNvPr>
          <p:cNvPicPr>
            <a:picLocks noChangeAspect="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1668351" y="6390654"/>
            <a:ext cx="1498564" cy="313626"/>
          </a:xfrm>
          <a:prstGeom prst="rect">
            <a:avLst/>
          </a:prstGeom>
          <a:noFill/>
          <a:ln>
            <a:noFill/>
          </a:ln>
        </p:spPr>
      </p:pic>
    </p:spTree>
    <p:extLst>
      <p:ext uri="{BB962C8B-B14F-4D97-AF65-F5344CB8AC3E}">
        <p14:creationId xmlns:p14="http://schemas.microsoft.com/office/powerpoint/2010/main" val="3097068291"/>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5430"/>
            </a:lvl1pPr>
          </a:lstStyle>
          <a:p>
            <a:r>
              <a:rPr lang="en-GB" dirty="0"/>
              <a:t>Click to edit Master title style</a:t>
            </a:r>
            <a:endParaRPr lang="en-US" dirty="0"/>
          </a:p>
        </p:txBody>
      </p:sp>
      <p:sp>
        <p:nvSpPr>
          <p:cNvPr id="3" name="Subtitle 2"/>
          <p:cNvSpPr>
            <a:spLocks noGrp="1"/>
          </p:cNvSpPr>
          <p:nvPr>
            <p:ph type="subTitle" idx="1"/>
          </p:nvPr>
        </p:nvSpPr>
        <p:spPr>
          <a:xfrm>
            <a:off x="1524000" y="3602039"/>
            <a:ext cx="9144000" cy="1655762"/>
          </a:xfrm>
        </p:spPr>
        <p:txBody>
          <a:bodyPr/>
          <a:lstStyle>
            <a:lvl1pPr marL="0" indent="0" algn="ctr">
              <a:buNone/>
              <a:defRPr sz="2172"/>
            </a:lvl1pPr>
            <a:lvl2pPr marL="413717" indent="0" algn="ctr">
              <a:buNone/>
              <a:defRPr sz="1810"/>
            </a:lvl2pPr>
            <a:lvl3pPr marL="827432" indent="0" algn="ctr">
              <a:buNone/>
              <a:defRPr sz="1629"/>
            </a:lvl3pPr>
            <a:lvl4pPr marL="1241149" indent="0" algn="ctr">
              <a:buNone/>
              <a:defRPr sz="1448"/>
            </a:lvl4pPr>
            <a:lvl5pPr marL="1654865" indent="0" algn="ctr">
              <a:buNone/>
              <a:defRPr sz="1448"/>
            </a:lvl5pPr>
            <a:lvl6pPr marL="2068582" indent="0" algn="ctr">
              <a:buNone/>
              <a:defRPr sz="1448"/>
            </a:lvl6pPr>
            <a:lvl7pPr marL="2482298" indent="0" algn="ctr">
              <a:buNone/>
              <a:defRPr sz="1448"/>
            </a:lvl7pPr>
            <a:lvl8pPr marL="2896014" indent="0" algn="ctr">
              <a:buNone/>
              <a:defRPr sz="1448"/>
            </a:lvl8pPr>
            <a:lvl9pPr marL="3309731" indent="0" algn="ctr">
              <a:buNone/>
              <a:defRPr sz="1448"/>
            </a:lvl9pPr>
          </a:lstStyle>
          <a:p>
            <a:r>
              <a:rPr lang="en-GB" dirty="0"/>
              <a:t>Click to edit Master subtitle style</a:t>
            </a:r>
            <a:endParaRPr lang="en-US" dirty="0"/>
          </a:p>
        </p:txBody>
      </p:sp>
      <p:sp>
        <p:nvSpPr>
          <p:cNvPr id="4" name="Date Placeholder 3"/>
          <p:cNvSpPr>
            <a:spLocks noGrp="1"/>
          </p:cNvSpPr>
          <p:nvPr>
            <p:ph type="dt" sz="half" idx="10"/>
          </p:nvPr>
        </p:nvSpPr>
        <p:spPr/>
        <p:txBody>
          <a:bodyPr/>
          <a:lstStyle/>
          <a:p>
            <a:fld id="{4A8750F5-52C1-C440-8607-C91B20E8C317}" type="datetimeFigureOut">
              <a:rPr lang="en-US" smtClean="0"/>
              <a:t>6/11/2025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BFC9EE-8645-454F-BDB4-68969ACADAFB}" type="slidenum">
              <a:rPr lang="en-US" smtClean="0"/>
              <a:t>‹#›</a:t>
            </a:fld>
            <a:endParaRPr lang="en-US"/>
          </a:p>
        </p:txBody>
      </p:sp>
    </p:spTree>
    <p:extLst>
      <p:ext uri="{BB962C8B-B14F-4D97-AF65-F5344CB8AC3E}">
        <p14:creationId xmlns:p14="http://schemas.microsoft.com/office/powerpoint/2010/main" val="7910224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5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15513" y="748832"/>
            <a:ext cx="6678398" cy="6109161"/>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11C5F"/>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335C42"/>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940846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9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335C42"/>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28810971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10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0B0F0"/>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335C42"/>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14056485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2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1" y="748832"/>
            <a:ext cx="6662884" cy="6193503"/>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914888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6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1" y="748832"/>
            <a:ext cx="6662884" cy="6193503"/>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spTree>
    <p:extLst>
      <p:ext uri="{BB962C8B-B14F-4D97-AF65-F5344CB8AC3E}">
        <p14:creationId xmlns:p14="http://schemas.microsoft.com/office/powerpoint/2010/main" val="41950735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11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6923C"/>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9152901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12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15514" y="748833"/>
            <a:ext cx="6678399" cy="6109168"/>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FC000"/>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2" name="Straight Connector 1">
            <a:extLst>
              <a:ext uri="{FF2B5EF4-FFF2-40B4-BE49-F238E27FC236}">
                <a16:creationId xmlns:a16="http://schemas.microsoft.com/office/drawing/2014/main" id="{02D93876-4EE8-56D3-A7FB-998083A6C3B9}"/>
              </a:ext>
            </a:extLst>
          </p:cNvPr>
          <p:cNvCxnSpPr>
            <a:cxnSpLocks/>
          </p:cNvCxnSpPr>
          <p:nvPr userDrawn="1"/>
        </p:nvCxnSpPr>
        <p:spPr>
          <a:xfrm flipH="1">
            <a:off x="5658046" y="49224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8896070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3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FC000"/>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29192416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Icons">
    <p:spTree>
      <p:nvGrpSpPr>
        <p:cNvPr id="1" name=""/>
        <p:cNvGrpSpPr/>
        <p:nvPr/>
      </p:nvGrpSpPr>
      <p:grpSpPr>
        <a:xfrm>
          <a:off x="0" y="0"/>
          <a:ext cx="0" cy="0"/>
          <a:chOff x="0" y="0"/>
          <a:chExt cx="0" cy="0"/>
        </a:xfrm>
      </p:grpSpPr>
      <p:cxnSp>
        <p:nvCxnSpPr>
          <p:cNvPr id="8" name="Straight Connector 7"/>
          <p:cNvCxnSpPr/>
          <p:nvPr userDrawn="1"/>
        </p:nvCxnSpPr>
        <p:spPr>
          <a:xfrm flipH="1">
            <a:off x="2"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5145818" y="0"/>
            <a:ext cx="0" cy="55404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AEB8210E-4D8B-0597-3803-126D67D841DF}"/>
              </a:ext>
            </a:extLst>
          </p:cNvPr>
          <p:cNvSpPr/>
          <p:nvPr userDrawn="1"/>
        </p:nvSpPr>
        <p:spPr>
          <a:xfrm>
            <a:off x="-2" y="0"/>
            <a:ext cx="12192000" cy="6858001"/>
          </a:xfrm>
          <a:prstGeom prst="rect">
            <a:avLst/>
          </a:prstGeom>
          <a:solidFill>
            <a:srgbClr val="EE17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E8B538DB-2405-D762-002E-0B1A07703770}"/>
              </a:ext>
            </a:extLst>
          </p:cNvPr>
          <p:cNvSpPr/>
          <p:nvPr userDrawn="1"/>
        </p:nvSpPr>
        <p:spPr>
          <a:xfrm>
            <a:off x="586899" y="491138"/>
            <a:ext cx="4309564" cy="4708981"/>
          </a:xfrm>
          <a:prstGeom prst="rect">
            <a:avLst/>
          </a:prstGeom>
        </p:spPr>
        <p:txBody>
          <a:bodyPr wrap="square">
            <a:spAutoFit/>
          </a:bodyPr>
          <a:lstStyle/>
          <a:p>
            <a:pPr marL="0" lvl="0" indent="0" algn="l" rtl="0">
              <a:spcBef>
                <a:spcPts val="0"/>
              </a:spcBef>
              <a:spcAft>
                <a:spcPts val="0"/>
              </a:spcAft>
              <a:buClr>
                <a:schemeClr val="dk1"/>
              </a:buClr>
              <a:buSzPts val="1100"/>
              <a:buFont typeface="Arial"/>
              <a:buNone/>
            </a:pPr>
            <a:r>
              <a:rPr lang="en-IE" sz="3600" b="0" i="0" dirty="0">
                <a:solidFill>
                  <a:schemeClr val="bg1"/>
                </a:solidFill>
                <a:latin typeface="+mn-lt"/>
                <a:ea typeface="Quattrocento Sans"/>
                <a:cs typeface="Calibri" panose="020F0502020204030204" pitchFamily="34" charset="0"/>
                <a:sym typeface="Quattrocento Sans"/>
              </a:rPr>
              <a:t>ICONS</a:t>
            </a:r>
            <a:r>
              <a:rPr lang="en-IE" sz="3600" b="0" i="0" baseline="0" dirty="0">
                <a:solidFill>
                  <a:schemeClr val="bg1"/>
                </a:solidFill>
                <a:latin typeface="+mn-lt"/>
                <a:ea typeface="Quattrocento Sans"/>
                <a:cs typeface="Calibri" panose="020F0502020204030204" pitchFamily="34" charset="0"/>
                <a:sym typeface="Quattrocento Sans"/>
              </a:rPr>
              <a:t> WHICH CAN BE USED WITHIN THE PEAK</a:t>
            </a:r>
          </a:p>
          <a:p>
            <a:pPr marL="0" lvl="0" indent="0" algn="l" rtl="0">
              <a:spcBef>
                <a:spcPts val="0"/>
              </a:spcBef>
              <a:spcAft>
                <a:spcPts val="0"/>
              </a:spcAft>
              <a:buClr>
                <a:schemeClr val="dk1"/>
              </a:buClr>
              <a:buSzPts val="1100"/>
              <a:buFont typeface="Arial"/>
              <a:buNone/>
            </a:pPr>
            <a:r>
              <a:rPr lang="en-IE" sz="3600" b="0" i="0" baseline="0" dirty="0">
                <a:solidFill>
                  <a:schemeClr val="bg1"/>
                </a:solidFill>
                <a:latin typeface="+mn-lt"/>
                <a:ea typeface="Quattrocento Sans"/>
                <a:cs typeface="Calibri" panose="020F0502020204030204" pitchFamily="34" charset="0"/>
                <a:sym typeface="Quattrocento Sans"/>
              </a:rPr>
              <a:t>POWERPOINT</a:t>
            </a:r>
          </a:p>
          <a:p>
            <a:pPr marL="0" lvl="0" indent="0" algn="l" rtl="0">
              <a:spcBef>
                <a:spcPts val="0"/>
              </a:spcBef>
              <a:spcAft>
                <a:spcPts val="0"/>
              </a:spcAft>
              <a:buClr>
                <a:schemeClr val="dk1"/>
              </a:buClr>
              <a:buSzPts val="1100"/>
              <a:buFont typeface="Arial"/>
              <a:buNone/>
            </a:pPr>
            <a:endParaRPr lang="en-IE" sz="3600" b="0" i="0" dirty="0">
              <a:solidFill>
                <a:schemeClr val="bg1"/>
              </a:solidFill>
              <a:latin typeface="+mn-lt"/>
              <a:ea typeface="Quattrocento Sans"/>
              <a:cs typeface="Calibri" panose="020F0502020204030204" pitchFamily="34" charset="0"/>
              <a:sym typeface="Quattrocento Sans"/>
            </a:endParaRPr>
          </a:p>
          <a:p>
            <a:pPr marL="52388" lvl="0" indent="0" algn="l" rtl="0">
              <a:spcBef>
                <a:spcPts val="0"/>
              </a:spcBef>
              <a:spcAft>
                <a:spcPts val="0"/>
              </a:spcAft>
              <a:buClr>
                <a:schemeClr val="dk1"/>
              </a:buClr>
              <a:buSzPts val="900"/>
              <a:buFont typeface="Quattrocento Sans"/>
              <a:buNone/>
              <a:tabLst/>
            </a:pPr>
            <a:r>
              <a:rPr lang="en-IE" sz="2400" b="0" i="0" dirty="0">
                <a:solidFill>
                  <a:schemeClr val="bg1"/>
                </a:solidFill>
                <a:latin typeface="+mn-lt"/>
                <a:ea typeface="Quattrocento Sans"/>
                <a:cs typeface="Calibri" panose="020F0502020204030204" pitchFamily="34" charset="0"/>
                <a:sym typeface="Quattrocento Sans"/>
              </a:rPr>
              <a:t>Resize them without losing quality.</a:t>
            </a:r>
            <a:r>
              <a:rPr lang="en-IE" sz="2400" b="0" i="0" baseline="0" dirty="0">
                <a:solidFill>
                  <a:schemeClr val="bg1"/>
                </a:solidFill>
                <a:latin typeface="+mn-lt"/>
                <a:ea typeface="Quattrocento Sans"/>
                <a:cs typeface="Calibri" panose="020F0502020204030204" pitchFamily="34" charset="0"/>
                <a:sym typeface="Quattrocento Sans"/>
              </a:rPr>
              <a:t> </a:t>
            </a:r>
            <a:r>
              <a:rPr lang="en-IE" sz="2400" b="0" i="0" dirty="0">
                <a:solidFill>
                  <a:schemeClr val="bg1"/>
                </a:solidFill>
                <a:latin typeface="+mn-lt"/>
                <a:ea typeface="Quattrocento Sans"/>
                <a:cs typeface="Calibri" panose="020F0502020204030204" pitchFamily="34" charset="0"/>
                <a:sym typeface="Quattrocento Sans"/>
              </a:rPr>
              <a:t> Change line colour, width and style.</a:t>
            </a:r>
            <a:r>
              <a:rPr lang="en-IE" sz="2400" b="0" i="0" baseline="0" dirty="0">
                <a:solidFill>
                  <a:schemeClr val="bg1"/>
                </a:solidFill>
                <a:latin typeface="+mn-lt"/>
                <a:ea typeface="Quattrocento Sans"/>
                <a:cs typeface="Calibri" panose="020F0502020204030204" pitchFamily="34" charset="0"/>
                <a:sym typeface="Quattrocento Sans"/>
              </a:rPr>
              <a:t>  </a:t>
            </a:r>
          </a:p>
          <a:p>
            <a:pPr marL="52388" lvl="0" indent="0" algn="l" rtl="0">
              <a:spcBef>
                <a:spcPts val="0"/>
              </a:spcBef>
              <a:spcAft>
                <a:spcPts val="0"/>
              </a:spcAft>
              <a:buClr>
                <a:schemeClr val="dk1"/>
              </a:buClr>
              <a:buSzPts val="900"/>
              <a:buFont typeface="Quattrocento Sans"/>
              <a:buNone/>
              <a:tabLst/>
            </a:pPr>
            <a:endParaRPr lang="en-IE" sz="2400" b="0" i="0" baseline="0" dirty="0">
              <a:solidFill>
                <a:schemeClr val="bg1"/>
              </a:solidFill>
              <a:latin typeface="+mn-lt"/>
              <a:ea typeface="Quattrocento Sans"/>
              <a:cs typeface="Calibri" panose="020F0502020204030204" pitchFamily="34" charset="0"/>
              <a:sym typeface="Quattrocento Sans"/>
            </a:endParaRPr>
          </a:p>
          <a:p>
            <a:pPr marL="52388" lvl="0" indent="0" algn="l" rtl="0">
              <a:spcBef>
                <a:spcPts val="0"/>
              </a:spcBef>
              <a:spcAft>
                <a:spcPts val="0"/>
              </a:spcAft>
              <a:buClr>
                <a:schemeClr val="dk1"/>
              </a:buClr>
              <a:buSzPts val="900"/>
              <a:buFont typeface="Quattrocento Sans"/>
              <a:buNone/>
              <a:tabLst/>
            </a:pPr>
            <a:r>
              <a:rPr lang="en" sz="2400" b="0" i="0" dirty="0">
                <a:solidFill>
                  <a:schemeClr val="bg1"/>
                </a:solidFill>
                <a:latin typeface="+mn-lt"/>
                <a:ea typeface="Quattrocento Sans"/>
                <a:cs typeface="Calibri" panose="020F0502020204030204" pitchFamily="34" charset="0"/>
                <a:sym typeface="Quattrocento Sans"/>
              </a:rPr>
              <a:t>Isn’t that nice? :)</a:t>
            </a:r>
          </a:p>
        </p:txBody>
      </p:sp>
      <p:sp>
        <p:nvSpPr>
          <p:cNvPr id="4" name="Rectangle 3">
            <a:extLst>
              <a:ext uri="{FF2B5EF4-FFF2-40B4-BE49-F238E27FC236}">
                <a16:creationId xmlns:a16="http://schemas.microsoft.com/office/drawing/2014/main" id="{EFCB5B83-BDAE-4B1A-2DCE-5AFFFAE7D430}"/>
              </a:ext>
            </a:extLst>
          </p:cNvPr>
          <p:cNvSpPr/>
          <p:nvPr userDrawn="1"/>
        </p:nvSpPr>
        <p:spPr>
          <a:xfrm>
            <a:off x="-2"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5" name="Straight Connector 4">
            <a:extLst>
              <a:ext uri="{FF2B5EF4-FFF2-40B4-BE49-F238E27FC236}">
                <a16:creationId xmlns:a16="http://schemas.microsoft.com/office/drawing/2014/main" id="{1CDEF31D-0E43-4899-26D8-FBC2C3C97C62}"/>
              </a:ext>
            </a:extLst>
          </p:cNvPr>
          <p:cNvCxnSpPr/>
          <p:nvPr userDrawn="1"/>
        </p:nvCxnSpPr>
        <p:spPr>
          <a:xfrm flipH="1">
            <a:off x="0"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74CFD34-1E46-9F03-B850-5439AEB6B19B}"/>
              </a:ext>
            </a:extLst>
          </p:cNvPr>
          <p:cNvCxnSpPr/>
          <p:nvPr userDrawn="1"/>
        </p:nvCxnSpPr>
        <p:spPr>
          <a:xfrm>
            <a:off x="5145816" y="0"/>
            <a:ext cx="0" cy="55404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343884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14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FC000"/>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19533357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0872B5"/>
          </a:solidFill>
          <a:ln w="24491" cap="flat">
            <a:noFill/>
            <a:prstDash val="solid"/>
            <a:miter/>
          </a:ln>
        </p:spPr>
        <p:txBody>
          <a:bodyPr wrap="square" rtlCol="0" anchor="ctr">
            <a:noAutofit/>
          </a:bodyP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185650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01</a:t>
            </a:r>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grpSp>
        <p:nvGrpSpPr>
          <p:cNvPr id="3" name="Group 2">
            <a:extLst>
              <a:ext uri="{FF2B5EF4-FFF2-40B4-BE49-F238E27FC236}">
                <a16:creationId xmlns:a16="http://schemas.microsoft.com/office/drawing/2014/main" id="{1EE5A5DE-6AF1-9D2F-8982-9BCC504F950C}"/>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20148ADC-090B-5767-F6AA-1483FAF61BFE}"/>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CF7570CF-95BE-DC50-C339-4912188161FC}"/>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0B010F00-00CE-57C7-F201-14D3C63CAE1A}"/>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38D69924-3A74-80DE-679B-4BC14BAB6B2A}"/>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DE216468-2091-1127-405F-084619410115}"/>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1A8821AD-A11D-5321-C5F4-2C16036A305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42D58290-1DC0-5507-171D-CAD9253FE435}"/>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56BB68FA-914E-B559-FECA-DC6600A2A474}"/>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F6CE77E3-75D1-AAE0-D555-494F90E894A4}"/>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DFF8C7A3-059A-1EEF-BC7B-E069F6953A22}"/>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204121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1_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DF4625"/>
          </a:solidFill>
          <a:ln w="24491" cap="flat">
            <a:noFill/>
            <a:prstDash val="solid"/>
            <a:miter/>
          </a:ln>
        </p:spPr>
        <p:txBody>
          <a:bodyPr wrap="square" rtlCol="0" anchor="ctr">
            <a:noAutofit/>
          </a:bodyPr>
          <a:lstStyle/>
          <a:p>
            <a:endParaRPr lang="en-US"/>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203413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02</a:t>
            </a:r>
          </a:p>
        </p:txBody>
      </p:sp>
      <p:grpSp>
        <p:nvGrpSpPr>
          <p:cNvPr id="3" name="Group 2">
            <a:extLst>
              <a:ext uri="{FF2B5EF4-FFF2-40B4-BE49-F238E27FC236}">
                <a16:creationId xmlns:a16="http://schemas.microsoft.com/office/drawing/2014/main" id="{4F7D67C6-31CA-645C-1C5E-80E766FC0D4A}"/>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5D625334-BFA6-924F-B37A-A6BE25EF5714}"/>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D8F6280A-274B-9505-CBC7-D39AC6035B6D}"/>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30FBCA3B-4449-8D5F-8D8A-297CFE62C53F}"/>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4518E9DF-CB66-41CC-CB56-5554EB7E3572}"/>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81FC309-FA2C-C062-8DB8-680F03D0EC73}"/>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7729DBEE-F309-55B9-5403-8DA230FE5D8E}"/>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411C056-58BF-57FA-EBFA-E526774523D3}"/>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345C183B-C77A-7A2F-6A5E-B165926EB739}"/>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563A20C2-17E7-6CF8-6D9C-5A108266A73D}"/>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4E11D6E0-E441-16E6-0B6B-0F43008437AB}"/>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1458199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2_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335C42"/>
          </a:solidFill>
          <a:ln w="24491" cap="flat">
            <a:noFill/>
            <a:prstDash val="solid"/>
            <a:miter/>
          </a:ln>
        </p:spPr>
        <p:txBody>
          <a:bodyPr wrap="square" rtlCol="0" anchor="ctr">
            <a:noAutofit/>
          </a:bodyPr>
          <a:lstStyle/>
          <a:p>
            <a:endParaRPr lang="en-US"/>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203413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03</a:t>
            </a:r>
          </a:p>
        </p:txBody>
      </p:sp>
      <p:grpSp>
        <p:nvGrpSpPr>
          <p:cNvPr id="3" name="Group 2">
            <a:extLst>
              <a:ext uri="{FF2B5EF4-FFF2-40B4-BE49-F238E27FC236}">
                <a16:creationId xmlns:a16="http://schemas.microsoft.com/office/drawing/2014/main" id="{DD6C1F9A-1A6B-337F-2A4C-1BF1003ED228}"/>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E58A0748-DFE9-AD78-5B11-6233F9FCF0D4}"/>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59EB5E38-742F-F560-460E-5CA588BDCE10}"/>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5833306-3C19-79DF-A18A-78520E9057B0}"/>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7D1BEF44-B7F7-8691-FD98-0FE308AD84E6}"/>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1006E80-671C-8CD5-FA79-27450FAF9094}"/>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77E82B46-8572-748D-AA62-AA280948CBB8}"/>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2EF6AC8F-EF47-223C-6646-CEAC4528DA06}"/>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C2E63C6D-7A13-8EAB-D12F-C3F9B22AB8FA}"/>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A2B09343-BB8D-8188-6A9A-9F65AE76BA79}"/>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A738BEFA-9C93-F9A1-2222-5186E71A463B}"/>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42846091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Qutoe 02">
    <p:spTree>
      <p:nvGrpSpPr>
        <p:cNvPr id="1" name=""/>
        <p:cNvGrpSpPr/>
        <p:nvPr/>
      </p:nvGrpSpPr>
      <p:grpSpPr>
        <a:xfrm>
          <a:off x="0" y="0"/>
          <a:ext cx="0" cy="0"/>
          <a:chOff x="0" y="0"/>
          <a:chExt cx="0" cy="0"/>
        </a:xfrm>
      </p:grpSpPr>
      <p:sp>
        <p:nvSpPr>
          <p:cNvPr id="21" name="Freeform 20">
            <a:extLst>
              <a:ext uri="{FF2B5EF4-FFF2-40B4-BE49-F238E27FC236}">
                <a16:creationId xmlns:a16="http://schemas.microsoft.com/office/drawing/2014/main" id="{7C01628B-ED43-222A-7FB6-2D514DC803AC}"/>
              </a:ext>
            </a:extLst>
          </p:cNvPr>
          <p:cNvSpPr/>
          <p:nvPr userDrawn="1"/>
        </p:nvSpPr>
        <p:spPr>
          <a:xfrm>
            <a:off x="0" y="178250"/>
            <a:ext cx="4648200" cy="6501501"/>
          </a:xfrm>
          <a:custGeom>
            <a:avLst/>
            <a:gdLst>
              <a:gd name="connsiteX0" fmla="*/ 1397450 w 4648200"/>
              <a:gd name="connsiteY0" fmla="*/ 0 h 6501501"/>
              <a:gd name="connsiteX1" fmla="*/ 4648200 w 4648200"/>
              <a:gd name="connsiteY1" fmla="*/ 3250751 h 6501501"/>
              <a:gd name="connsiteX2" fmla="*/ 1397450 w 4648200"/>
              <a:gd name="connsiteY2" fmla="*/ 6501501 h 6501501"/>
              <a:gd name="connsiteX3" fmla="*/ 205481 w 4648200"/>
              <a:gd name="connsiteY3" fmla="*/ 6276018 h 6501501"/>
              <a:gd name="connsiteX4" fmla="*/ 0 w 4648200"/>
              <a:gd name="connsiteY4" fmla="*/ 6186141 h 6501501"/>
              <a:gd name="connsiteX5" fmla="*/ 0 w 4648200"/>
              <a:gd name="connsiteY5" fmla="*/ 315361 h 6501501"/>
              <a:gd name="connsiteX6" fmla="*/ 205481 w 4648200"/>
              <a:gd name="connsiteY6" fmla="*/ 225483 h 6501501"/>
              <a:gd name="connsiteX7" fmla="*/ 1397450 w 4648200"/>
              <a:gd name="connsiteY7" fmla="*/ 0 h 650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48200" h="6501501">
                <a:moveTo>
                  <a:pt x="1397450" y="0"/>
                </a:moveTo>
                <a:cubicBezTo>
                  <a:pt x="3192789" y="0"/>
                  <a:pt x="4648200" y="1455411"/>
                  <a:pt x="4648200" y="3250751"/>
                </a:cubicBezTo>
                <a:cubicBezTo>
                  <a:pt x="4648200" y="5046090"/>
                  <a:pt x="3192789" y="6501501"/>
                  <a:pt x="1397450" y="6501501"/>
                </a:cubicBezTo>
                <a:cubicBezTo>
                  <a:pt x="976667" y="6501501"/>
                  <a:pt x="574557" y="6421553"/>
                  <a:pt x="205481" y="6276018"/>
                </a:cubicBezTo>
                <a:lnTo>
                  <a:pt x="0" y="6186141"/>
                </a:lnTo>
                <a:lnTo>
                  <a:pt x="0" y="315361"/>
                </a:lnTo>
                <a:lnTo>
                  <a:pt x="205481" y="225483"/>
                </a:lnTo>
                <a:cubicBezTo>
                  <a:pt x="574557" y="79948"/>
                  <a:pt x="976667" y="0"/>
                  <a:pt x="1397450" y="0"/>
                </a:cubicBezTo>
                <a:close/>
              </a:path>
            </a:pathLst>
          </a:cu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Picture Placeholder 13">
            <a:extLst>
              <a:ext uri="{FF2B5EF4-FFF2-40B4-BE49-F238E27FC236}">
                <a16:creationId xmlns:a16="http://schemas.microsoft.com/office/drawing/2014/main" id="{560491B8-B348-3204-CEAD-D5287DC8D8CC}"/>
              </a:ext>
            </a:extLst>
          </p:cNvPr>
          <p:cNvSpPr>
            <a:spLocks noGrp="1"/>
          </p:cNvSpPr>
          <p:nvPr>
            <p:ph type="pic" sz="quarter" idx="44"/>
          </p:nvPr>
        </p:nvSpPr>
        <p:spPr>
          <a:xfrm>
            <a:off x="2621740" y="418686"/>
            <a:ext cx="9189260" cy="6020628"/>
          </a:xfrm>
          <a:custGeom>
            <a:avLst/>
            <a:gdLst>
              <a:gd name="connsiteX0" fmla="*/ 1595069 w 9189260"/>
              <a:gd name="connsiteY0" fmla="*/ 5857984 h 6020628"/>
              <a:gd name="connsiteX1" fmla="*/ 1649562 w 9189260"/>
              <a:gd name="connsiteY1" fmla="*/ 6020628 h 6020628"/>
              <a:gd name="connsiteX2" fmla="*/ 1646313 w 9189260"/>
              <a:gd name="connsiteY2" fmla="*/ 6020628 h 6020628"/>
              <a:gd name="connsiteX3" fmla="*/ 1592542 w 9189260"/>
              <a:gd name="connsiteY3" fmla="*/ 5860139 h 6020628"/>
              <a:gd name="connsiteX4" fmla="*/ 1724142 w 9189260"/>
              <a:gd name="connsiteY4" fmla="*/ 5747948 h 6020628"/>
              <a:gd name="connsiteX5" fmla="*/ 1712028 w 9189260"/>
              <a:gd name="connsiteY5" fmla="*/ 5759606 h 6020628"/>
              <a:gd name="connsiteX6" fmla="*/ 1619766 w 9189260"/>
              <a:gd name="connsiteY6" fmla="*/ 5836930 h 6020628"/>
              <a:gd name="connsiteX7" fmla="*/ 2482651 w 9189260"/>
              <a:gd name="connsiteY7" fmla="*/ 5675819 h 6020628"/>
              <a:gd name="connsiteX8" fmla="*/ 2481269 w 9189260"/>
              <a:gd name="connsiteY8" fmla="*/ 5678090 h 6020628"/>
              <a:gd name="connsiteX9" fmla="*/ 2478321 w 9189260"/>
              <a:gd name="connsiteY9" fmla="*/ 5681789 h 6020628"/>
              <a:gd name="connsiteX10" fmla="*/ 1837832 w 9189260"/>
              <a:gd name="connsiteY10" fmla="*/ 5634948 h 6020628"/>
              <a:gd name="connsiteX11" fmla="*/ 1821464 w 9189260"/>
              <a:gd name="connsiteY11" fmla="*/ 5654290 h 6020628"/>
              <a:gd name="connsiteX12" fmla="*/ 1730802 w 9189260"/>
              <a:gd name="connsiteY12" fmla="*/ 5741539 h 6020628"/>
              <a:gd name="connsiteX13" fmla="*/ 2661152 w 9189260"/>
              <a:gd name="connsiteY13" fmla="*/ 5381520 h 6020628"/>
              <a:gd name="connsiteX14" fmla="*/ 2659332 w 9189260"/>
              <a:gd name="connsiteY14" fmla="*/ 5385582 h 6020628"/>
              <a:gd name="connsiteX15" fmla="*/ 2656936 w 9189260"/>
              <a:gd name="connsiteY15" fmla="*/ 5389517 h 6020628"/>
              <a:gd name="connsiteX16" fmla="*/ 2043506 w 9189260"/>
              <a:gd name="connsiteY16" fmla="*/ 5381340 h 6020628"/>
              <a:gd name="connsiteX17" fmla="*/ 2016416 w 9189260"/>
              <a:gd name="connsiteY17" fmla="*/ 5423921 h 6020628"/>
              <a:gd name="connsiteX18" fmla="*/ 1984874 w 9189260"/>
              <a:gd name="connsiteY18" fmla="*/ 5461194 h 6020628"/>
              <a:gd name="connsiteX19" fmla="*/ 2206796 w 9189260"/>
              <a:gd name="connsiteY19" fmla="*/ 5107131 h 6020628"/>
              <a:gd name="connsiteX20" fmla="*/ 2177689 w 9189260"/>
              <a:gd name="connsiteY20" fmla="*/ 5170425 h 6020628"/>
              <a:gd name="connsiteX21" fmla="*/ 2157018 w 9189260"/>
              <a:gd name="connsiteY21" fmla="*/ 5202916 h 6020628"/>
              <a:gd name="connsiteX22" fmla="*/ 2355482 w 9189260"/>
              <a:gd name="connsiteY22" fmla="*/ 4734544 h 6020628"/>
              <a:gd name="connsiteX23" fmla="*/ 2357897 w 9189260"/>
              <a:gd name="connsiteY23" fmla="*/ 4734598 h 6020628"/>
              <a:gd name="connsiteX24" fmla="*/ 2303138 w 9189260"/>
              <a:gd name="connsiteY24" fmla="*/ 4897627 h 6020628"/>
              <a:gd name="connsiteX25" fmla="*/ 2271039 w 9189260"/>
              <a:gd name="connsiteY25" fmla="*/ 4967429 h 6020628"/>
              <a:gd name="connsiteX26" fmla="*/ 2300705 w 9189260"/>
              <a:gd name="connsiteY26" fmla="*/ 4897627 h 6020628"/>
              <a:gd name="connsiteX27" fmla="*/ 0 w 9189260"/>
              <a:gd name="connsiteY27" fmla="*/ 0 h 6020628"/>
              <a:gd name="connsiteX28" fmla="*/ 2483660 w 9189260"/>
              <a:gd name="connsiteY28" fmla="*/ 0 h 6020628"/>
              <a:gd name="connsiteX29" fmla="*/ 3298846 w 9189260"/>
              <a:gd name="connsiteY29" fmla="*/ 0 h 6020628"/>
              <a:gd name="connsiteX30" fmla="*/ 8023246 w 9189260"/>
              <a:gd name="connsiteY30" fmla="*/ 0 h 6020628"/>
              <a:gd name="connsiteX31" fmla="*/ 9189260 w 9189260"/>
              <a:gd name="connsiteY31" fmla="*/ 1165679 h 6020628"/>
              <a:gd name="connsiteX32" fmla="*/ 9189260 w 9189260"/>
              <a:gd name="connsiteY32" fmla="*/ 6020628 h 6020628"/>
              <a:gd name="connsiteX33" fmla="*/ 4464860 w 9189260"/>
              <a:gd name="connsiteY33" fmla="*/ 6020628 h 6020628"/>
              <a:gd name="connsiteX34" fmla="*/ 4195861 w 9189260"/>
              <a:gd name="connsiteY34" fmla="*/ 6020628 h 6020628"/>
              <a:gd name="connsiteX35" fmla="*/ 2960425 w 9189260"/>
              <a:gd name="connsiteY35" fmla="*/ 6020628 h 6020628"/>
              <a:gd name="connsiteX36" fmla="*/ 2970417 w 9189260"/>
              <a:gd name="connsiteY36" fmla="*/ 6007159 h 6020628"/>
              <a:gd name="connsiteX37" fmla="*/ 3211043 w 9189260"/>
              <a:gd name="connsiteY37" fmla="*/ 5599449 h 6020628"/>
              <a:gd name="connsiteX38" fmla="*/ 3549857 w 9189260"/>
              <a:gd name="connsiteY38" fmla="*/ 3784366 h 6020628"/>
              <a:gd name="connsiteX39" fmla="*/ 2448106 w 9189260"/>
              <a:gd name="connsiteY39" fmla="*/ 4152255 h 6020628"/>
              <a:gd name="connsiteX40" fmla="*/ 2420988 w 9189260"/>
              <a:gd name="connsiteY40" fmla="*/ 4447968 h 6020628"/>
              <a:gd name="connsiteX41" fmla="*/ 2355479 w 9189260"/>
              <a:gd name="connsiteY41" fmla="*/ 4734544 h 6020628"/>
              <a:gd name="connsiteX42" fmla="*/ 1994731 w 9189260"/>
              <a:gd name="connsiteY42" fmla="*/ 4727235 h 6020628"/>
              <a:gd name="connsiteX43" fmla="*/ 768667 w 9189260"/>
              <a:gd name="connsiteY43" fmla="*/ 5903994 h 6020628"/>
              <a:gd name="connsiteX44" fmla="*/ 766150 w 9189260"/>
              <a:gd name="connsiteY44" fmla="*/ 6020628 h 6020628"/>
              <a:gd name="connsiteX45" fmla="*/ 2 w 9189260"/>
              <a:gd name="connsiteY45" fmla="*/ 6020628 h 6020628"/>
              <a:gd name="connsiteX46" fmla="*/ 41049 w 9189260"/>
              <a:gd name="connsiteY46" fmla="*/ 6005605 h 6020628"/>
              <a:gd name="connsiteX47" fmla="*/ 2026460 w 9189260"/>
              <a:gd name="connsiteY47" fmla="*/ 3010315 h 6020628"/>
              <a:gd name="connsiteX48" fmla="*/ 41049 w 9189260"/>
              <a:gd name="connsiteY48" fmla="*/ 15024 h 602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9189260" h="6020628">
                <a:moveTo>
                  <a:pt x="1595069" y="5857984"/>
                </a:moveTo>
                <a:lnTo>
                  <a:pt x="1649562" y="6020628"/>
                </a:lnTo>
                <a:lnTo>
                  <a:pt x="1646313" y="6020628"/>
                </a:lnTo>
                <a:lnTo>
                  <a:pt x="1592542" y="5860139"/>
                </a:lnTo>
                <a:close/>
                <a:moveTo>
                  <a:pt x="1724142" y="5747948"/>
                </a:moveTo>
                <a:lnTo>
                  <a:pt x="1712028" y="5759606"/>
                </a:lnTo>
                <a:lnTo>
                  <a:pt x="1619766" y="5836930"/>
                </a:lnTo>
                <a:close/>
                <a:moveTo>
                  <a:pt x="2482651" y="5675819"/>
                </a:moveTo>
                <a:lnTo>
                  <a:pt x="2481269" y="5678090"/>
                </a:lnTo>
                <a:lnTo>
                  <a:pt x="2478321" y="5681789"/>
                </a:lnTo>
                <a:close/>
                <a:moveTo>
                  <a:pt x="1837832" y="5634948"/>
                </a:moveTo>
                <a:lnTo>
                  <a:pt x="1821464" y="5654290"/>
                </a:lnTo>
                <a:lnTo>
                  <a:pt x="1730802" y="5741539"/>
                </a:lnTo>
                <a:close/>
                <a:moveTo>
                  <a:pt x="2661152" y="5381520"/>
                </a:moveTo>
                <a:lnTo>
                  <a:pt x="2659332" y="5385582"/>
                </a:lnTo>
                <a:lnTo>
                  <a:pt x="2656936" y="5389517"/>
                </a:lnTo>
                <a:close/>
                <a:moveTo>
                  <a:pt x="2043506" y="5381340"/>
                </a:moveTo>
                <a:lnTo>
                  <a:pt x="2016416" y="5423921"/>
                </a:lnTo>
                <a:lnTo>
                  <a:pt x="1984874" y="5461194"/>
                </a:lnTo>
                <a:close/>
                <a:moveTo>
                  <a:pt x="2206796" y="5107131"/>
                </a:moveTo>
                <a:lnTo>
                  <a:pt x="2177689" y="5170425"/>
                </a:lnTo>
                <a:lnTo>
                  <a:pt x="2157018" y="5202916"/>
                </a:lnTo>
                <a:close/>
                <a:moveTo>
                  <a:pt x="2355482" y="4734544"/>
                </a:moveTo>
                <a:lnTo>
                  <a:pt x="2357897" y="4734598"/>
                </a:lnTo>
                <a:lnTo>
                  <a:pt x="2303138" y="4897627"/>
                </a:lnTo>
                <a:lnTo>
                  <a:pt x="2271039" y="4967429"/>
                </a:lnTo>
                <a:lnTo>
                  <a:pt x="2300705" y="4897627"/>
                </a:lnTo>
                <a:close/>
                <a:moveTo>
                  <a:pt x="0" y="0"/>
                </a:moveTo>
                <a:lnTo>
                  <a:pt x="2483660" y="0"/>
                </a:lnTo>
                <a:lnTo>
                  <a:pt x="3298846" y="0"/>
                </a:lnTo>
                <a:lnTo>
                  <a:pt x="8023246" y="0"/>
                </a:lnTo>
                <a:cubicBezTo>
                  <a:pt x="8667625" y="0"/>
                  <a:pt x="9189260" y="521488"/>
                  <a:pt x="9189260" y="1165679"/>
                </a:cubicBezTo>
                <a:lnTo>
                  <a:pt x="9189260" y="6020628"/>
                </a:lnTo>
                <a:lnTo>
                  <a:pt x="4464860" y="6020628"/>
                </a:lnTo>
                <a:lnTo>
                  <a:pt x="4195861" y="6020628"/>
                </a:lnTo>
                <a:lnTo>
                  <a:pt x="2960425" y="6020628"/>
                </a:lnTo>
                <a:lnTo>
                  <a:pt x="2970417" y="6007159"/>
                </a:lnTo>
                <a:cubicBezTo>
                  <a:pt x="3059309" y="5878108"/>
                  <a:pt x="3139747" y="5741976"/>
                  <a:pt x="3211043" y="5599449"/>
                </a:cubicBezTo>
                <a:cubicBezTo>
                  <a:pt x="3496230" y="5029344"/>
                  <a:pt x="3610795" y="4403201"/>
                  <a:pt x="3549857" y="3784366"/>
                </a:cubicBezTo>
                <a:lnTo>
                  <a:pt x="2448106" y="4152255"/>
                </a:lnTo>
                <a:cubicBezTo>
                  <a:pt x="2445668" y="4252146"/>
                  <a:pt x="2436527" y="4350819"/>
                  <a:pt x="2420988" y="4447968"/>
                </a:cubicBezTo>
                <a:lnTo>
                  <a:pt x="2355479" y="4734544"/>
                </a:lnTo>
                <a:lnTo>
                  <a:pt x="1994731" y="4727235"/>
                </a:lnTo>
                <a:cubicBezTo>
                  <a:pt x="1797293" y="5290031"/>
                  <a:pt x="1339041" y="5728576"/>
                  <a:pt x="768667" y="5903994"/>
                </a:cubicBezTo>
                <a:lnTo>
                  <a:pt x="766150" y="6020628"/>
                </a:lnTo>
                <a:lnTo>
                  <a:pt x="2" y="6020628"/>
                </a:lnTo>
                <a:lnTo>
                  <a:pt x="41049" y="6005605"/>
                </a:lnTo>
                <a:cubicBezTo>
                  <a:pt x="1207792" y="5512114"/>
                  <a:pt x="2026460" y="4356819"/>
                  <a:pt x="2026460" y="3010315"/>
                </a:cubicBezTo>
                <a:cubicBezTo>
                  <a:pt x="2026460" y="1663810"/>
                  <a:pt x="1207792" y="508515"/>
                  <a:pt x="41049" y="15024"/>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0" name="Text Placeholder 23">
            <a:extLst>
              <a:ext uri="{FF2B5EF4-FFF2-40B4-BE49-F238E27FC236}">
                <a16:creationId xmlns:a16="http://schemas.microsoft.com/office/drawing/2014/main" id="{BE8EAB53-BF68-9C68-FA62-22394185DA73}"/>
              </a:ext>
            </a:extLst>
          </p:cNvPr>
          <p:cNvSpPr>
            <a:spLocks noGrp="1"/>
          </p:cNvSpPr>
          <p:nvPr>
            <p:ph type="body" sz="quarter" idx="13" hasCustomPrompt="1"/>
          </p:nvPr>
        </p:nvSpPr>
        <p:spPr>
          <a:xfrm>
            <a:off x="0" y="2026920"/>
            <a:ext cx="4386204" cy="2176132"/>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11" name="Text Placeholder 23">
            <a:extLst>
              <a:ext uri="{FF2B5EF4-FFF2-40B4-BE49-F238E27FC236}">
                <a16:creationId xmlns:a16="http://schemas.microsoft.com/office/drawing/2014/main" id="{7F98E1EE-3061-82D3-24C9-76C2FB6211BB}"/>
              </a:ext>
            </a:extLst>
          </p:cNvPr>
          <p:cNvSpPr>
            <a:spLocks noGrp="1"/>
          </p:cNvSpPr>
          <p:nvPr>
            <p:ph type="body" sz="quarter" idx="43" hasCustomPrompt="1"/>
          </p:nvPr>
        </p:nvSpPr>
        <p:spPr>
          <a:xfrm>
            <a:off x="0" y="4608952"/>
            <a:ext cx="4386204" cy="911903"/>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919D5FEF-0DDC-1093-1900-04DC5E514DB1}"/>
              </a:ext>
            </a:extLst>
          </p:cNvPr>
          <p:cNvSpPr/>
          <p:nvPr userDrawn="1"/>
        </p:nvSpPr>
        <p:spPr>
          <a:xfrm>
            <a:off x="1539719" y="749816"/>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8" name="Freeform 17">
            <a:extLst>
              <a:ext uri="{FF2B5EF4-FFF2-40B4-BE49-F238E27FC236}">
                <a16:creationId xmlns:a16="http://schemas.microsoft.com/office/drawing/2014/main" id="{57FD81CA-B3BD-6E7C-B597-43305D07AA63}"/>
              </a:ext>
            </a:extLst>
          </p:cNvPr>
          <p:cNvSpPr/>
          <p:nvPr/>
        </p:nvSpPr>
        <p:spPr>
          <a:xfrm>
            <a:off x="4216716" y="5153231"/>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010101"/>
          </a:solidFill>
          <a:ln w="9504" cap="flat">
            <a:noFill/>
            <a:prstDash val="solid"/>
            <a:miter/>
          </a:ln>
        </p:spPr>
        <p:txBody>
          <a:bodyPr rtlCol="0" anchor="ctr"/>
          <a:lstStyle/>
          <a:p>
            <a:endParaRPr lang="en-US"/>
          </a:p>
        </p:txBody>
      </p:sp>
      <p:grpSp>
        <p:nvGrpSpPr>
          <p:cNvPr id="28" name="Group 27">
            <a:extLst>
              <a:ext uri="{FF2B5EF4-FFF2-40B4-BE49-F238E27FC236}">
                <a16:creationId xmlns:a16="http://schemas.microsoft.com/office/drawing/2014/main" id="{F07ADA68-A2EF-5910-945D-71FF030EE6D0}"/>
              </a:ext>
            </a:extLst>
          </p:cNvPr>
          <p:cNvGrpSpPr/>
          <p:nvPr userDrawn="1"/>
        </p:nvGrpSpPr>
        <p:grpSpPr>
          <a:xfrm>
            <a:off x="3378823" y="4203052"/>
            <a:ext cx="2808668" cy="2656547"/>
            <a:chOff x="3378823" y="4203052"/>
            <a:chExt cx="2808668" cy="2656547"/>
          </a:xfrm>
        </p:grpSpPr>
        <p:sp>
          <p:nvSpPr>
            <p:cNvPr id="25" name="Freeform 24">
              <a:extLst>
                <a:ext uri="{FF2B5EF4-FFF2-40B4-BE49-F238E27FC236}">
                  <a16:creationId xmlns:a16="http://schemas.microsoft.com/office/drawing/2014/main" id="{FB66A9E1-DB91-09BD-82DF-DF2444161598}"/>
                </a:ext>
              </a:extLst>
            </p:cNvPr>
            <p:cNvSpPr/>
            <p:nvPr userDrawn="1"/>
          </p:nvSpPr>
          <p:spPr>
            <a:xfrm>
              <a:off x="4389781" y="4203052"/>
              <a:ext cx="1797710" cy="2656546"/>
            </a:xfrm>
            <a:custGeom>
              <a:avLst/>
              <a:gdLst>
                <a:gd name="connsiteX0" fmla="*/ 1781816 w 1797710"/>
                <a:gd name="connsiteY0" fmla="*/ 0 h 2656546"/>
                <a:gd name="connsiteX1" fmla="*/ 1443002 w 1797710"/>
                <a:gd name="connsiteY1" fmla="*/ 1815083 h 2656546"/>
                <a:gd name="connsiteX2" fmla="*/ 911018 w 1797710"/>
                <a:gd name="connsiteY2" fmla="*/ 2588018 h 2656546"/>
                <a:gd name="connsiteX3" fmla="*/ 843309 w 1797710"/>
                <a:gd name="connsiteY3" fmla="*/ 2656546 h 2656546"/>
                <a:gd name="connsiteX4" fmla="*/ 19807 w 1797710"/>
                <a:gd name="connsiteY4" fmla="*/ 2656546 h 2656546"/>
                <a:gd name="connsiteX5" fmla="*/ 0 w 1797710"/>
                <a:gd name="connsiteY5" fmla="*/ 2597155 h 2656546"/>
                <a:gd name="connsiteX6" fmla="*/ 358314 w 1797710"/>
                <a:gd name="connsiteY6" fmla="*/ 2307226 h 2656546"/>
                <a:gd name="connsiteX7" fmla="*/ 1131003 w 1797710"/>
                <a:gd name="connsiteY7" fmla="*/ 962361 h 2656546"/>
                <a:gd name="connsiteX8" fmla="*/ 587438 w 1797710"/>
                <a:gd name="connsiteY8" fmla="*/ 950178 h 2656546"/>
                <a:gd name="connsiteX9" fmla="*/ 680065 w 1797710"/>
                <a:gd name="connsiteY9" fmla="*/ 367889 h 2656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97710" h="2656546">
                  <a:moveTo>
                    <a:pt x="1781816" y="0"/>
                  </a:moveTo>
                  <a:cubicBezTo>
                    <a:pt x="1842754" y="618835"/>
                    <a:pt x="1728189" y="1244978"/>
                    <a:pt x="1443002" y="1815083"/>
                  </a:cubicBezTo>
                  <a:cubicBezTo>
                    <a:pt x="1300409" y="2100137"/>
                    <a:pt x="1121252" y="2359609"/>
                    <a:pt x="911018" y="2588018"/>
                  </a:cubicBezTo>
                  <a:lnTo>
                    <a:pt x="843309" y="2656546"/>
                  </a:lnTo>
                  <a:lnTo>
                    <a:pt x="19807" y="2656546"/>
                  </a:lnTo>
                  <a:lnTo>
                    <a:pt x="0" y="2597155"/>
                  </a:lnTo>
                  <a:cubicBezTo>
                    <a:pt x="126751" y="2511880"/>
                    <a:pt x="246190" y="2414428"/>
                    <a:pt x="358314" y="2307226"/>
                  </a:cubicBezTo>
                  <a:cubicBezTo>
                    <a:pt x="745877" y="1936901"/>
                    <a:pt x="1009127" y="1471557"/>
                    <a:pt x="1131003" y="962361"/>
                  </a:cubicBezTo>
                  <a:lnTo>
                    <a:pt x="587438" y="950178"/>
                  </a:lnTo>
                  <a:cubicBezTo>
                    <a:pt x="643501" y="762579"/>
                    <a:pt x="675188" y="567671"/>
                    <a:pt x="680065" y="367889"/>
                  </a:cubicBezTo>
                  <a:close/>
                </a:path>
              </a:pathLst>
            </a:custGeom>
            <a:solidFill>
              <a:srgbClr val="2BACE2"/>
            </a:solidFill>
            <a:ln w="9504" cap="flat">
              <a:noFill/>
              <a:prstDash val="solid"/>
              <a:miter/>
            </a:ln>
          </p:spPr>
          <p:txBody>
            <a:bodyPr wrap="square" rtlCol="0" anchor="ctr">
              <a:noAutofit/>
            </a:bodyPr>
            <a:lstStyle/>
            <a:p>
              <a:endParaRPr lang="en-US"/>
            </a:p>
          </p:txBody>
        </p:sp>
        <p:sp>
          <p:nvSpPr>
            <p:cNvPr id="27" name="Freeform 26">
              <a:extLst>
                <a:ext uri="{FF2B5EF4-FFF2-40B4-BE49-F238E27FC236}">
                  <a16:creationId xmlns:a16="http://schemas.microsoft.com/office/drawing/2014/main" id="{24335687-97CA-A95F-AB6D-268C7A83E45E}"/>
                </a:ext>
              </a:extLst>
            </p:cNvPr>
            <p:cNvSpPr/>
            <p:nvPr/>
          </p:nvSpPr>
          <p:spPr>
            <a:xfrm>
              <a:off x="3378823" y="5145922"/>
              <a:ext cx="1598399" cy="1713677"/>
            </a:xfrm>
            <a:custGeom>
              <a:avLst/>
              <a:gdLst>
                <a:gd name="connsiteX0" fmla="*/ 1237648 w 1598399"/>
                <a:gd name="connsiteY0" fmla="*/ 0 h 1713677"/>
                <a:gd name="connsiteX1" fmla="*/ 1598399 w 1598399"/>
                <a:gd name="connsiteY1" fmla="*/ 7309 h 1713677"/>
                <a:gd name="connsiteX2" fmla="*/ 835459 w 1598399"/>
                <a:gd name="connsiteY2" fmla="*/ 1132904 h 1713677"/>
                <a:gd name="connsiteX3" fmla="*/ 1010961 w 1598399"/>
                <a:gd name="connsiteY3" fmla="*/ 1656720 h 1713677"/>
                <a:gd name="connsiteX4" fmla="*/ 917127 w 1598399"/>
                <a:gd name="connsiteY4" fmla="*/ 1713677 h 1713677"/>
                <a:gd name="connsiteX5" fmla="*/ 0 w 1598399"/>
                <a:gd name="connsiteY5" fmla="*/ 1713677 h 1713677"/>
                <a:gd name="connsiteX6" fmla="*/ 11583 w 1598399"/>
                <a:gd name="connsiteY6" fmla="*/ 1176759 h 1713677"/>
                <a:gd name="connsiteX7" fmla="*/ 1237648 w 1598399"/>
                <a:gd name="connsiteY7" fmla="*/ 0 h 1713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98399" h="1713677">
                  <a:moveTo>
                    <a:pt x="1237648" y="0"/>
                  </a:moveTo>
                  <a:lnTo>
                    <a:pt x="1598399" y="7309"/>
                  </a:lnTo>
                  <a:cubicBezTo>
                    <a:pt x="1469211" y="448288"/>
                    <a:pt x="1203522" y="842978"/>
                    <a:pt x="835459" y="1132904"/>
                  </a:cubicBezTo>
                  <a:lnTo>
                    <a:pt x="1010961" y="1656720"/>
                  </a:lnTo>
                  <a:lnTo>
                    <a:pt x="917127" y="1713677"/>
                  </a:lnTo>
                  <a:lnTo>
                    <a:pt x="0" y="1713677"/>
                  </a:lnTo>
                  <a:lnTo>
                    <a:pt x="11583" y="1176759"/>
                  </a:lnTo>
                  <a:cubicBezTo>
                    <a:pt x="581958" y="1001341"/>
                    <a:pt x="1040210" y="562796"/>
                    <a:pt x="1237648" y="0"/>
                  </a:cubicBezTo>
                  <a:close/>
                </a:path>
              </a:pathLst>
            </a:custGeom>
            <a:solidFill>
              <a:srgbClr val="06A64F"/>
            </a:solidFill>
            <a:ln w="9504" cap="flat">
              <a:noFill/>
              <a:prstDash val="solid"/>
              <a:miter/>
            </a:ln>
          </p:spPr>
          <p:txBody>
            <a:bodyPr wrap="square" rtlCol="0" anchor="ctr">
              <a:noAutofit/>
            </a:bodyPr>
            <a:lstStyle/>
            <a:p>
              <a:endParaRPr lang="en-US"/>
            </a:p>
          </p:txBody>
        </p:sp>
        <p:sp>
          <p:nvSpPr>
            <p:cNvPr id="19" name="Freeform 18">
              <a:extLst>
                <a:ext uri="{FF2B5EF4-FFF2-40B4-BE49-F238E27FC236}">
                  <a16:creationId xmlns:a16="http://schemas.microsoft.com/office/drawing/2014/main" id="{079F0335-27B7-3B15-197B-A5EBBCE8820B}"/>
                </a:ext>
              </a:extLst>
            </p:cNvPr>
            <p:cNvSpPr/>
            <p:nvPr/>
          </p:nvSpPr>
          <p:spPr>
            <a:xfrm>
              <a:off x="4216716" y="5153234"/>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11429067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1_Qutoe 02">
    <p:spTree>
      <p:nvGrpSpPr>
        <p:cNvPr id="1" name=""/>
        <p:cNvGrpSpPr/>
        <p:nvPr/>
      </p:nvGrpSpPr>
      <p:grpSpPr>
        <a:xfrm>
          <a:off x="0" y="0"/>
          <a:ext cx="0" cy="0"/>
          <a:chOff x="0" y="0"/>
          <a:chExt cx="0" cy="0"/>
        </a:xfrm>
      </p:grpSpPr>
      <p:sp>
        <p:nvSpPr>
          <p:cNvPr id="21" name="Freeform 20">
            <a:extLst>
              <a:ext uri="{FF2B5EF4-FFF2-40B4-BE49-F238E27FC236}">
                <a16:creationId xmlns:a16="http://schemas.microsoft.com/office/drawing/2014/main" id="{7C01628B-ED43-222A-7FB6-2D514DC803AC}"/>
              </a:ext>
            </a:extLst>
          </p:cNvPr>
          <p:cNvSpPr/>
          <p:nvPr userDrawn="1"/>
        </p:nvSpPr>
        <p:spPr>
          <a:xfrm>
            <a:off x="-1" y="0"/>
            <a:ext cx="5095875" cy="6679751"/>
          </a:xfrm>
          <a:custGeom>
            <a:avLst/>
            <a:gdLst>
              <a:gd name="connsiteX0" fmla="*/ 1397450 w 4648200"/>
              <a:gd name="connsiteY0" fmla="*/ 0 h 6501501"/>
              <a:gd name="connsiteX1" fmla="*/ 4648200 w 4648200"/>
              <a:gd name="connsiteY1" fmla="*/ 3250751 h 6501501"/>
              <a:gd name="connsiteX2" fmla="*/ 1397450 w 4648200"/>
              <a:gd name="connsiteY2" fmla="*/ 6501501 h 6501501"/>
              <a:gd name="connsiteX3" fmla="*/ 205481 w 4648200"/>
              <a:gd name="connsiteY3" fmla="*/ 6276018 h 6501501"/>
              <a:gd name="connsiteX4" fmla="*/ 0 w 4648200"/>
              <a:gd name="connsiteY4" fmla="*/ 6186141 h 6501501"/>
              <a:gd name="connsiteX5" fmla="*/ 0 w 4648200"/>
              <a:gd name="connsiteY5" fmla="*/ 315361 h 6501501"/>
              <a:gd name="connsiteX6" fmla="*/ 205481 w 4648200"/>
              <a:gd name="connsiteY6" fmla="*/ 225483 h 6501501"/>
              <a:gd name="connsiteX7" fmla="*/ 1397450 w 4648200"/>
              <a:gd name="connsiteY7" fmla="*/ 0 h 650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48200" h="6501501">
                <a:moveTo>
                  <a:pt x="1397450" y="0"/>
                </a:moveTo>
                <a:cubicBezTo>
                  <a:pt x="3192789" y="0"/>
                  <a:pt x="4648200" y="1455411"/>
                  <a:pt x="4648200" y="3250751"/>
                </a:cubicBezTo>
                <a:cubicBezTo>
                  <a:pt x="4648200" y="5046090"/>
                  <a:pt x="3192789" y="6501501"/>
                  <a:pt x="1397450" y="6501501"/>
                </a:cubicBezTo>
                <a:cubicBezTo>
                  <a:pt x="976667" y="6501501"/>
                  <a:pt x="574557" y="6421553"/>
                  <a:pt x="205481" y="6276018"/>
                </a:cubicBezTo>
                <a:lnTo>
                  <a:pt x="0" y="6186141"/>
                </a:lnTo>
                <a:lnTo>
                  <a:pt x="0" y="315361"/>
                </a:lnTo>
                <a:lnTo>
                  <a:pt x="205481" y="225483"/>
                </a:lnTo>
                <a:cubicBezTo>
                  <a:pt x="574557" y="79948"/>
                  <a:pt x="976667" y="0"/>
                  <a:pt x="1397450" y="0"/>
                </a:cubicBezTo>
                <a:close/>
              </a:path>
            </a:pathLst>
          </a:cu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Picture Placeholder 13">
            <a:extLst>
              <a:ext uri="{FF2B5EF4-FFF2-40B4-BE49-F238E27FC236}">
                <a16:creationId xmlns:a16="http://schemas.microsoft.com/office/drawing/2014/main" id="{560491B8-B348-3204-CEAD-D5287DC8D8CC}"/>
              </a:ext>
            </a:extLst>
          </p:cNvPr>
          <p:cNvSpPr>
            <a:spLocks noGrp="1"/>
          </p:cNvSpPr>
          <p:nvPr>
            <p:ph type="pic" sz="quarter" idx="44"/>
          </p:nvPr>
        </p:nvSpPr>
        <p:spPr>
          <a:xfrm>
            <a:off x="2830166" y="178249"/>
            <a:ext cx="9189260" cy="6261065"/>
          </a:xfrm>
          <a:custGeom>
            <a:avLst/>
            <a:gdLst>
              <a:gd name="connsiteX0" fmla="*/ 1595069 w 9189260"/>
              <a:gd name="connsiteY0" fmla="*/ 5857984 h 6020628"/>
              <a:gd name="connsiteX1" fmla="*/ 1649562 w 9189260"/>
              <a:gd name="connsiteY1" fmla="*/ 6020628 h 6020628"/>
              <a:gd name="connsiteX2" fmla="*/ 1646313 w 9189260"/>
              <a:gd name="connsiteY2" fmla="*/ 6020628 h 6020628"/>
              <a:gd name="connsiteX3" fmla="*/ 1592542 w 9189260"/>
              <a:gd name="connsiteY3" fmla="*/ 5860139 h 6020628"/>
              <a:gd name="connsiteX4" fmla="*/ 1724142 w 9189260"/>
              <a:gd name="connsiteY4" fmla="*/ 5747948 h 6020628"/>
              <a:gd name="connsiteX5" fmla="*/ 1712028 w 9189260"/>
              <a:gd name="connsiteY5" fmla="*/ 5759606 h 6020628"/>
              <a:gd name="connsiteX6" fmla="*/ 1619766 w 9189260"/>
              <a:gd name="connsiteY6" fmla="*/ 5836930 h 6020628"/>
              <a:gd name="connsiteX7" fmla="*/ 2482651 w 9189260"/>
              <a:gd name="connsiteY7" fmla="*/ 5675819 h 6020628"/>
              <a:gd name="connsiteX8" fmla="*/ 2481269 w 9189260"/>
              <a:gd name="connsiteY8" fmla="*/ 5678090 h 6020628"/>
              <a:gd name="connsiteX9" fmla="*/ 2478321 w 9189260"/>
              <a:gd name="connsiteY9" fmla="*/ 5681789 h 6020628"/>
              <a:gd name="connsiteX10" fmla="*/ 1837832 w 9189260"/>
              <a:gd name="connsiteY10" fmla="*/ 5634948 h 6020628"/>
              <a:gd name="connsiteX11" fmla="*/ 1821464 w 9189260"/>
              <a:gd name="connsiteY11" fmla="*/ 5654290 h 6020628"/>
              <a:gd name="connsiteX12" fmla="*/ 1730802 w 9189260"/>
              <a:gd name="connsiteY12" fmla="*/ 5741539 h 6020628"/>
              <a:gd name="connsiteX13" fmla="*/ 2661152 w 9189260"/>
              <a:gd name="connsiteY13" fmla="*/ 5381520 h 6020628"/>
              <a:gd name="connsiteX14" fmla="*/ 2659332 w 9189260"/>
              <a:gd name="connsiteY14" fmla="*/ 5385582 h 6020628"/>
              <a:gd name="connsiteX15" fmla="*/ 2656936 w 9189260"/>
              <a:gd name="connsiteY15" fmla="*/ 5389517 h 6020628"/>
              <a:gd name="connsiteX16" fmla="*/ 2043506 w 9189260"/>
              <a:gd name="connsiteY16" fmla="*/ 5381340 h 6020628"/>
              <a:gd name="connsiteX17" fmla="*/ 2016416 w 9189260"/>
              <a:gd name="connsiteY17" fmla="*/ 5423921 h 6020628"/>
              <a:gd name="connsiteX18" fmla="*/ 1984874 w 9189260"/>
              <a:gd name="connsiteY18" fmla="*/ 5461194 h 6020628"/>
              <a:gd name="connsiteX19" fmla="*/ 2206796 w 9189260"/>
              <a:gd name="connsiteY19" fmla="*/ 5107131 h 6020628"/>
              <a:gd name="connsiteX20" fmla="*/ 2177689 w 9189260"/>
              <a:gd name="connsiteY20" fmla="*/ 5170425 h 6020628"/>
              <a:gd name="connsiteX21" fmla="*/ 2157018 w 9189260"/>
              <a:gd name="connsiteY21" fmla="*/ 5202916 h 6020628"/>
              <a:gd name="connsiteX22" fmla="*/ 2355482 w 9189260"/>
              <a:gd name="connsiteY22" fmla="*/ 4734544 h 6020628"/>
              <a:gd name="connsiteX23" fmla="*/ 2357897 w 9189260"/>
              <a:gd name="connsiteY23" fmla="*/ 4734598 h 6020628"/>
              <a:gd name="connsiteX24" fmla="*/ 2303138 w 9189260"/>
              <a:gd name="connsiteY24" fmla="*/ 4897627 h 6020628"/>
              <a:gd name="connsiteX25" fmla="*/ 2271039 w 9189260"/>
              <a:gd name="connsiteY25" fmla="*/ 4967429 h 6020628"/>
              <a:gd name="connsiteX26" fmla="*/ 2300705 w 9189260"/>
              <a:gd name="connsiteY26" fmla="*/ 4897627 h 6020628"/>
              <a:gd name="connsiteX27" fmla="*/ 0 w 9189260"/>
              <a:gd name="connsiteY27" fmla="*/ 0 h 6020628"/>
              <a:gd name="connsiteX28" fmla="*/ 2483660 w 9189260"/>
              <a:gd name="connsiteY28" fmla="*/ 0 h 6020628"/>
              <a:gd name="connsiteX29" fmla="*/ 3298846 w 9189260"/>
              <a:gd name="connsiteY29" fmla="*/ 0 h 6020628"/>
              <a:gd name="connsiteX30" fmla="*/ 8023246 w 9189260"/>
              <a:gd name="connsiteY30" fmla="*/ 0 h 6020628"/>
              <a:gd name="connsiteX31" fmla="*/ 9189260 w 9189260"/>
              <a:gd name="connsiteY31" fmla="*/ 1165679 h 6020628"/>
              <a:gd name="connsiteX32" fmla="*/ 9189260 w 9189260"/>
              <a:gd name="connsiteY32" fmla="*/ 6020628 h 6020628"/>
              <a:gd name="connsiteX33" fmla="*/ 4464860 w 9189260"/>
              <a:gd name="connsiteY33" fmla="*/ 6020628 h 6020628"/>
              <a:gd name="connsiteX34" fmla="*/ 4195861 w 9189260"/>
              <a:gd name="connsiteY34" fmla="*/ 6020628 h 6020628"/>
              <a:gd name="connsiteX35" fmla="*/ 2960425 w 9189260"/>
              <a:gd name="connsiteY35" fmla="*/ 6020628 h 6020628"/>
              <a:gd name="connsiteX36" fmla="*/ 2970417 w 9189260"/>
              <a:gd name="connsiteY36" fmla="*/ 6007159 h 6020628"/>
              <a:gd name="connsiteX37" fmla="*/ 3211043 w 9189260"/>
              <a:gd name="connsiteY37" fmla="*/ 5599449 h 6020628"/>
              <a:gd name="connsiteX38" fmla="*/ 3549857 w 9189260"/>
              <a:gd name="connsiteY38" fmla="*/ 3784366 h 6020628"/>
              <a:gd name="connsiteX39" fmla="*/ 2448106 w 9189260"/>
              <a:gd name="connsiteY39" fmla="*/ 4152255 h 6020628"/>
              <a:gd name="connsiteX40" fmla="*/ 2420988 w 9189260"/>
              <a:gd name="connsiteY40" fmla="*/ 4447968 h 6020628"/>
              <a:gd name="connsiteX41" fmla="*/ 2355479 w 9189260"/>
              <a:gd name="connsiteY41" fmla="*/ 4734544 h 6020628"/>
              <a:gd name="connsiteX42" fmla="*/ 1994731 w 9189260"/>
              <a:gd name="connsiteY42" fmla="*/ 4727235 h 6020628"/>
              <a:gd name="connsiteX43" fmla="*/ 768667 w 9189260"/>
              <a:gd name="connsiteY43" fmla="*/ 5903994 h 6020628"/>
              <a:gd name="connsiteX44" fmla="*/ 766150 w 9189260"/>
              <a:gd name="connsiteY44" fmla="*/ 6020628 h 6020628"/>
              <a:gd name="connsiteX45" fmla="*/ 2 w 9189260"/>
              <a:gd name="connsiteY45" fmla="*/ 6020628 h 6020628"/>
              <a:gd name="connsiteX46" fmla="*/ 41049 w 9189260"/>
              <a:gd name="connsiteY46" fmla="*/ 6005605 h 6020628"/>
              <a:gd name="connsiteX47" fmla="*/ 2026460 w 9189260"/>
              <a:gd name="connsiteY47" fmla="*/ 3010315 h 6020628"/>
              <a:gd name="connsiteX48" fmla="*/ 41049 w 9189260"/>
              <a:gd name="connsiteY48" fmla="*/ 15024 h 602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9189260" h="6020628">
                <a:moveTo>
                  <a:pt x="1595069" y="5857984"/>
                </a:moveTo>
                <a:lnTo>
                  <a:pt x="1649562" y="6020628"/>
                </a:lnTo>
                <a:lnTo>
                  <a:pt x="1646313" y="6020628"/>
                </a:lnTo>
                <a:lnTo>
                  <a:pt x="1592542" y="5860139"/>
                </a:lnTo>
                <a:close/>
                <a:moveTo>
                  <a:pt x="1724142" y="5747948"/>
                </a:moveTo>
                <a:lnTo>
                  <a:pt x="1712028" y="5759606"/>
                </a:lnTo>
                <a:lnTo>
                  <a:pt x="1619766" y="5836930"/>
                </a:lnTo>
                <a:close/>
                <a:moveTo>
                  <a:pt x="2482651" y="5675819"/>
                </a:moveTo>
                <a:lnTo>
                  <a:pt x="2481269" y="5678090"/>
                </a:lnTo>
                <a:lnTo>
                  <a:pt x="2478321" y="5681789"/>
                </a:lnTo>
                <a:close/>
                <a:moveTo>
                  <a:pt x="1837832" y="5634948"/>
                </a:moveTo>
                <a:lnTo>
                  <a:pt x="1821464" y="5654290"/>
                </a:lnTo>
                <a:lnTo>
                  <a:pt x="1730802" y="5741539"/>
                </a:lnTo>
                <a:close/>
                <a:moveTo>
                  <a:pt x="2661152" y="5381520"/>
                </a:moveTo>
                <a:lnTo>
                  <a:pt x="2659332" y="5385582"/>
                </a:lnTo>
                <a:lnTo>
                  <a:pt x="2656936" y="5389517"/>
                </a:lnTo>
                <a:close/>
                <a:moveTo>
                  <a:pt x="2043506" y="5381340"/>
                </a:moveTo>
                <a:lnTo>
                  <a:pt x="2016416" y="5423921"/>
                </a:lnTo>
                <a:lnTo>
                  <a:pt x="1984874" y="5461194"/>
                </a:lnTo>
                <a:close/>
                <a:moveTo>
                  <a:pt x="2206796" y="5107131"/>
                </a:moveTo>
                <a:lnTo>
                  <a:pt x="2177689" y="5170425"/>
                </a:lnTo>
                <a:lnTo>
                  <a:pt x="2157018" y="5202916"/>
                </a:lnTo>
                <a:close/>
                <a:moveTo>
                  <a:pt x="2355482" y="4734544"/>
                </a:moveTo>
                <a:lnTo>
                  <a:pt x="2357897" y="4734598"/>
                </a:lnTo>
                <a:lnTo>
                  <a:pt x="2303138" y="4897627"/>
                </a:lnTo>
                <a:lnTo>
                  <a:pt x="2271039" y="4967429"/>
                </a:lnTo>
                <a:lnTo>
                  <a:pt x="2300705" y="4897627"/>
                </a:lnTo>
                <a:close/>
                <a:moveTo>
                  <a:pt x="0" y="0"/>
                </a:moveTo>
                <a:lnTo>
                  <a:pt x="2483660" y="0"/>
                </a:lnTo>
                <a:lnTo>
                  <a:pt x="3298846" y="0"/>
                </a:lnTo>
                <a:lnTo>
                  <a:pt x="8023246" y="0"/>
                </a:lnTo>
                <a:cubicBezTo>
                  <a:pt x="8667625" y="0"/>
                  <a:pt x="9189260" y="521488"/>
                  <a:pt x="9189260" y="1165679"/>
                </a:cubicBezTo>
                <a:lnTo>
                  <a:pt x="9189260" y="6020628"/>
                </a:lnTo>
                <a:lnTo>
                  <a:pt x="4464860" y="6020628"/>
                </a:lnTo>
                <a:lnTo>
                  <a:pt x="4195861" y="6020628"/>
                </a:lnTo>
                <a:lnTo>
                  <a:pt x="2960425" y="6020628"/>
                </a:lnTo>
                <a:lnTo>
                  <a:pt x="2970417" y="6007159"/>
                </a:lnTo>
                <a:cubicBezTo>
                  <a:pt x="3059309" y="5878108"/>
                  <a:pt x="3139747" y="5741976"/>
                  <a:pt x="3211043" y="5599449"/>
                </a:cubicBezTo>
                <a:cubicBezTo>
                  <a:pt x="3496230" y="5029344"/>
                  <a:pt x="3610795" y="4403201"/>
                  <a:pt x="3549857" y="3784366"/>
                </a:cubicBezTo>
                <a:lnTo>
                  <a:pt x="2448106" y="4152255"/>
                </a:lnTo>
                <a:cubicBezTo>
                  <a:pt x="2445668" y="4252146"/>
                  <a:pt x="2436527" y="4350819"/>
                  <a:pt x="2420988" y="4447968"/>
                </a:cubicBezTo>
                <a:lnTo>
                  <a:pt x="2355479" y="4734544"/>
                </a:lnTo>
                <a:lnTo>
                  <a:pt x="1994731" y="4727235"/>
                </a:lnTo>
                <a:cubicBezTo>
                  <a:pt x="1797293" y="5290031"/>
                  <a:pt x="1339041" y="5728576"/>
                  <a:pt x="768667" y="5903994"/>
                </a:cubicBezTo>
                <a:lnTo>
                  <a:pt x="766150" y="6020628"/>
                </a:lnTo>
                <a:lnTo>
                  <a:pt x="2" y="6020628"/>
                </a:lnTo>
                <a:lnTo>
                  <a:pt x="41049" y="6005605"/>
                </a:lnTo>
                <a:cubicBezTo>
                  <a:pt x="1207792" y="5512114"/>
                  <a:pt x="2026460" y="4356819"/>
                  <a:pt x="2026460" y="3010315"/>
                </a:cubicBezTo>
                <a:cubicBezTo>
                  <a:pt x="2026460" y="1663810"/>
                  <a:pt x="1207792" y="508515"/>
                  <a:pt x="41049" y="15024"/>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0" name="Text Placeholder 23">
            <a:extLst>
              <a:ext uri="{FF2B5EF4-FFF2-40B4-BE49-F238E27FC236}">
                <a16:creationId xmlns:a16="http://schemas.microsoft.com/office/drawing/2014/main" id="{BE8EAB53-BF68-9C68-FA62-22394185DA73}"/>
              </a:ext>
            </a:extLst>
          </p:cNvPr>
          <p:cNvSpPr>
            <a:spLocks noGrp="1"/>
          </p:cNvSpPr>
          <p:nvPr>
            <p:ph type="body" sz="quarter" idx="13" hasCustomPrompt="1"/>
          </p:nvPr>
        </p:nvSpPr>
        <p:spPr>
          <a:xfrm>
            <a:off x="0" y="2026920"/>
            <a:ext cx="4386204" cy="2176132"/>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11" name="Text Placeholder 23">
            <a:extLst>
              <a:ext uri="{FF2B5EF4-FFF2-40B4-BE49-F238E27FC236}">
                <a16:creationId xmlns:a16="http://schemas.microsoft.com/office/drawing/2014/main" id="{7F98E1EE-3061-82D3-24C9-76C2FB6211BB}"/>
              </a:ext>
            </a:extLst>
          </p:cNvPr>
          <p:cNvSpPr>
            <a:spLocks noGrp="1"/>
          </p:cNvSpPr>
          <p:nvPr>
            <p:ph type="body" sz="quarter" idx="43" hasCustomPrompt="1"/>
          </p:nvPr>
        </p:nvSpPr>
        <p:spPr>
          <a:xfrm>
            <a:off x="0" y="4608952"/>
            <a:ext cx="4386204" cy="911903"/>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8" name="Freeform 17">
            <a:extLst>
              <a:ext uri="{FF2B5EF4-FFF2-40B4-BE49-F238E27FC236}">
                <a16:creationId xmlns:a16="http://schemas.microsoft.com/office/drawing/2014/main" id="{57FD81CA-B3BD-6E7C-B597-43305D07AA63}"/>
              </a:ext>
            </a:extLst>
          </p:cNvPr>
          <p:cNvSpPr/>
          <p:nvPr/>
        </p:nvSpPr>
        <p:spPr>
          <a:xfrm>
            <a:off x="4216716" y="5153231"/>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010101"/>
          </a:solidFill>
          <a:ln w="9504" cap="flat">
            <a:noFill/>
            <a:prstDash val="solid"/>
            <a:miter/>
          </a:ln>
        </p:spPr>
        <p:txBody>
          <a:bodyPr rtlCol="0" anchor="ctr"/>
          <a:lstStyle/>
          <a:p>
            <a:endParaRPr lang="en-US"/>
          </a:p>
        </p:txBody>
      </p:sp>
      <p:grpSp>
        <p:nvGrpSpPr>
          <p:cNvPr id="28" name="Group 27">
            <a:extLst>
              <a:ext uri="{FF2B5EF4-FFF2-40B4-BE49-F238E27FC236}">
                <a16:creationId xmlns:a16="http://schemas.microsoft.com/office/drawing/2014/main" id="{F07ADA68-A2EF-5910-945D-71FF030EE6D0}"/>
              </a:ext>
            </a:extLst>
          </p:cNvPr>
          <p:cNvGrpSpPr/>
          <p:nvPr userDrawn="1"/>
        </p:nvGrpSpPr>
        <p:grpSpPr>
          <a:xfrm>
            <a:off x="3378823" y="4203052"/>
            <a:ext cx="2808668" cy="2656547"/>
            <a:chOff x="3378823" y="4203052"/>
            <a:chExt cx="2808668" cy="2656547"/>
          </a:xfrm>
        </p:grpSpPr>
        <p:sp>
          <p:nvSpPr>
            <p:cNvPr id="25" name="Freeform 24">
              <a:extLst>
                <a:ext uri="{FF2B5EF4-FFF2-40B4-BE49-F238E27FC236}">
                  <a16:creationId xmlns:a16="http://schemas.microsoft.com/office/drawing/2014/main" id="{FB66A9E1-DB91-09BD-82DF-DF2444161598}"/>
                </a:ext>
              </a:extLst>
            </p:cNvPr>
            <p:cNvSpPr/>
            <p:nvPr userDrawn="1"/>
          </p:nvSpPr>
          <p:spPr>
            <a:xfrm>
              <a:off x="4389781" y="4203052"/>
              <a:ext cx="1797710" cy="2656546"/>
            </a:xfrm>
            <a:custGeom>
              <a:avLst/>
              <a:gdLst>
                <a:gd name="connsiteX0" fmla="*/ 1781816 w 1797710"/>
                <a:gd name="connsiteY0" fmla="*/ 0 h 2656546"/>
                <a:gd name="connsiteX1" fmla="*/ 1443002 w 1797710"/>
                <a:gd name="connsiteY1" fmla="*/ 1815083 h 2656546"/>
                <a:gd name="connsiteX2" fmla="*/ 911018 w 1797710"/>
                <a:gd name="connsiteY2" fmla="*/ 2588018 h 2656546"/>
                <a:gd name="connsiteX3" fmla="*/ 843309 w 1797710"/>
                <a:gd name="connsiteY3" fmla="*/ 2656546 h 2656546"/>
                <a:gd name="connsiteX4" fmla="*/ 19807 w 1797710"/>
                <a:gd name="connsiteY4" fmla="*/ 2656546 h 2656546"/>
                <a:gd name="connsiteX5" fmla="*/ 0 w 1797710"/>
                <a:gd name="connsiteY5" fmla="*/ 2597155 h 2656546"/>
                <a:gd name="connsiteX6" fmla="*/ 358314 w 1797710"/>
                <a:gd name="connsiteY6" fmla="*/ 2307226 h 2656546"/>
                <a:gd name="connsiteX7" fmla="*/ 1131003 w 1797710"/>
                <a:gd name="connsiteY7" fmla="*/ 962361 h 2656546"/>
                <a:gd name="connsiteX8" fmla="*/ 587438 w 1797710"/>
                <a:gd name="connsiteY8" fmla="*/ 950178 h 2656546"/>
                <a:gd name="connsiteX9" fmla="*/ 680065 w 1797710"/>
                <a:gd name="connsiteY9" fmla="*/ 367889 h 2656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97710" h="2656546">
                  <a:moveTo>
                    <a:pt x="1781816" y="0"/>
                  </a:moveTo>
                  <a:cubicBezTo>
                    <a:pt x="1842754" y="618835"/>
                    <a:pt x="1728189" y="1244978"/>
                    <a:pt x="1443002" y="1815083"/>
                  </a:cubicBezTo>
                  <a:cubicBezTo>
                    <a:pt x="1300409" y="2100137"/>
                    <a:pt x="1121252" y="2359609"/>
                    <a:pt x="911018" y="2588018"/>
                  </a:cubicBezTo>
                  <a:lnTo>
                    <a:pt x="843309" y="2656546"/>
                  </a:lnTo>
                  <a:lnTo>
                    <a:pt x="19807" y="2656546"/>
                  </a:lnTo>
                  <a:lnTo>
                    <a:pt x="0" y="2597155"/>
                  </a:lnTo>
                  <a:cubicBezTo>
                    <a:pt x="126751" y="2511880"/>
                    <a:pt x="246190" y="2414428"/>
                    <a:pt x="358314" y="2307226"/>
                  </a:cubicBezTo>
                  <a:cubicBezTo>
                    <a:pt x="745877" y="1936901"/>
                    <a:pt x="1009127" y="1471557"/>
                    <a:pt x="1131003" y="962361"/>
                  </a:cubicBezTo>
                  <a:lnTo>
                    <a:pt x="587438" y="950178"/>
                  </a:lnTo>
                  <a:cubicBezTo>
                    <a:pt x="643501" y="762579"/>
                    <a:pt x="675188" y="567671"/>
                    <a:pt x="680065" y="367889"/>
                  </a:cubicBezTo>
                  <a:close/>
                </a:path>
              </a:pathLst>
            </a:custGeom>
            <a:solidFill>
              <a:srgbClr val="2BACE2"/>
            </a:solidFill>
            <a:ln w="9504" cap="flat">
              <a:noFill/>
              <a:prstDash val="solid"/>
              <a:miter/>
            </a:ln>
          </p:spPr>
          <p:txBody>
            <a:bodyPr wrap="square" rtlCol="0" anchor="ctr">
              <a:noAutofit/>
            </a:bodyPr>
            <a:lstStyle/>
            <a:p>
              <a:endParaRPr lang="en-US"/>
            </a:p>
          </p:txBody>
        </p:sp>
        <p:sp>
          <p:nvSpPr>
            <p:cNvPr id="27" name="Freeform 26">
              <a:extLst>
                <a:ext uri="{FF2B5EF4-FFF2-40B4-BE49-F238E27FC236}">
                  <a16:creationId xmlns:a16="http://schemas.microsoft.com/office/drawing/2014/main" id="{24335687-97CA-A95F-AB6D-268C7A83E45E}"/>
                </a:ext>
              </a:extLst>
            </p:cNvPr>
            <p:cNvSpPr/>
            <p:nvPr/>
          </p:nvSpPr>
          <p:spPr>
            <a:xfrm>
              <a:off x="3378823" y="5145922"/>
              <a:ext cx="1598399" cy="1713677"/>
            </a:xfrm>
            <a:custGeom>
              <a:avLst/>
              <a:gdLst>
                <a:gd name="connsiteX0" fmla="*/ 1237648 w 1598399"/>
                <a:gd name="connsiteY0" fmla="*/ 0 h 1713677"/>
                <a:gd name="connsiteX1" fmla="*/ 1598399 w 1598399"/>
                <a:gd name="connsiteY1" fmla="*/ 7309 h 1713677"/>
                <a:gd name="connsiteX2" fmla="*/ 835459 w 1598399"/>
                <a:gd name="connsiteY2" fmla="*/ 1132904 h 1713677"/>
                <a:gd name="connsiteX3" fmla="*/ 1010961 w 1598399"/>
                <a:gd name="connsiteY3" fmla="*/ 1656720 h 1713677"/>
                <a:gd name="connsiteX4" fmla="*/ 917127 w 1598399"/>
                <a:gd name="connsiteY4" fmla="*/ 1713677 h 1713677"/>
                <a:gd name="connsiteX5" fmla="*/ 0 w 1598399"/>
                <a:gd name="connsiteY5" fmla="*/ 1713677 h 1713677"/>
                <a:gd name="connsiteX6" fmla="*/ 11583 w 1598399"/>
                <a:gd name="connsiteY6" fmla="*/ 1176759 h 1713677"/>
                <a:gd name="connsiteX7" fmla="*/ 1237648 w 1598399"/>
                <a:gd name="connsiteY7" fmla="*/ 0 h 1713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98399" h="1713677">
                  <a:moveTo>
                    <a:pt x="1237648" y="0"/>
                  </a:moveTo>
                  <a:lnTo>
                    <a:pt x="1598399" y="7309"/>
                  </a:lnTo>
                  <a:cubicBezTo>
                    <a:pt x="1469211" y="448288"/>
                    <a:pt x="1203522" y="842978"/>
                    <a:pt x="835459" y="1132904"/>
                  </a:cubicBezTo>
                  <a:lnTo>
                    <a:pt x="1010961" y="1656720"/>
                  </a:lnTo>
                  <a:lnTo>
                    <a:pt x="917127" y="1713677"/>
                  </a:lnTo>
                  <a:lnTo>
                    <a:pt x="0" y="1713677"/>
                  </a:lnTo>
                  <a:lnTo>
                    <a:pt x="11583" y="1176759"/>
                  </a:lnTo>
                  <a:cubicBezTo>
                    <a:pt x="581958" y="1001341"/>
                    <a:pt x="1040210" y="562796"/>
                    <a:pt x="1237648" y="0"/>
                  </a:cubicBezTo>
                  <a:close/>
                </a:path>
              </a:pathLst>
            </a:custGeom>
            <a:solidFill>
              <a:srgbClr val="06A64F"/>
            </a:solidFill>
            <a:ln w="9504" cap="flat">
              <a:noFill/>
              <a:prstDash val="solid"/>
              <a:miter/>
            </a:ln>
          </p:spPr>
          <p:txBody>
            <a:bodyPr wrap="square" rtlCol="0" anchor="ctr">
              <a:noAutofit/>
            </a:bodyPr>
            <a:lstStyle/>
            <a:p>
              <a:endParaRPr lang="en-US"/>
            </a:p>
          </p:txBody>
        </p:sp>
        <p:sp>
          <p:nvSpPr>
            <p:cNvPr id="19" name="Freeform 18">
              <a:extLst>
                <a:ext uri="{FF2B5EF4-FFF2-40B4-BE49-F238E27FC236}">
                  <a16:creationId xmlns:a16="http://schemas.microsoft.com/office/drawing/2014/main" id="{079F0335-27B7-3B15-197B-A5EBBCE8820B}"/>
                </a:ext>
              </a:extLst>
            </p:cNvPr>
            <p:cNvSpPr/>
            <p:nvPr/>
          </p:nvSpPr>
          <p:spPr>
            <a:xfrm>
              <a:off x="4216716" y="5153234"/>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132037102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872B5"/>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96081943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4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27697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872B5"/>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33869042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F9933"/>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1687306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5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634365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F9933"/>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30840160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01">
    <p:spTree>
      <p:nvGrpSpPr>
        <p:cNvPr id="1" name=""/>
        <p:cNvGrpSpPr/>
        <p:nvPr/>
      </p:nvGrpSpPr>
      <p:grpSpPr>
        <a:xfrm>
          <a:off x="0" y="0"/>
          <a:ext cx="0" cy="0"/>
          <a:chOff x="0" y="0"/>
          <a:chExt cx="0" cy="0"/>
        </a:xfrm>
      </p:grpSpPr>
      <p:sp>
        <p:nvSpPr>
          <p:cNvPr id="178" name="Freeform 177">
            <a:extLst>
              <a:ext uri="{FF2B5EF4-FFF2-40B4-BE49-F238E27FC236}">
                <a16:creationId xmlns:a16="http://schemas.microsoft.com/office/drawing/2014/main" id="{D3659C8F-DA1E-110E-3A20-DD6AD07FC5C5}"/>
              </a:ext>
            </a:extLst>
          </p:cNvPr>
          <p:cNvSpPr/>
          <p:nvPr userDrawn="1"/>
        </p:nvSpPr>
        <p:spPr>
          <a:xfrm>
            <a:off x="0" y="1771650"/>
            <a:ext cx="12172692" cy="4328746"/>
          </a:xfrm>
          <a:custGeom>
            <a:avLst/>
            <a:gdLst>
              <a:gd name="connsiteX0" fmla="*/ 0 w 7600392"/>
              <a:gd name="connsiteY0" fmla="*/ 0 h 6806308"/>
              <a:gd name="connsiteX1" fmla="*/ 7600393 w 7600392"/>
              <a:gd name="connsiteY1" fmla="*/ 0 h 6806308"/>
              <a:gd name="connsiteX2" fmla="*/ 7600393 w 7600392"/>
              <a:gd name="connsiteY2" fmla="*/ 6806308 h 6806308"/>
              <a:gd name="connsiteX3" fmla="*/ 0 w 7600392"/>
              <a:gd name="connsiteY3" fmla="*/ 6806308 h 6806308"/>
            </a:gdLst>
            <a:ahLst/>
            <a:cxnLst>
              <a:cxn ang="0">
                <a:pos x="connsiteX0" y="connsiteY0"/>
              </a:cxn>
              <a:cxn ang="0">
                <a:pos x="connsiteX1" y="connsiteY1"/>
              </a:cxn>
              <a:cxn ang="0">
                <a:pos x="connsiteX2" y="connsiteY2"/>
              </a:cxn>
              <a:cxn ang="0">
                <a:pos x="connsiteX3" y="connsiteY3"/>
              </a:cxn>
            </a:cxnLst>
            <a:rect l="l" t="t" r="r" b="b"/>
            <a:pathLst>
              <a:path w="7600392" h="6806308">
                <a:moveTo>
                  <a:pt x="0" y="0"/>
                </a:moveTo>
                <a:lnTo>
                  <a:pt x="7600393" y="0"/>
                </a:lnTo>
                <a:lnTo>
                  <a:pt x="7600393" y="6806308"/>
                </a:lnTo>
                <a:lnTo>
                  <a:pt x="0" y="6806308"/>
                </a:lnTo>
                <a:close/>
              </a:path>
            </a:pathLst>
          </a:custGeom>
          <a:solidFill>
            <a:srgbClr val="0872B5"/>
          </a:solidFill>
          <a:ln w="30808" cap="flat">
            <a:noFill/>
            <a:prstDash val="solid"/>
            <a:miter/>
          </a:ln>
        </p:spPr>
        <p:txBody>
          <a:bodyPr rtlCol="0" anchor="ctr"/>
          <a:lstStyle/>
          <a:p>
            <a:endParaRPr lang="en-US" sz="2069"/>
          </a:p>
        </p:txBody>
      </p:sp>
      <p:sp>
        <p:nvSpPr>
          <p:cNvPr id="179" name="Text Placeholder 32">
            <a:extLst>
              <a:ext uri="{FF2B5EF4-FFF2-40B4-BE49-F238E27FC236}">
                <a16:creationId xmlns:a16="http://schemas.microsoft.com/office/drawing/2014/main" id="{8203FC12-B9A3-8C1B-21A1-30DB322BD123}"/>
              </a:ext>
            </a:extLst>
          </p:cNvPr>
          <p:cNvSpPr>
            <a:spLocks noGrp="1"/>
          </p:cNvSpPr>
          <p:nvPr>
            <p:ph type="body" sz="quarter" idx="16" hasCustomPrompt="1"/>
          </p:nvPr>
        </p:nvSpPr>
        <p:spPr>
          <a:xfrm>
            <a:off x="576692" y="4062591"/>
            <a:ext cx="3354126" cy="1008397"/>
          </a:xfrm>
          <a:prstGeom prst="rect">
            <a:avLst/>
          </a:prstGeom>
        </p:spPr>
        <p:txBody>
          <a:bodyPr anchor="t">
            <a:noAutofit/>
          </a:bodyPr>
          <a:lstStyle>
            <a:lvl1pPr marL="0" indent="0" algn="l">
              <a:lnSpc>
                <a:spcPts val="3954"/>
              </a:lnSpc>
              <a:spcBef>
                <a:spcPts val="0"/>
              </a:spcBef>
              <a:buNone/>
              <a:defRPr sz="4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609593" indent="0">
              <a:buNone/>
              <a:defRPr sz="5161">
                <a:solidFill>
                  <a:srgbClr val="011E3B"/>
                </a:solidFill>
                <a:latin typeface="Montserrat" pitchFamily="2" charset="77"/>
              </a:defRPr>
            </a:lvl2pPr>
            <a:lvl3pPr marL="1219185" indent="0">
              <a:buNone/>
              <a:defRPr sz="5161">
                <a:solidFill>
                  <a:srgbClr val="011E3B"/>
                </a:solidFill>
                <a:latin typeface="Montserrat" pitchFamily="2" charset="77"/>
              </a:defRPr>
            </a:lvl3pPr>
            <a:lvl4pPr marL="1828778" indent="0">
              <a:buNone/>
              <a:defRPr sz="5161">
                <a:solidFill>
                  <a:srgbClr val="011E3B"/>
                </a:solidFill>
                <a:latin typeface="Montserrat" pitchFamily="2" charset="77"/>
              </a:defRPr>
            </a:lvl4pPr>
            <a:lvl5pPr marL="2438374" indent="0">
              <a:buNone/>
              <a:defRPr sz="5161">
                <a:solidFill>
                  <a:srgbClr val="011E3B"/>
                </a:solidFill>
                <a:latin typeface="Montserrat" pitchFamily="2" charset="77"/>
              </a:defRPr>
            </a:lvl5pPr>
          </a:lstStyle>
          <a:p>
            <a:pPr lvl="0"/>
            <a:r>
              <a:rPr lang="en-GB" dirty="0"/>
              <a:t>DARE</a:t>
            </a:r>
            <a:endParaRPr lang="en-US" dirty="0"/>
          </a:p>
        </p:txBody>
      </p:sp>
      <p:sp>
        <p:nvSpPr>
          <p:cNvPr id="180" name="Text Placeholder 32">
            <a:extLst>
              <a:ext uri="{FF2B5EF4-FFF2-40B4-BE49-F238E27FC236}">
                <a16:creationId xmlns:a16="http://schemas.microsoft.com/office/drawing/2014/main" id="{61D4901D-361C-9AFB-6BA3-9AB62FC92669}"/>
              </a:ext>
            </a:extLst>
          </p:cNvPr>
          <p:cNvSpPr>
            <a:spLocks noGrp="1"/>
          </p:cNvSpPr>
          <p:nvPr>
            <p:ph type="body" sz="quarter" idx="19" hasCustomPrompt="1"/>
          </p:nvPr>
        </p:nvSpPr>
        <p:spPr>
          <a:xfrm>
            <a:off x="618817" y="3372128"/>
            <a:ext cx="3311988" cy="533188"/>
          </a:xfrm>
          <a:prstGeom prst="rect">
            <a:avLst/>
          </a:prstGeom>
        </p:spPr>
        <p:txBody>
          <a:bodyPr anchor="t">
            <a:noAutofit/>
          </a:bodyPr>
          <a:lstStyle>
            <a:lvl1pPr marL="0" indent="0" algn="l">
              <a:lnSpc>
                <a:spcPct val="100000"/>
              </a:lnSpc>
              <a:spcBef>
                <a:spcPts val="0"/>
              </a:spcBef>
              <a:buNone/>
              <a:defRPr sz="3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609593" indent="0">
              <a:buNone/>
              <a:defRPr sz="5161">
                <a:solidFill>
                  <a:srgbClr val="011E3B"/>
                </a:solidFill>
                <a:latin typeface="Montserrat" pitchFamily="2" charset="77"/>
              </a:defRPr>
            </a:lvl2pPr>
            <a:lvl3pPr marL="1219185" indent="0">
              <a:buNone/>
              <a:defRPr sz="5161">
                <a:solidFill>
                  <a:srgbClr val="011E3B"/>
                </a:solidFill>
                <a:latin typeface="Montserrat" pitchFamily="2" charset="77"/>
              </a:defRPr>
            </a:lvl3pPr>
            <a:lvl4pPr marL="1828778" indent="0">
              <a:buNone/>
              <a:defRPr sz="5161">
                <a:solidFill>
                  <a:srgbClr val="011E3B"/>
                </a:solidFill>
                <a:latin typeface="Montserrat" pitchFamily="2" charset="77"/>
              </a:defRPr>
            </a:lvl4pPr>
            <a:lvl5pPr marL="2438374" indent="0">
              <a:buNone/>
              <a:defRPr sz="5161">
                <a:solidFill>
                  <a:srgbClr val="011E3B"/>
                </a:solidFill>
                <a:latin typeface="Montserrat" pitchFamily="2" charset="77"/>
              </a:defRPr>
            </a:lvl5pPr>
          </a:lstStyle>
          <a:p>
            <a:pPr lvl="0"/>
            <a:r>
              <a:rPr lang="en-GB" dirty="0"/>
              <a:t>Your guide to </a:t>
            </a:r>
          </a:p>
        </p:txBody>
      </p:sp>
      <p:sp>
        <p:nvSpPr>
          <p:cNvPr id="181" name="Freeform 180">
            <a:extLst>
              <a:ext uri="{FF2B5EF4-FFF2-40B4-BE49-F238E27FC236}">
                <a16:creationId xmlns:a16="http://schemas.microsoft.com/office/drawing/2014/main" id="{8BAF0647-3D6F-E695-EE86-F4B5B620E413}"/>
              </a:ext>
            </a:extLst>
          </p:cNvPr>
          <p:cNvSpPr/>
          <p:nvPr userDrawn="1"/>
        </p:nvSpPr>
        <p:spPr>
          <a:xfrm>
            <a:off x="12192000" y="153500"/>
            <a:ext cx="3690980" cy="7687732"/>
          </a:xfrm>
          <a:custGeom>
            <a:avLst/>
            <a:gdLst>
              <a:gd name="connsiteX0" fmla="*/ 0 w 7600392"/>
              <a:gd name="connsiteY0" fmla="*/ 0 h 6806308"/>
              <a:gd name="connsiteX1" fmla="*/ 7600393 w 7600392"/>
              <a:gd name="connsiteY1" fmla="*/ 0 h 6806308"/>
              <a:gd name="connsiteX2" fmla="*/ 7600393 w 7600392"/>
              <a:gd name="connsiteY2" fmla="*/ 6806308 h 6806308"/>
              <a:gd name="connsiteX3" fmla="*/ 0 w 7600392"/>
              <a:gd name="connsiteY3" fmla="*/ 6806308 h 6806308"/>
            </a:gdLst>
            <a:ahLst/>
            <a:cxnLst>
              <a:cxn ang="0">
                <a:pos x="connsiteX0" y="connsiteY0"/>
              </a:cxn>
              <a:cxn ang="0">
                <a:pos x="connsiteX1" y="connsiteY1"/>
              </a:cxn>
              <a:cxn ang="0">
                <a:pos x="connsiteX2" y="connsiteY2"/>
              </a:cxn>
              <a:cxn ang="0">
                <a:pos x="connsiteX3" y="connsiteY3"/>
              </a:cxn>
            </a:cxnLst>
            <a:rect l="l" t="t" r="r" b="b"/>
            <a:pathLst>
              <a:path w="7600392" h="6806308">
                <a:moveTo>
                  <a:pt x="0" y="0"/>
                </a:moveTo>
                <a:lnTo>
                  <a:pt x="7600393" y="0"/>
                </a:lnTo>
                <a:lnTo>
                  <a:pt x="7600393" y="6806308"/>
                </a:lnTo>
                <a:lnTo>
                  <a:pt x="0" y="6806308"/>
                </a:lnTo>
                <a:close/>
              </a:path>
            </a:pathLst>
          </a:custGeom>
          <a:solidFill>
            <a:srgbClr val="EBEBEB"/>
          </a:solidFill>
          <a:ln w="30808" cap="flat">
            <a:noFill/>
            <a:prstDash val="solid"/>
            <a:miter/>
          </a:ln>
        </p:spPr>
        <p:txBody>
          <a:bodyPr rtlCol="0" anchor="ctr"/>
          <a:lstStyle/>
          <a:p>
            <a:endParaRPr lang="en-US" sz="2069"/>
          </a:p>
        </p:txBody>
      </p:sp>
      <p:sp>
        <p:nvSpPr>
          <p:cNvPr id="247" name="Freeform 246">
            <a:extLst>
              <a:ext uri="{FF2B5EF4-FFF2-40B4-BE49-F238E27FC236}">
                <a16:creationId xmlns:a16="http://schemas.microsoft.com/office/drawing/2014/main" id="{1EED751A-33EA-AE70-AB49-9A5755AB268D}"/>
              </a:ext>
            </a:extLst>
          </p:cNvPr>
          <p:cNvSpPr/>
          <p:nvPr userDrawn="1"/>
        </p:nvSpPr>
        <p:spPr>
          <a:xfrm rot="10800000" flipH="1">
            <a:off x="7273270" y="5618470"/>
            <a:ext cx="4909076" cy="727928"/>
          </a:xfrm>
          <a:custGeom>
            <a:avLst/>
            <a:gdLst>
              <a:gd name="connsiteX0" fmla="*/ 4909076 w 4909076"/>
              <a:gd name="connsiteY0" fmla="*/ 727928 h 727928"/>
              <a:gd name="connsiteX1" fmla="*/ 393787 w 4909076"/>
              <a:gd name="connsiteY1" fmla="*/ 727928 h 727928"/>
              <a:gd name="connsiteX2" fmla="*/ 0 w 4909076"/>
              <a:gd name="connsiteY2" fmla="*/ 334050 h 727928"/>
              <a:gd name="connsiteX3" fmla="*/ 0 w 4909076"/>
              <a:gd name="connsiteY3" fmla="*/ 0 h 727928"/>
              <a:gd name="connsiteX4" fmla="*/ 4909076 w 4909076"/>
              <a:gd name="connsiteY4" fmla="*/ 0 h 727928"/>
              <a:gd name="connsiteX5" fmla="*/ 4909076 w 4909076"/>
              <a:gd name="connsiteY5" fmla="*/ 727928 h 727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9076" h="727928">
                <a:moveTo>
                  <a:pt x="4909076" y="727928"/>
                </a:moveTo>
                <a:lnTo>
                  <a:pt x="393787" y="727928"/>
                </a:lnTo>
                <a:cubicBezTo>
                  <a:pt x="176954" y="727928"/>
                  <a:pt x="0" y="550932"/>
                  <a:pt x="0" y="334050"/>
                </a:cubicBezTo>
                <a:lnTo>
                  <a:pt x="0" y="0"/>
                </a:lnTo>
                <a:lnTo>
                  <a:pt x="4909076" y="0"/>
                </a:lnTo>
                <a:lnTo>
                  <a:pt x="4909076" y="727928"/>
                </a:lnTo>
                <a:close/>
              </a:path>
            </a:pathLst>
          </a:custGeom>
          <a:solidFill>
            <a:srgbClr val="DF4625"/>
          </a:solidFill>
          <a:ln w="24491" cap="flat">
            <a:noFill/>
            <a:prstDash val="solid"/>
            <a:miter/>
          </a:ln>
        </p:spPr>
        <p:txBody>
          <a:bodyPr wrap="square" rtlCol="0" anchor="ctr">
            <a:noAutofit/>
          </a:bodyPr>
          <a:lstStyle/>
          <a:p>
            <a:endParaRPr lang="en-US" dirty="0"/>
          </a:p>
        </p:txBody>
      </p:sp>
      <p:sp>
        <p:nvSpPr>
          <p:cNvPr id="248" name="Text Placeholder 23">
            <a:extLst>
              <a:ext uri="{FF2B5EF4-FFF2-40B4-BE49-F238E27FC236}">
                <a16:creationId xmlns:a16="http://schemas.microsoft.com/office/drawing/2014/main" id="{1BB11152-FCB2-DA1E-101A-E06B72B90574}"/>
              </a:ext>
            </a:extLst>
          </p:cNvPr>
          <p:cNvSpPr>
            <a:spLocks noGrp="1"/>
          </p:cNvSpPr>
          <p:nvPr>
            <p:ph type="body" sz="quarter" idx="21" hasCustomPrompt="1"/>
          </p:nvPr>
        </p:nvSpPr>
        <p:spPr>
          <a:xfrm>
            <a:off x="7924800" y="5642940"/>
            <a:ext cx="3380117" cy="731140"/>
          </a:xfrm>
          <a:prstGeom prst="rect">
            <a:avLst/>
          </a:prstGeom>
        </p:spPr>
        <p:txBody>
          <a:bodyPr anchor="ctr">
            <a:normAutofit/>
          </a:bodyPr>
          <a:lstStyle>
            <a:lvl1pPr marL="0" indent="0" algn="r">
              <a:buNone/>
              <a:defRPr sz="2800" baseline="0">
                <a:solidFill>
                  <a:schemeClr val="bg1"/>
                </a:solidFill>
                <a:latin typeface="+mn-lt"/>
              </a:defRPr>
            </a:lvl1pPr>
          </a:lstStyle>
          <a:p>
            <a:pPr lvl="0"/>
            <a:r>
              <a:rPr lang="en-US" dirty="0" err="1"/>
              <a:t>www.website.eu</a:t>
            </a:r>
            <a:endParaRPr lang="en-US" dirty="0"/>
          </a:p>
        </p:txBody>
      </p:sp>
      <p:sp>
        <p:nvSpPr>
          <p:cNvPr id="250" name="Picture Placeholder 249">
            <a:extLst>
              <a:ext uri="{FF2B5EF4-FFF2-40B4-BE49-F238E27FC236}">
                <a16:creationId xmlns:a16="http://schemas.microsoft.com/office/drawing/2014/main" id="{8000CB52-794F-2941-4571-7437B39F9460}"/>
              </a:ext>
            </a:extLst>
          </p:cNvPr>
          <p:cNvSpPr>
            <a:spLocks noGrp="1"/>
          </p:cNvSpPr>
          <p:nvPr>
            <p:ph type="pic" sz="quarter" idx="43"/>
          </p:nvPr>
        </p:nvSpPr>
        <p:spPr>
          <a:xfrm>
            <a:off x="4684644" y="474951"/>
            <a:ext cx="7149849" cy="4704418"/>
          </a:xfrm>
          <a:custGeom>
            <a:avLst/>
            <a:gdLst>
              <a:gd name="connsiteX0" fmla="*/ 0 w 7149849"/>
              <a:gd name="connsiteY0" fmla="*/ 0 h 4704418"/>
              <a:gd name="connsiteX1" fmla="*/ 1910205 w 7149849"/>
              <a:gd name="connsiteY1" fmla="*/ 0 h 4704418"/>
              <a:gd name="connsiteX2" fmla="*/ 4328540 w 7149849"/>
              <a:gd name="connsiteY2" fmla="*/ 0 h 4704418"/>
              <a:gd name="connsiteX3" fmla="*/ 6238745 w 7149849"/>
              <a:gd name="connsiteY3" fmla="*/ 0 h 4704418"/>
              <a:gd name="connsiteX4" fmla="*/ 7149849 w 7149849"/>
              <a:gd name="connsiteY4" fmla="*/ 910842 h 4704418"/>
              <a:gd name="connsiteX5" fmla="*/ 7149849 w 7149849"/>
              <a:gd name="connsiteY5" fmla="*/ 4704418 h 4704418"/>
              <a:gd name="connsiteX6" fmla="*/ 5239644 w 7149849"/>
              <a:gd name="connsiteY6" fmla="*/ 4704418 h 4704418"/>
              <a:gd name="connsiteX7" fmla="*/ 3248091 w 7149849"/>
              <a:gd name="connsiteY7" fmla="*/ 4704418 h 4704418"/>
              <a:gd name="connsiteX8" fmla="*/ 1337886 w 7149849"/>
              <a:gd name="connsiteY8" fmla="*/ 4704418 h 4704418"/>
              <a:gd name="connsiteX9" fmla="*/ 0 w 7149849"/>
              <a:gd name="connsiteY9" fmla="*/ 3366919 h 4704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149849" h="4704418">
                <a:moveTo>
                  <a:pt x="0" y="0"/>
                </a:moveTo>
                <a:lnTo>
                  <a:pt x="1910205" y="0"/>
                </a:lnTo>
                <a:lnTo>
                  <a:pt x="4328540" y="0"/>
                </a:lnTo>
                <a:lnTo>
                  <a:pt x="6238745" y="0"/>
                </a:lnTo>
                <a:cubicBezTo>
                  <a:pt x="6742252" y="0"/>
                  <a:pt x="7149849" y="407482"/>
                  <a:pt x="7149849" y="910842"/>
                </a:cubicBezTo>
                <a:lnTo>
                  <a:pt x="7149849" y="4704418"/>
                </a:lnTo>
                <a:lnTo>
                  <a:pt x="5239644" y="4704418"/>
                </a:lnTo>
                <a:lnTo>
                  <a:pt x="3248091" y="4704418"/>
                </a:lnTo>
                <a:lnTo>
                  <a:pt x="1337886" y="4704418"/>
                </a:lnTo>
                <a:cubicBezTo>
                  <a:pt x="599412" y="4704418"/>
                  <a:pt x="0" y="4105181"/>
                  <a:pt x="0" y="3366919"/>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pic>
        <p:nvPicPr>
          <p:cNvPr id="2" name="Graphic 1">
            <a:extLst>
              <a:ext uri="{FF2B5EF4-FFF2-40B4-BE49-F238E27FC236}">
                <a16:creationId xmlns:a16="http://schemas.microsoft.com/office/drawing/2014/main" id="{33075762-6ECD-81BB-784B-DD013FE4026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57507" y="153500"/>
            <a:ext cx="2261868" cy="1707941"/>
          </a:xfrm>
          <a:prstGeom prst="rect">
            <a:avLst/>
          </a:prstGeom>
        </p:spPr>
      </p:pic>
      <p:sp>
        <p:nvSpPr>
          <p:cNvPr id="6" name="Rectangle 5">
            <a:extLst>
              <a:ext uri="{FF2B5EF4-FFF2-40B4-BE49-F238E27FC236}">
                <a16:creationId xmlns:a16="http://schemas.microsoft.com/office/drawing/2014/main" id="{E78FC371-220A-EC80-3913-A5997920808D}"/>
              </a:ext>
            </a:extLst>
          </p:cNvPr>
          <p:cNvSpPr/>
          <p:nvPr userDrawn="1"/>
        </p:nvSpPr>
        <p:spPr>
          <a:xfrm>
            <a:off x="3046305" y="6148648"/>
            <a:ext cx="4284543" cy="707886"/>
          </a:xfrm>
          <a:prstGeom prst="rect">
            <a:avLst/>
          </a:prstGeom>
        </p:spPr>
        <p:txBody>
          <a:bodyPr wrap="square">
            <a:spAutoFit/>
          </a:bodyPr>
          <a:lstStyle/>
          <a:p>
            <a:pPr marL="0" marR="0" indent="0" algn="l" defTabSz="181904" rtl="0" eaLnBrk="1" fontAlgn="auto" latinLnBrk="0" hangingPunct="0">
              <a:lnSpc>
                <a:spcPct val="100000"/>
              </a:lnSpc>
              <a:spcBef>
                <a:spcPts val="0"/>
              </a:spcBef>
              <a:spcAft>
                <a:spcPts val="0"/>
              </a:spcAft>
              <a:buClrTx/>
              <a:buSzTx/>
              <a:buFontTx/>
              <a:buNone/>
              <a:tabLst/>
              <a:defRPr/>
            </a:pP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This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project</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has been funded with</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support from the European Commission. This publication [communication]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reflects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the views only of the author, and the Commission cannot be held responsible for</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any use, which may be</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made of the information contained therein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2022-2-IE01-KA220-VET-000099060</a:t>
            </a:r>
          </a:p>
        </p:txBody>
      </p:sp>
      <p:sp>
        <p:nvSpPr>
          <p:cNvPr id="7" name="Rectangle 6">
            <a:extLst>
              <a:ext uri="{FF2B5EF4-FFF2-40B4-BE49-F238E27FC236}">
                <a16:creationId xmlns:a16="http://schemas.microsoft.com/office/drawing/2014/main" id="{53E54BA4-9659-72A4-8076-1A071A3278E4}"/>
              </a:ext>
            </a:extLst>
          </p:cNvPr>
          <p:cNvSpPr/>
          <p:nvPr userDrawn="1"/>
        </p:nvSpPr>
        <p:spPr>
          <a:xfrm>
            <a:off x="133498" y="6118720"/>
            <a:ext cx="2182624" cy="338554"/>
          </a:xfrm>
          <a:prstGeom prst="rect">
            <a:avLst/>
          </a:prstGeom>
        </p:spPr>
        <p:txBody>
          <a:bodyPr wrap="square">
            <a:spAutoFit/>
          </a:bodyPr>
          <a:lstStyle/>
          <a:p>
            <a:pPr marL="0" marR="0" lvl="0" indent="0" algn="l" defTabSz="181904" rtl="0" eaLnBrk="1" fontAlgn="auto" latinLnBrk="0" hangingPunct="0">
              <a:lnSpc>
                <a:spcPct val="100000"/>
              </a:lnSpc>
              <a:spcBef>
                <a:spcPts val="0"/>
              </a:spcBef>
              <a:spcAft>
                <a:spcPts val="0"/>
              </a:spcAft>
              <a:buClrTx/>
              <a:buSzTx/>
              <a:buFontTx/>
              <a:buNone/>
              <a:tabLst/>
              <a:defRPr/>
            </a:pPr>
            <a:r>
              <a:rPr lang="en-IE"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rPr>
              <a:t>This resource is licensed under CC BY 4.0</a:t>
            </a:r>
          </a:p>
          <a:p>
            <a:pPr marL="0" marR="0" lvl="0" indent="0" algn="l" defTabSz="181904" rtl="0" eaLnBrk="1" fontAlgn="auto" latinLnBrk="0" hangingPunct="0">
              <a:lnSpc>
                <a:spcPct val="100000"/>
              </a:lnSpc>
              <a:spcBef>
                <a:spcPts val="0"/>
              </a:spcBef>
              <a:spcAft>
                <a:spcPts val="0"/>
              </a:spcAft>
              <a:buClrTx/>
              <a:buSzTx/>
              <a:buFontTx/>
              <a:buNone/>
              <a:tabLst/>
              <a:defRPr/>
            </a:pPr>
            <a:endParaRPr lang="en-US"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endParaRPr>
          </a:p>
        </p:txBody>
      </p:sp>
      <p:pic>
        <p:nvPicPr>
          <p:cNvPr id="8" name="Picture 7">
            <a:extLst>
              <a:ext uri="{FF2B5EF4-FFF2-40B4-BE49-F238E27FC236}">
                <a16:creationId xmlns:a16="http://schemas.microsoft.com/office/drawing/2014/main" id="{DF01578D-B2B5-5DD8-D930-1F8E4334CFAC}"/>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16204" y="6361546"/>
            <a:ext cx="1244049" cy="433251"/>
          </a:xfrm>
          <a:prstGeom prst="rect">
            <a:avLst/>
          </a:prstGeom>
        </p:spPr>
      </p:pic>
      <p:pic>
        <p:nvPicPr>
          <p:cNvPr id="9" name="Picture 8" descr="Co-funded by the European Union logo in png for web usage">
            <a:extLst>
              <a:ext uri="{FF2B5EF4-FFF2-40B4-BE49-F238E27FC236}">
                <a16:creationId xmlns:a16="http://schemas.microsoft.com/office/drawing/2014/main" id="{E4B5A4A0-E16C-B5C4-8C5D-9BAF2E34EE2E}"/>
              </a:ext>
            </a:extLst>
          </p:cNvPr>
          <p:cNvPicPr>
            <a:picLocks noChangeAspect="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1668351" y="6390654"/>
            <a:ext cx="1498564" cy="313626"/>
          </a:xfrm>
          <a:prstGeom prst="rect">
            <a:avLst/>
          </a:prstGeom>
          <a:noFill/>
          <a:ln>
            <a:noFill/>
          </a:ln>
        </p:spPr>
      </p:pic>
    </p:spTree>
    <p:extLst>
      <p:ext uri="{BB962C8B-B14F-4D97-AF65-F5344CB8AC3E}">
        <p14:creationId xmlns:p14="http://schemas.microsoft.com/office/powerpoint/2010/main" val="422086504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3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428625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CB913"/>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428469264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9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02728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CB913"/>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49649454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0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D11C5F"/>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00616562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6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1507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D11C5F"/>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427952370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8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1C94CA"/>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99271423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7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63246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1C94CA"/>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1004353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2480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1A54E"/>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49211248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4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5AAA3"/>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22137868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8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1507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5AAA3"/>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129460983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6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335C42"/>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61752138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471215"/>
            <a:ext cx="6466340" cy="621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5878396"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
        <p:nvSpPr>
          <p:cNvPr id="2" name="Text Placeholder 25">
            <a:extLst>
              <a:ext uri="{FF2B5EF4-FFF2-40B4-BE49-F238E27FC236}">
                <a16:creationId xmlns:a16="http://schemas.microsoft.com/office/drawing/2014/main" id="{8E5D254A-5147-6BEF-56E9-B2E0142F2C7B}"/>
              </a:ext>
            </a:extLst>
          </p:cNvPr>
          <p:cNvSpPr>
            <a:spLocks noGrp="1"/>
          </p:cNvSpPr>
          <p:nvPr>
            <p:ph type="body" sz="quarter" idx="37" hasCustomPrompt="1"/>
          </p:nvPr>
        </p:nvSpPr>
        <p:spPr>
          <a:xfrm>
            <a:off x="5908654" y="582764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3" name="Text Placeholder 25">
            <a:extLst>
              <a:ext uri="{FF2B5EF4-FFF2-40B4-BE49-F238E27FC236}">
                <a16:creationId xmlns:a16="http://schemas.microsoft.com/office/drawing/2014/main" id="{787FCA0A-34B4-E93F-5362-746BF8C1B453}"/>
              </a:ext>
            </a:extLst>
          </p:cNvPr>
          <p:cNvSpPr>
            <a:spLocks noGrp="1"/>
          </p:cNvSpPr>
          <p:nvPr>
            <p:ph type="body" sz="quarter" idx="38" hasCustomPrompt="1"/>
          </p:nvPr>
        </p:nvSpPr>
        <p:spPr>
          <a:xfrm>
            <a:off x="6743951" y="582764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4" name="Straight Connector 3">
            <a:extLst>
              <a:ext uri="{FF2B5EF4-FFF2-40B4-BE49-F238E27FC236}">
                <a16:creationId xmlns:a16="http://schemas.microsoft.com/office/drawing/2014/main" id="{68EA2C28-4D4F-752E-1DA0-A7AF1C2DD46B}"/>
              </a:ext>
            </a:extLst>
          </p:cNvPr>
          <p:cNvCxnSpPr>
            <a:cxnSpLocks/>
          </p:cNvCxnSpPr>
          <p:nvPr userDrawn="1"/>
        </p:nvCxnSpPr>
        <p:spPr>
          <a:xfrm flipH="1">
            <a:off x="5658046" y="5764715"/>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862882" y="47121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698179" y="47121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11" name="Straight Connector 10">
            <a:extLst>
              <a:ext uri="{FF2B5EF4-FFF2-40B4-BE49-F238E27FC236}">
                <a16:creationId xmlns:a16="http://schemas.microsoft.com/office/drawing/2014/main" id="{0D2CF3F7-4DB5-A95B-1C94-3CC71CA1FF10}"/>
              </a:ext>
            </a:extLst>
          </p:cNvPr>
          <p:cNvCxnSpPr>
            <a:cxnSpLocks/>
          </p:cNvCxnSpPr>
          <p:nvPr userDrawn="1"/>
        </p:nvCxnSpPr>
        <p:spPr>
          <a:xfrm flipH="1">
            <a:off x="5658046" y="1236303"/>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650274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1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62865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335C42"/>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2299501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2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4779034"/>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DF4625"/>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9661216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5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702E8C"/>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80373620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722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702E8C"/>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64856058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7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722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EE1765"/>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76100015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9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722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BC9DB"/>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53490444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EF45AAD3-A98F-D9DB-81D8-ED797F15EEE9}"/>
              </a:ext>
            </a:extLst>
          </p:cNvPr>
          <p:cNvSpPr/>
          <p:nvPr userDrawn="1"/>
        </p:nvSpPr>
        <p:spPr>
          <a:xfrm>
            <a:off x="2315576" y="1082327"/>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82694917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6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54932975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24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0B0F0"/>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9942501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16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8"/>
            <a:ext cx="5912541" cy="631562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BCE4FC"/>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5524627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4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471215"/>
            <a:ext cx="5784878" cy="621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374014" y="141356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209311" y="141356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395717" y="232854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231014" y="232854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402296" y="324353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237593" y="324353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423999" y="415852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259296" y="415852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402296" y="507351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237593" y="507351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169178" y="492754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169178" y="403824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169178" y="315745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169178" y="217864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
        <p:nvSpPr>
          <p:cNvPr id="2" name="Text Placeholder 25">
            <a:extLst>
              <a:ext uri="{FF2B5EF4-FFF2-40B4-BE49-F238E27FC236}">
                <a16:creationId xmlns:a16="http://schemas.microsoft.com/office/drawing/2014/main" id="{8E5D254A-5147-6BEF-56E9-B2E0142F2C7B}"/>
              </a:ext>
            </a:extLst>
          </p:cNvPr>
          <p:cNvSpPr>
            <a:spLocks noGrp="1"/>
          </p:cNvSpPr>
          <p:nvPr>
            <p:ph type="body" sz="quarter" idx="37" hasCustomPrompt="1"/>
          </p:nvPr>
        </p:nvSpPr>
        <p:spPr>
          <a:xfrm>
            <a:off x="5419786" y="590321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3" name="Text Placeholder 25">
            <a:extLst>
              <a:ext uri="{FF2B5EF4-FFF2-40B4-BE49-F238E27FC236}">
                <a16:creationId xmlns:a16="http://schemas.microsoft.com/office/drawing/2014/main" id="{787FCA0A-34B4-E93F-5362-746BF8C1B453}"/>
              </a:ext>
            </a:extLst>
          </p:cNvPr>
          <p:cNvSpPr>
            <a:spLocks noGrp="1"/>
          </p:cNvSpPr>
          <p:nvPr>
            <p:ph type="body" sz="quarter" idx="38" hasCustomPrompt="1"/>
          </p:nvPr>
        </p:nvSpPr>
        <p:spPr>
          <a:xfrm>
            <a:off x="6255083" y="590321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4" name="Straight Connector 3">
            <a:extLst>
              <a:ext uri="{FF2B5EF4-FFF2-40B4-BE49-F238E27FC236}">
                <a16:creationId xmlns:a16="http://schemas.microsoft.com/office/drawing/2014/main" id="{68EA2C28-4D4F-752E-1DA0-A7AF1C2DD46B}"/>
              </a:ext>
            </a:extLst>
          </p:cNvPr>
          <p:cNvCxnSpPr>
            <a:cxnSpLocks/>
          </p:cNvCxnSpPr>
          <p:nvPr userDrawn="1"/>
        </p:nvCxnSpPr>
        <p:spPr>
          <a:xfrm flipH="1">
            <a:off x="5169178" y="5840285"/>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374014" y="54678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209311" y="54678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11" name="Straight Connector 10">
            <a:extLst>
              <a:ext uri="{FF2B5EF4-FFF2-40B4-BE49-F238E27FC236}">
                <a16:creationId xmlns:a16="http://schemas.microsoft.com/office/drawing/2014/main" id="{0D2CF3F7-4DB5-A95B-1C94-3CC71CA1FF10}"/>
              </a:ext>
            </a:extLst>
          </p:cNvPr>
          <p:cNvCxnSpPr>
            <a:cxnSpLocks/>
          </p:cNvCxnSpPr>
          <p:nvPr userDrawn="1"/>
        </p:nvCxnSpPr>
        <p:spPr>
          <a:xfrm flipH="1">
            <a:off x="5169178" y="1311873"/>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027762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10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712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49097832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17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2BFA0"/>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08316768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13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E176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33023429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14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204186"/>
            <a:ext cx="5912541" cy="6427433"/>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BC9D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24625860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11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6971157" cy="608215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712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73313683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12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197315"/>
            <a:ext cx="6971157" cy="652266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E176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05296276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21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637820"/>
            <a:ext cx="6971157" cy="62201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86857759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20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335338"/>
            <a:ext cx="7516239" cy="63846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F4625"/>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70496918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15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6971157" cy="608215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BC9D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99316265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7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2074904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3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268990"/>
            <a:ext cx="6466340" cy="641755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5673560"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78931" y="5218811"/>
            <a:ext cx="1846291" cy="1362632"/>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
        <p:nvSpPr>
          <p:cNvPr id="2" name="Text Placeholder 25">
            <a:extLst>
              <a:ext uri="{FF2B5EF4-FFF2-40B4-BE49-F238E27FC236}">
                <a16:creationId xmlns:a16="http://schemas.microsoft.com/office/drawing/2014/main" id="{8E5D254A-5147-6BEF-56E9-B2E0142F2C7B}"/>
              </a:ext>
            </a:extLst>
          </p:cNvPr>
          <p:cNvSpPr>
            <a:spLocks noGrp="1"/>
          </p:cNvSpPr>
          <p:nvPr>
            <p:ph type="body" sz="quarter" idx="37" hasCustomPrompt="1"/>
          </p:nvPr>
        </p:nvSpPr>
        <p:spPr>
          <a:xfrm>
            <a:off x="5908654" y="582764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3" name="Text Placeholder 25">
            <a:extLst>
              <a:ext uri="{FF2B5EF4-FFF2-40B4-BE49-F238E27FC236}">
                <a16:creationId xmlns:a16="http://schemas.microsoft.com/office/drawing/2014/main" id="{787FCA0A-34B4-E93F-5362-746BF8C1B453}"/>
              </a:ext>
            </a:extLst>
          </p:cNvPr>
          <p:cNvSpPr>
            <a:spLocks noGrp="1"/>
          </p:cNvSpPr>
          <p:nvPr>
            <p:ph type="body" sz="quarter" idx="38" hasCustomPrompt="1"/>
          </p:nvPr>
        </p:nvSpPr>
        <p:spPr>
          <a:xfrm>
            <a:off x="6743951" y="582764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862882" y="47121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698179" y="47121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Tree>
    <p:extLst>
      <p:ext uri="{BB962C8B-B14F-4D97-AF65-F5344CB8AC3E}">
        <p14:creationId xmlns:p14="http://schemas.microsoft.com/office/powerpoint/2010/main" val="261092897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18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B9FDFA"/>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09377449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26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8078214"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B9FDFA"/>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16284202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1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04935811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23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180975"/>
            <a:ext cx="5912541" cy="65627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29917806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19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C9ED"/>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4" name="Freeform 11">
            <a:extLst>
              <a:ext uri="{FF2B5EF4-FFF2-40B4-BE49-F238E27FC236}">
                <a16:creationId xmlns:a16="http://schemas.microsoft.com/office/drawing/2014/main" id="{1C3C4545-3A8B-0C4A-0157-16D1F72CE610}"/>
              </a:ext>
            </a:extLst>
          </p:cNvPr>
          <p:cNvSpPr/>
          <p:nvPr userDrawn="1"/>
        </p:nvSpPr>
        <p:spPr>
          <a:xfrm>
            <a:off x="6233081" y="676275"/>
            <a:ext cx="5451287" cy="5610225"/>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C9ED"/>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68522702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28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CB913"/>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4" name="Freeform 11">
            <a:extLst>
              <a:ext uri="{FF2B5EF4-FFF2-40B4-BE49-F238E27FC236}">
                <a16:creationId xmlns:a16="http://schemas.microsoft.com/office/drawing/2014/main" id="{1C3C4545-3A8B-0C4A-0157-16D1F72CE610}"/>
              </a:ext>
            </a:extLst>
          </p:cNvPr>
          <p:cNvSpPr/>
          <p:nvPr userDrawn="1"/>
        </p:nvSpPr>
        <p:spPr>
          <a:xfrm>
            <a:off x="6233081" y="676275"/>
            <a:ext cx="5451287" cy="5610225"/>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44810033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userDrawn="1">
  <p:cSld name="29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F4625"/>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4" name="Freeform 11">
            <a:extLst>
              <a:ext uri="{FF2B5EF4-FFF2-40B4-BE49-F238E27FC236}">
                <a16:creationId xmlns:a16="http://schemas.microsoft.com/office/drawing/2014/main" id="{1C3C4545-3A8B-0C4A-0157-16D1F72CE610}"/>
              </a:ext>
            </a:extLst>
          </p:cNvPr>
          <p:cNvSpPr/>
          <p:nvPr userDrawn="1"/>
        </p:nvSpPr>
        <p:spPr>
          <a:xfrm>
            <a:off x="6233081" y="676275"/>
            <a:ext cx="5451287" cy="5610225"/>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94071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preserve="1" userDrawn="1">
  <p:cSld name="25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C9ED"/>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EF45AAD3-A98F-D9DB-81D8-ED797F15EEE9}"/>
              </a:ext>
            </a:extLst>
          </p:cNvPr>
          <p:cNvSpPr/>
          <p:nvPr userDrawn="1"/>
        </p:nvSpPr>
        <p:spPr>
          <a:xfrm>
            <a:off x="2315576" y="1082327"/>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9706689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userDrawn="1">
  <p:cSld name="30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0B050"/>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49900133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reserve="1" userDrawn="1">
  <p:cSld name="9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1768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B9D03"/>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3" name="Freeform 11">
            <a:extLst>
              <a:ext uri="{FF2B5EF4-FFF2-40B4-BE49-F238E27FC236}">
                <a16:creationId xmlns:a16="http://schemas.microsoft.com/office/drawing/2014/main" id="{8DBB32F0-498E-7F73-867D-E7C65BD6B89A}"/>
              </a:ext>
            </a:extLst>
          </p:cNvPr>
          <p:cNvSpPr/>
          <p:nvPr userDrawn="1"/>
        </p:nvSpPr>
        <p:spPr>
          <a:xfrm>
            <a:off x="6110818" y="75539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Text Placeholder 23">
            <a:extLst>
              <a:ext uri="{FF2B5EF4-FFF2-40B4-BE49-F238E27FC236}">
                <a16:creationId xmlns:a16="http://schemas.microsoft.com/office/drawing/2014/main" id="{44D329D3-6F00-7A11-1E94-C5F4B074AF8E}"/>
              </a:ext>
            </a:extLst>
          </p:cNvPr>
          <p:cNvSpPr>
            <a:spLocks noGrp="1"/>
          </p:cNvSpPr>
          <p:nvPr>
            <p:ph type="body" sz="quarter" idx="44" hasCustomPrompt="1"/>
          </p:nvPr>
        </p:nvSpPr>
        <p:spPr>
          <a:xfrm>
            <a:off x="6556708" y="2308889"/>
            <a:ext cx="5055171" cy="2635608"/>
          </a:xfrm>
          <a:prstGeom prst="rect">
            <a:avLst/>
          </a:prstGeom>
          <a:solidFill>
            <a:srgbClr val="05AAA3"/>
          </a:solidFill>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7" name="Text Placeholder 23">
            <a:extLst>
              <a:ext uri="{FF2B5EF4-FFF2-40B4-BE49-F238E27FC236}">
                <a16:creationId xmlns:a16="http://schemas.microsoft.com/office/drawing/2014/main" id="{70D8D7E6-3651-D9B5-5406-ADFE00943599}"/>
              </a:ext>
            </a:extLst>
          </p:cNvPr>
          <p:cNvSpPr>
            <a:spLocks noGrp="1"/>
          </p:cNvSpPr>
          <p:nvPr>
            <p:ph type="body" sz="quarter" idx="45" hasCustomPrompt="1"/>
          </p:nvPr>
        </p:nvSpPr>
        <p:spPr>
          <a:xfrm>
            <a:off x="6556708" y="5157855"/>
            <a:ext cx="5055171" cy="1104445"/>
          </a:xfrm>
          <a:prstGeom prst="rect">
            <a:avLst/>
          </a:prstGeom>
          <a:solidFill>
            <a:srgbClr val="05AAA3"/>
          </a:solidFill>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5770253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151468" y="667226"/>
            <a:ext cx="6574993" cy="619077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spTree>
    <p:extLst>
      <p:ext uri="{BB962C8B-B14F-4D97-AF65-F5344CB8AC3E}">
        <p14:creationId xmlns:p14="http://schemas.microsoft.com/office/powerpoint/2010/main" val="407236387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userDrawn="1">
  <p:cSld name="27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17684" y="637821"/>
            <a:ext cx="5912541" cy="58442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3" name="Freeform 11">
            <a:extLst>
              <a:ext uri="{FF2B5EF4-FFF2-40B4-BE49-F238E27FC236}">
                <a16:creationId xmlns:a16="http://schemas.microsoft.com/office/drawing/2014/main" id="{8DBB32F0-498E-7F73-867D-E7C65BD6B89A}"/>
              </a:ext>
            </a:extLst>
          </p:cNvPr>
          <p:cNvSpPr/>
          <p:nvPr userDrawn="1"/>
        </p:nvSpPr>
        <p:spPr>
          <a:xfrm>
            <a:off x="6110818" y="755391"/>
            <a:ext cx="5912541" cy="5767271"/>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Text Placeholder 23">
            <a:extLst>
              <a:ext uri="{FF2B5EF4-FFF2-40B4-BE49-F238E27FC236}">
                <a16:creationId xmlns:a16="http://schemas.microsoft.com/office/drawing/2014/main" id="{44D329D3-6F00-7A11-1E94-C5F4B074AF8E}"/>
              </a:ext>
            </a:extLst>
          </p:cNvPr>
          <p:cNvSpPr>
            <a:spLocks noGrp="1"/>
          </p:cNvSpPr>
          <p:nvPr>
            <p:ph type="body" sz="quarter" idx="44" hasCustomPrompt="1"/>
          </p:nvPr>
        </p:nvSpPr>
        <p:spPr>
          <a:xfrm>
            <a:off x="6556708" y="2308889"/>
            <a:ext cx="5055171" cy="2635608"/>
          </a:xfrm>
          <a:prstGeom prst="rect">
            <a:avLst/>
          </a:prstGeom>
          <a:solidFill>
            <a:srgbClr val="05AAA3"/>
          </a:solidFill>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7" name="Text Placeholder 23">
            <a:extLst>
              <a:ext uri="{FF2B5EF4-FFF2-40B4-BE49-F238E27FC236}">
                <a16:creationId xmlns:a16="http://schemas.microsoft.com/office/drawing/2014/main" id="{70D8D7E6-3651-D9B5-5406-ADFE00943599}"/>
              </a:ext>
            </a:extLst>
          </p:cNvPr>
          <p:cNvSpPr>
            <a:spLocks noGrp="1"/>
          </p:cNvSpPr>
          <p:nvPr>
            <p:ph type="body" sz="quarter" idx="45" hasCustomPrompt="1"/>
          </p:nvPr>
        </p:nvSpPr>
        <p:spPr>
          <a:xfrm>
            <a:off x="6556708" y="5157855"/>
            <a:ext cx="5055171" cy="1104445"/>
          </a:xfrm>
          <a:prstGeom prst="rect">
            <a:avLst/>
          </a:prstGeom>
          <a:noFill/>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05737167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userDrawn="1">
  <p:cSld name="8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38100" y="0"/>
            <a:ext cx="6848475" cy="685799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55788673"/>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userDrawn="1">
  <p:cSld name="31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38100" y="0"/>
            <a:ext cx="6848475" cy="685799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9A012"/>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41327528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2_Qutoe 04">
    <p:spTree>
      <p:nvGrpSpPr>
        <p:cNvPr id="1" name=""/>
        <p:cNvGrpSpPr/>
        <p:nvPr/>
      </p:nvGrpSpPr>
      <p:grpSpPr>
        <a:xfrm>
          <a:off x="0" y="0"/>
          <a:ext cx="0" cy="0"/>
          <a:chOff x="0" y="0"/>
          <a:chExt cx="0" cy="0"/>
        </a:xfrm>
      </p:grpSpPr>
      <p:sp>
        <p:nvSpPr>
          <p:cNvPr id="14" name="Picture Placeholder 10">
            <a:extLst>
              <a:ext uri="{FF2B5EF4-FFF2-40B4-BE49-F238E27FC236}">
                <a16:creationId xmlns:a16="http://schemas.microsoft.com/office/drawing/2014/main" id="{AFAF2528-7CBC-EFC7-1A87-0F7D843AACB5}"/>
              </a:ext>
            </a:extLst>
          </p:cNvPr>
          <p:cNvSpPr>
            <a:spLocks noGrp="1"/>
          </p:cNvSpPr>
          <p:nvPr>
            <p:ph type="pic" sz="quarter" idx="42"/>
          </p:nvPr>
        </p:nvSpPr>
        <p:spPr>
          <a:xfrm>
            <a:off x="1315724" y="825882"/>
            <a:ext cx="10583299" cy="573767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2" name="Freeform 1">
            <a:extLst>
              <a:ext uri="{FF2B5EF4-FFF2-40B4-BE49-F238E27FC236}">
                <a16:creationId xmlns:a16="http://schemas.microsoft.com/office/drawing/2014/main" id="{EF45AAD3-A98F-D9DB-81D8-ED797F15EEE9}"/>
              </a:ext>
            </a:extLst>
          </p:cNvPr>
          <p:cNvSpPr/>
          <p:nvPr userDrawn="1"/>
        </p:nvSpPr>
        <p:spPr>
          <a:xfrm>
            <a:off x="2427894" y="1226786"/>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3" name="Freeform 11">
            <a:extLst>
              <a:ext uri="{FF2B5EF4-FFF2-40B4-BE49-F238E27FC236}">
                <a16:creationId xmlns:a16="http://schemas.microsoft.com/office/drawing/2014/main" id="{4166F876-EC79-8429-0CD1-C082B9B4CE45}"/>
              </a:ext>
            </a:extLst>
          </p:cNvPr>
          <p:cNvSpPr/>
          <p:nvPr userDrawn="1"/>
        </p:nvSpPr>
        <p:spPr>
          <a:xfrm>
            <a:off x="669614" y="38203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28AAE3"/>
          </a:solidFill>
          <a:ln w="3598" cap="flat">
            <a:noFill/>
            <a:prstDash val="solid"/>
            <a:miter/>
          </a:ln>
        </p:spPr>
        <p:txBody>
          <a:bodyPr rtlCol="0" anchor="ctr"/>
          <a:lstStyle/>
          <a:p>
            <a:endParaRPr lang="en-US" b="0" i="0" dirty="0">
              <a:latin typeface="Calibri" panose="020F0502020204030204" pitchFamily="34" charset="0"/>
            </a:endParaRP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Freeform 1">
            <a:extLst>
              <a:ext uri="{FF2B5EF4-FFF2-40B4-BE49-F238E27FC236}">
                <a16:creationId xmlns:a16="http://schemas.microsoft.com/office/drawing/2014/main" id="{4183CCF9-483D-42CC-BA1C-652FB81B2317}"/>
              </a:ext>
            </a:extLst>
          </p:cNvPr>
          <p:cNvSpPr/>
          <p:nvPr userDrawn="1"/>
        </p:nvSpPr>
        <p:spPr>
          <a:xfrm>
            <a:off x="6256249" y="1327439"/>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7" name="Freeform 11">
            <a:extLst>
              <a:ext uri="{FF2B5EF4-FFF2-40B4-BE49-F238E27FC236}">
                <a16:creationId xmlns:a16="http://schemas.microsoft.com/office/drawing/2014/main" id="{3680757E-CEA3-4DC6-F4DD-0D33ED58E447}"/>
              </a:ext>
            </a:extLst>
          </p:cNvPr>
          <p:cNvSpPr/>
          <p:nvPr userDrawn="1"/>
        </p:nvSpPr>
        <p:spPr>
          <a:xfrm rot="10800000">
            <a:off x="4635608" y="3914536"/>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28AAE3"/>
          </a:solidFill>
          <a:ln w="3598" cap="flat">
            <a:noFill/>
            <a:prstDash val="solid"/>
            <a:miter/>
          </a:ln>
        </p:spPr>
        <p:txBody>
          <a:bodyPr rtlCol="0" anchor="ctr"/>
          <a:lstStyle/>
          <a:p>
            <a:endParaRPr lang="en-US" b="0" i="0" dirty="0">
              <a:latin typeface="Calibri" panose="020F0502020204030204" pitchFamily="34" charset="0"/>
            </a:endParaRPr>
          </a:p>
        </p:txBody>
      </p:sp>
      <p:sp>
        <p:nvSpPr>
          <p:cNvPr id="9" name="Freeform 1">
            <a:extLst>
              <a:ext uri="{FF2B5EF4-FFF2-40B4-BE49-F238E27FC236}">
                <a16:creationId xmlns:a16="http://schemas.microsoft.com/office/drawing/2014/main" id="{C53A3FF1-77E8-6448-D056-E9BE316102F5}"/>
              </a:ext>
            </a:extLst>
          </p:cNvPr>
          <p:cNvSpPr/>
          <p:nvPr userDrawn="1"/>
        </p:nvSpPr>
        <p:spPr>
          <a:xfrm>
            <a:off x="10146406" y="1327440"/>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0" name="Freeform 11">
            <a:extLst>
              <a:ext uri="{FF2B5EF4-FFF2-40B4-BE49-F238E27FC236}">
                <a16:creationId xmlns:a16="http://schemas.microsoft.com/office/drawing/2014/main" id="{17B69319-FC82-4E83-6473-342D80A4FF6F}"/>
              </a:ext>
            </a:extLst>
          </p:cNvPr>
          <p:cNvSpPr/>
          <p:nvPr userDrawn="1"/>
        </p:nvSpPr>
        <p:spPr>
          <a:xfrm>
            <a:off x="8388126" y="3921008"/>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28AAE3"/>
          </a:solidFill>
          <a:ln w="3598" cap="flat">
            <a:noFill/>
            <a:prstDash val="solid"/>
            <a:miter/>
          </a:ln>
        </p:spPr>
        <p:txBody>
          <a:bodyPr rtlCol="0" anchor="ctr"/>
          <a:lstStyle/>
          <a:p>
            <a:endParaRPr lang="en-US" b="0" i="0" dirty="0">
              <a:latin typeface="Calibri" panose="020F0502020204030204" pitchFamily="34" charset="0"/>
            </a:endParaRPr>
          </a:p>
        </p:txBody>
      </p:sp>
      <p:sp>
        <p:nvSpPr>
          <p:cNvPr id="13" name="Freeform 11">
            <a:extLst>
              <a:ext uri="{FF2B5EF4-FFF2-40B4-BE49-F238E27FC236}">
                <a16:creationId xmlns:a16="http://schemas.microsoft.com/office/drawing/2014/main" id="{9657622D-741D-1780-4B67-40FAC4724AD3}"/>
              </a:ext>
            </a:extLst>
          </p:cNvPr>
          <p:cNvSpPr/>
          <p:nvPr userDrawn="1"/>
        </p:nvSpPr>
        <p:spPr>
          <a:xfrm>
            <a:off x="8347162" y="7864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30397385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3_Qutoe 04">
    <p:spTree>
      <p:nvGrpSpPr>
        <p:cNvPr id="1" name=""/>
        <p:cNvGrpSpPr/>
        <p:nvPr/>
      </p:nvGrpSpPr>
      <p:grpSpPr>
        <a:xfrm>
          <a:off x="0" y="0"/>
          <a:ext cx="0" cy="0"/>
          <a:chOff x="0" y="0"/>
          <a:chExt cx="0" cy="0"/>
        </a:xfrm>
      </p:grpSpPr>
      <p:sp>
        <p:nvSpPr>
          <p:cNvPr id="14" name="Picture Placeholder 10">
            <a:extLst>
              <a:ext uri="{FF2B5EF4-FFF2-40B4-BE49-F238E27FC236}">
                <a16:creationId xmlns:a16="http://schemas.microsoft.com/office/drawing/2014/main" id="{AFAF2528-7CBC-EFC7-1A87-0F7D843AACB5}"/>
              </a:ext>
            </a:extLst>
          </p:cNvPr>
          <p:cNvSpPr>
            <a:spLocks noGrp="1"/>
          </p:cNvSpPr>
          <p:nvPr>
            <p:ph type="pic" sz="quarter" idx="42"/>
          </p:nvPr>
        </p:nvSpPr>
        <p:spPr>
          <a:xfrm>
            <a:off x="1315724" y="825882"/>
            <a:ext cx="10583299" cy="573767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2" name="Freeform 1">
            <a:extLst>
              <a:ext uri="{FF2B5EF4-FFF2-40B4-BE49-F238E27FC236}">
                <a16:creationId xmlns:a16="http://schemas.microsoft.com/office/drawing/2014/main" id="{EF45AAD3-A98F-D9DB-81D8-ED797F15EEE9}"/>
              </a:ext>
            </a:extLst>
          </p:cNvPr>
          <p:cNvSpPr/>
          <p:nvPr userDrawn="1"/>
        </p:nvSpPr>
        <p:spPr>
          <a:xfrm>
            <a:off x="2427894" y="1226786"/>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3" name="Freeform 11">
            <a:extLst>
              <a:ext uri="{FF2B5EF4-FFF2-40B4-BE49-F238E27FC236}">
                <a16:creationId xmlns:a16="http://schemas.microsoft.com/office/drawing/2014/main" id="{4166F876-EC79-8429-0CD1-C082B9B4CE45}"/>
              </a:ext>
            </a:extLst>
          </p:cNvPr>
          <p:cNvSpPr/>
          <p:nvPr userDrawn="1"/>
        </p:nvSpPr>
        <p:spPr>
          <a:xfrm>
            <a:off x="669614" y="38203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Freeform 1">
            <a:extLst>
              <a:ext uri="{FF2B5EF4-FFF2-40B4-BE49-F238E27FC236}">
                <a16:creationId xmlns:a16="http://schemas.microsoft.com/office/drawing/2014/main" id="{4183CCF9-483D-42CC-BA1C-652FB81B2317}"/>
              </a:ext>
            </a:extLst>
          </p:cNvPr>
          <p:cNvSpPr/>
          <p:nvPr userDrawn="1"/>
        </p:nvSpPr>
        <p:spPr>
          <a:xfrm>
            <a:off x="6256249" y="1327439"/>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7" name="Freeform 11">
            <a:extLst>
              <a:ext uri="{FF2B5EF4-FFF2-40B4-BE49-F238E27FC236}">
                <a16:creationId xmlns:a16="http://schemas.microsoft.com/office/drawing/2014/main" id="{3680757E-CEA3-4DC6-F4DD-0D33ED58E447}"/>
              </a:ext>
            </a:extLst>
          </p:cNvPr>
          <p:cNvSpPr/>
          <p:nvPr userDrawn="1"/>
        </p:nvSpPr>
        <p:spPr>
          <a:xfrm rot="10800000">
            <a:off x="4635608" y="3914536"/>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9" name="Freeform 1">
            <a:extLst>
              <a:ext uri="{FF2B5EF4-FFF2-40B4-BE49-F238E27FC236}">
                <a16:creationId xmlns:a16="http://schemas.microsoft.com/office/drawing/2014/main" id="{C53A3FF1-77E8-6448-D056-E9BE316102F5}"/>
              </a:ext>
            </a:extLst>
          </p:cNvPr>
          <p:cNvSpPr/>
          <p:nvPr userDrawn="1"/>
        </p:nvSpPr>
        <p:spPr>
          <a:xfrm>
            <a:off x="10146406" y="1327440"/>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0" name="Freeform 11">
            <a:extLst>
              <a:ext uri="{FF2B5EF4-FFF2-40B4-BE49-F238E27FC236}">
                <a16:creationId xmlns:a16="http://schemas.microsoft.com/office/drawing/2014/main" id="{17B69319-FC82-4E83-6473-342D80A4FF6F}"/>
              </a:ext>
            </a:extLst>
          </p:cNvPr>
          <p:cNvSpPr/>
          <p:nvPr userDrawn="1"/>
        </p:nvSpPr>
        <p:spPr>
          <a:xfrm>
            <a:off x="8388126" y="3921008"/>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3" name="Freeform 11">
            <a:extLst>
              <a:ext uri="{FF2B5EF4-FFF2-40B4-BE49-F238E27FC236}">
                <a16:creationId xmlns:a16="http://schemas.microsoft.com/office/drawing/2014/main" id="{9657622D-741D-1780-4B67-40FAC4724AD3}"/>
              </a:ext>
            </a:extLst>
          </p:cNvPr>
          <p:cNvSpPr/>
          <p:nvPr userDrawn="1"/>
        </p:nvSpPr>
        <p:spPr>
          <a:xfrm>
            <a:off x="8347162" y="7864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28330320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4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628650" y="1116837"/>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1200944"/>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5" name="Freeform 11">
            <a:extLst>
              <a:ext uri="{FF2B5EF4-FFF2-40B4-BE49-F238E27FC236}">
                <a16:creationId xmlns:a16="http://schemas.microsoft.com/office/drawing/2014/main" id="{FA96EA77-0467-01F1-D496-E2FA42A45EDC}"/>
              </a:ext>
            </a:extLst>
          </p:cNvPr>
          <p:cNvSpPr/>
          <p:nvPr userDrawn="1"/>
        </p:nvSpPr>
        <p:spPr>
          <a:xfrm>
            <a:off x="8285360" y="1200943"/>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6" name="Freeform 11">
            <a:extLst>
              <a:ext uri="{FF2B5EF4-FFF2-40B4-BE49-F238E27FC236}">
                <a16:creationId xmlns:a16="http://schemas.microsoft.com/office/drawing/2014/main" id="{18CEDBB4-D931-BD31-60A5-622E97809371}"/>
              </a:ext>
            </a:extLst>
          </p:cNvPr>
          <p:cNvSpPr/>
          <p:nvPr userDrawn="1"/>
        </p:nvSpPr>
        <p:spPr>
          <a:xfrm>
            <a:off x="781050" y="3943711"/>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11" name="Freeform 11">
            <a:extLst>
              <a:ext uri="{FF2B5EF4-FFF2-40B4-BE49-F238E27FC236}">
                <a16:creationId xmlns:a16="http://schemas.microsoft.com/office/drawing/2014/main" id="{B756F812-541D-71E4-0F0C-3D65D7188877}"/>
              </a:ext>
            </a:extLst>
          </p:cNvPr>
          <p:cNvSpPr/>
          <p:nvPr userDrawn="1"/>
        </p:nvSpPr>
        <p:spPr>
          <a:xfrm rot="10800000">
            <a:off x="4609405" y="4019191"/>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15" name="Freeform 11">
            <a:extLst>
              <a:ext uri="{FF2B5EF4-FFF2-40B4-BE49-F238E27FC236}">
                <a16:creationId xmlns:a16="http://schemas.microsoft.com/office/drawing/2014/main" id="{E19CE7EB-D205-8C36-F94C-268889B0AB1E}"/>
              </a:ext>
            </a:extLst>
          </p:cNvPr>
          <p:cNvSpPr/>
          <p:nvPr userDrawn="1"/>
        </p:nvSpPr>
        <p:spPr>
          <a:xfrm>
            <a:off x="8437760" y="4019191"/>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4154472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5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5" name="Freeform 11">
            <a:extLst>
              <a:ext uri="{FF2B5EF4-FFF2-40B4-BE49-F238E27FC236}">
                <a16:creationId xmlns:a16="http://schemas.microsoft.com/office/drawing/2014/main" id="{FA96EA77-0467-01F1-D496-E2FA42A45EDC}"/>
              </a:ext>
            </a:extLst>
          </p:cNvPr>
          <p:cNvSpPr/>
          <p:nvPr userDrawn="1"/>
        </p:nvSpPr>
        <p:spPr>
          <a:xfrm>
            <a:off x="8285360" y="8382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6" name="Freeform 11">
            <a:extLst>
              <a:ext uri="{FF2B5EF4-FFF2-40B4-BE49-F238E27FC236}">
                <a16:creationId xmlns:a16="http://schemas.microsoft.com/office/drawing/2014/main" id="{18CEDBB4-D931-BD31-60A5-622E97809371}"/>
              </a:ext>
            </a:extLst>
          </p:cNvPr>
          <p:cNvSpPr/>
          <p:nvPr userDrawn="1"/>
        </p:nvSpPr>
        <p:spPr>
          <a:xfrm>
            <a:off x="781050" y="37628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11" name="Freeform 11">
            <a:extLst>
              <a:ext uri="{FF2B5EF4-FFF2-40B4-BE49-F238E27FC236}">
                <a16:creationId xmlns:a16="http://schemas.microsoft.com/office/drawing/2014/main" id="{B756F812-541D-71E4-0F0C-3D65D7188877}"/>
              </a:ext>
            </a:extLst>
          </p:cNvPr>
          <p:cNvSpPr/>
          <p:nvPr userDrawn="1"/>
        </p:nvSpPr>
        <p:spPr>
          <a:xfrm rot="10800000">
            <a:off x="4609405" y="383832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15" name="Freeform 11">
            <a:extLst>
              <a:ext uri="{FF2B5EF4-FFF2-40B4-BE49-F238E27FC236}">
                <a16:creationId xmlns:a16="http://schemas.microsoft.com/office/drawing/2014/main" id="{E19CE7EB-D205-8C36-F94C-268889B0AB1E}"/>
              </a:ext>
            </a:extLst>
          </p:cNvPr>
          <p:cNvSpPr/>
          <p:nvPr userDrawn="1"/>
        </p:nvSpPr>
        <p:spPr>
          <a:xfrm>
            <a:off x="8437760" y="39152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78684278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22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5" name="Freeform 11">
            <a:extLst>
              <a:ext uri="{FF2B5EF4-FFF2-40B4-BE49-F238E27FC236}">
                <a16:creationId xmlns:a16="http://schemas.microsoft.com/office/drawing/2014/main" id="{FA96EA77-0467-01F1-D496-E2FA42A45EDC}"/>
              </a:ext>
            </a:extLst>
          </p:cNvPr>
          <p:cNvSpPr/>
          <p:nvPr userDrawn="1"/>
        </p:nvSpPr>
        <p:spPr>
          <a:xfrm>
            <a:off x="8285360" y="8382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6" name="Freeform 11">
            <a:extLst>
              <a:ext uri="{FF2B5EF4-FFF2-40B4-BE49-F238E27FC236}">
                <a16:creationId xmlns:a16="http://schemas.microsoft.com/office/drawing/2014/main" id="{18CEDBB4-D931-BD31-60A5-622E97809371}"/>
              </a:ext>
            </a:extLst>
          </p:cNvPr>
          <p:cNvSpPr/>
          <p:nvPr userDrawn="1"/>
        </p:nvSpPr>
        <p:spPr>
          <a:xfrm>
            <a:off x="781050" y="37628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11" name="Freeform 11">
            <a:extLst>
              <a:ext uri="{FF2B5EF4-FFF2-40B4-BE49-F238E27FC236}">
                <a16:creationId xmlns:a16="http://schemas.microsoft.com/office/drawing/2014/main" id="{B756F812-541D-71E4-0F0C-3D65D7188877}"/>
              </a:ext>
            </a:extLst>
          </p:cNvPr>
          <p:cNvSpPr/>
          <p:nvPr userDrawn="1"/>
        </p:nvSpPr>
        <p:spPr>
          <a:xfrm rot="10800000">
            <a:off x="4609405" y="383832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15" name="Freeform 11">
            <a:extLst>
              <a:ext uri="{FF2B5EF4-FFF2-40B4-BE49-F238E27FC236}">
                <a16:creationId xmlns:a16="http://schemas.microsoft.com/office/drawing/2014/main" id="{E19CE7EB-D205-8C36-F94C-268889B0AB1E}"/>
              </a:ext>
            </a:extLst>
          </p:cNvPr>
          <p:cNvSpPr/>
          <p:nvPr userDrawn="1"/>
        </p:nvSpPr>
        <p:spPr>
          <a:xfrm>
            <a:off x="8437760" y="39152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24499301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41910512"/>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3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2280176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5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238254416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8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D11C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96824371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6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DEA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319212028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5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335C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16295948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4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1A5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326612352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7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DF46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569154935"/>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9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E2C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480803915"/>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1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702E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616575359"/>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2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5A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41987765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914400"/>
            <a:ext cx="1152557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480602439"/>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3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125380"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
        <p:nvSpPr>
          <p:cNvPr id="2" name="Freeform 9">
            <a:extLst>
              <a:ext uri="{FF2B5EF4-FFF2-40B4-BE49-F238E27FC236}">
                <a16:creationId xmlns:a16="http://schemas.microsoft.com/office/drawing/2014/main" id="{F004F304-53E8-43BA-1D3D-56B89433B4E8}"/>
              </a:ext>
            </a:extLst>
          </p:cNvPr>
          <p:cNvSpPr/>
          <p:nvPr userDrawn="1"/>
        </p:nvSpPr>
        <p:spPr>
          <a:xfrm>
            <a:off x="6095999"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5AAA3"/>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6858570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6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333321011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5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125380"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DEA900"/>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
        <p:nvSpPr>
          <p:cNvPr id="2" name="Freeform 9">
            <a:extLst>
              <a:ext uri="{FF2B5EF4-FFF2-40B4-BE49-F238E27FC236}">
                <a16:creationId xmlns:a16="http://schemas.microsoft.com/office/drawing/2014/main" id="{F004F304-53E8-43BA-1D3D-56B89433B4E8}"/>
              </a:ext>
            </a:extLst>
          </p:cNvPr>
          <p:cNvSpPr/>
          <p:nvPr userDrawn="1"/>
        </p:nvSpPr>
        <p:spPr>
          <a:xfrm>
            <a:off x="6095999"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28AAE3"/>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03657056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4_Text 02">
    <p:spTree>
      <p:nvGrpSpPr>
        <p:cNvPr id="1" name=""/>
        <p:cNvGrpSpPr/>
        <p:nvPr/>
      </p:nvGrpSpPr>
      <p:grpSpPr>
        <a:xfrm>
          <a:off x="0" y="0"/>
          <a:ext cx="0" cy="0"/>
          <a:chOff x="0" y="0"/>
          <a:chExt cx="0" cy="0"/>
        </a:xfrm>
      </p:grpSpPr>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19871146"/>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2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1247614"/>
            <a:ext cx="11525573" cy="5000594"/>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393953817"/>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6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1247614"/>
            <a:ext cx="11525573" cy="5000594"/>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86D6E"/>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807438884"/>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1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1436175"/>
            <a:ext cx="11525573" cy="521227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2" name="Freeform 11">
            <a:extLst>
              <a:ext uri="{FF2B5EF4-FFF2-40B4-BE49-F238E27FC236}">
                <a16:creationId xmlns:a16="http://schemas.microsoft.com/office/drawing/2014/main" id="{0D36EFDA-264B-4948-A7A5-D2CBE1A3DC45}"/>
              </a:ext>
            </a:extLst>
          </p:cNvPr>
          <p:cNvSpPr/>
          <p:nvPr userDrawn="1"/>
        </p:nvSpPr>
        <p:spPr>
          <a:xfrm>
            <a:off x="3732000" y="1698932"/>
            <a:ext cx="8460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DF4625"/>
          </a:solidFill>
          <a:ln w="24491" cap="flat">
            <a:solidFill>
              <a:srgbClr val="DF4625"/>
            </a:solidFill>
            <a:prstDash val="solid"/>
            <a:miter/>
          </a:ln>
        </p:spPr>
        <p:txBody>
          <a:bodyPr rtlCol="0" anchor="ctr"/>
          <a:lstStyle/>
          <a:p>
            <a:endParaRPr lang="en-US"/>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443960"/>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603193187"/>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176238" y="343175"/>
            <a:ext cx="2144406"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912293" y="84690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912294" y="134561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3270782" y="92643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01</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3354094"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60" y="721803"/>
            <a:ext cx="7563410" cy="1674487"/>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912292" y="2770036"/>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912293" y="3268749"/>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89" name="Text Placeholder 8">
            <a:extLst>
              <a:ext uri="{FF2B5EF4-FFF2-40B4-BE49-F238E27FC236}">
                <a16:creationId xmlns:a16="http://schemas.microsoft.com/office/drawing/2014/main" id="{D796B671-C11B-2F4F-ABBC-B40290009074}"/>
              </a:ext>
            </a:extLst>
          </p:cNvPr>
          <p:cNvSpPr>
            <a:spLocks noGrp="1"/>
          </p:cNvSpPr>
          <p:nvPr>
            <p:ph type="body" sz="quarter" idx="44" hasCustomPrompt="1"/>
          </p:nvPr>
        </p:nvSpPr>
        <p:spPr>
          <a:xfrm>
            <a:off x="3270781" y="2849569"/>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02</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9" y="2644936"/>
            <a:ext cx="7563410" cy="1674487"/>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927790" y="463383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927791" y="513254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98" name="Text Placeholder 8">
            <a:extLst>
              <a:ext uri="{FF2B5EF4-FFF2-40B4-BE49-F238E27FC236}">
                <a16:creationId xmlns:a16="http://schemas.microsoft.com/office/drawing/2014/main" id="{FC0AD653-42B9-B746-97D0-A064A2B04808}"/>
              </a:ext>
            </a:extLst>
          </p:cNvPr>
          <p:cNvSpPr>
            <a:spLocks noGrp="1"/>
          </p:cNvSpPr>
          <p:nvPr>
            <p:ph type="body" sz="quarter" idx="47" hasCustomPrompt="1"/>
          </p:nvPr>
        </p:nvSpPr>
        <p:spPr>
          <a:xfrm>
            <a:off x="3286279" y="471336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03</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7" y="4508733"/>
            <a:ext cx="7563410" cy="1674487"/>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996454653"/>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1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337952" y="484832"/>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337953" y="983545"/>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1"/>
            <a:ext cx="7902045" cy="2148118"/>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347394" y="2739798"/>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347395" y="3238511"/>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8" y="2401606"/>
            <a:ext cx="7885845" cy="2060054"/>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362892" y="4773302"/>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362893" y="5272015"/>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4556044"/>
            <a:ext cx="7870355" cy="2155306"/>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7" name="Text Placeholder 8">
            <a:extLst>
              <a:ext uri="{FF2B5EF4-FFF2-40B4-BE49-F238E27FC236}">
                <a16:creationId xmlns:a16="http://schemas.microsoft.com/office/drawing/2014/main" id="{BF545690-3156-C06B-7E59-CA281F7A38A4}"/>
              </a:ext>
            </a:extLst>
          </p:cNvPr>
          <p:cNvSpPr>
            <a:spLocks noGrp="1"/>
          </p:cNvSpPr>
          <p:nvPr>
            <p:ph type="body" sz="quarter" idx="48" hasCustomPrompt="1"/>
          </p:nvPr>
        </p:nvSpPr>
        <p:spPr>
          <a:xfrm>
            <a:off x="2160741" y="2872987"/>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Benefit </a:t>
            </a:r>
          </a:p>
        </p:txBody>
      </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332591580"/>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3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531293" y="573587"/>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531294" y="1072300"/>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1"/>
            <a:ext cx="7902045" cy="2148118"/>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531294" y="2684200"/>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531295" y="3182913"/>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8" y="2401606"/>
            <a:ext cx="7885845" cy="2060054"/>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531295" y="4669834"/>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531296" y="5168547"/>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4556044"/>
            <a:ext cx="7870355" cy="2155306"/>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7" name="Text Placeholder 8">
            <a:extLst>
              <a:ext uri="{FF2B5EF4-FFF2-40B4-BE49-F238E27FC236}">
                <a16:creationId xmlns:a16="http://schemas.microsoft.com/office/drawing/2014/main" id="{BF545690-3156-C06B-7E59-CA281F7A38A4}"/>
              </a:ext>
            </a:extLst>
          </p:cNvPr>
          <p:cNvSpPr>
            <a:spLocks noGrp="1"/>
          </p:cNvSpPr>
          <p:nvPr>
            <p:ph type="body" sz="quarter" idx="48" hasCustomPrompt="1"/>
          </p:nvPr>
        </p:nvSpPr>
        <p:spPr>
          <a:xfrm>
            <a:off x="2160741" y="2872987"/>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Benefit </a:t>
            </a:r>
          </a:p>
        </p:txBody>
      </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2739360623"/>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5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531293" y="573587"/>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531294" y="1072300"/>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0"/>
            <a:ext cx="7902045" cy="2970163"/>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531295" y="4669834"/>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531296" y="5168547"/>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3294411"/>
            <a:ext cx="7870355" cy="3416939"/>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444096521"/>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6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531293" y="573587"/>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531294" y="1072300"/>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1"/>
            <a:ext cx="7902045" cy="2148118"/>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531294" y="2684200"/>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531295" y="3182913"/>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8" y="2401606"/>
            <a:ext cx="7885845" cy="2060054"/>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531295" y="4669834"/>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531296" y="5168547"/>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4556044"/>
            <a:ext cx="7870355" cy="2155306"/>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7" name="Text Placeholder 8">
            <a:extLst>
              <a:ext uri="{FF2B5EF4-FFF2-40B4-BE49-F238E27FC236}">
                <a16:creationId xmlns:a16="http://schemas.microsoft.com/office/drawing/2014/main" id="{BF545690-3156-C06B-7E59-CA281F7A38A4}"/>
              </a:ext>
            </a:extLst>
          </p:cNvPr>
          <p:cNvSpPr>
            <a:spLocks noGrp="1"/>
          </p:cNvSpPr>
          <p:nvPr>
            <p:ph type="body" sz="quarter" idx="48" hasCustomPrompt="1"/>
          </p:nvPr>
        </p:nvSpPr>
        <p:spPr>
          <a:xfrm>
            <a:off x="2160741" y="2872987"/>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Benefit </a:t>
            </a:r>
          </a:p>
        </p:txBody>
      </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1910596815"/>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84" Type="http://schemas.openxmlformats.org/officeDocument/2006/relationships/slideLayout" Target="../slideLayouts/slideLayout84.xml"/><Relationship Id="rId89" Type="http://schemas.openxmlformats.org/officeDocument/2006/relationships/slideLayout" Target="../slideLayouts/slideLayout89.xml"/><Relationship Id="rId112" Type="http://schemas.openxmlformats.org/officeDocument/2006/relationships/slideLayout" Target="../slideLayouts/slideLayout112.xml"/><Relationship Id="rId16" Type="http://schemas.openxmlformats.org/officeDocument/2006/relationships/slideLayout" Target="../slideLayouts/slideLayout16.xml"/><Relationship Id="rId107" Type="http://schemas.openxmlformats.org/officeDocument/2006/relationships/slideLayout" Target="../slideLayouts/slideLayout107.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87" Type="http://schemas.openxmlformats.org/officeDocument/2006/relationships/slideLayout" Target="../slideLayouts/slideLayout87.xml"/><Relationship Id="rId102" Type="http://schemas.openxmlformats.org/officeDocument/2006/relationships/slideLayout" Target="../slideLayouts/slideLayout102.xml"/><Relationship Id="rId110" Type="http://schemas.openxmlformats.org/officeDocument/2006/relationships/slideLayout" Target="../slideLayouts/slideLayout110.xml"/><Relationship Id="rId115" Type="http://schemas.openxmlformats.org/officeDocument/2006/relationships/theme" Target="../theme/theme1.xml"/><Relationship Id="rId5" Type="http://schemas.openxmlformats.org/officeDocument/2006/relationships/slideLayout" Target="../slideLayouts/slideLayout5.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90" Type="http://schemas.openxmlformats.org/officeDocument/2006/relationships/slideLayout" Target="../slideLayouts/slideLayout90.xml"/><Relationship Id="rId95" Type="http://schemas.openxmlformats.org/officeDocument/2006/relationships/slideLayout" Target="../slideLayouts/slideLayout95.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100" Type="http://schemas.openxmlformats.org/officeDocument/2006/relationships/slideLayout" Target="../slideLayouts/slideLayout100.xml"/><Relationship Id="rId105" Type="http://schemas.openxmlformats.org/officeDocument/2006/relationships/slideLayout" Target="../slideLayouts/slideLayout105.xml"/><Relationship Id="rId113" Type="http://schemas.openxmlformats.org/officeDocument/2006/relationships/slideLayout" Target="../slideLayouts/slideLayout113.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slideLayout" Target="../slideLayouts/slideLayout80.xml"/><Relationship Id="rId85" Type="http://schemas.openxmlformats.org/officeDocument/2006/relationships/slideLayout" Target="../slideLayouts/slideLayout85.xml"/><Relationship Id="rId93" Type="http://schemas.openxmlformats.org/officeDocument/2006/relationships/slideLayout" Target="../slideLayouts/slideLayout93.xml"/><Relationship Id="rId98" Type="http://schemas.openxmlformats.org/officeDocument/2006/relationships/slideLayout" Target="../slideLayouts/slideLayout9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103" Type="http://schemas.openxmlformats.org/officeDocument/2006/relationships/slideLayout" Target="../slideLayouts/slideLayout103.xml"/><Relationship Id="rId108" Type="http://schemas.openxmlformats.org/officeDocument/2006/relationships/slideLayout" Target="../slideLayouts/slideLayout108.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slideLayout" Target="../slideLayouts/slideLayout83.xml"/><Relationship Id="rId88" Type="http://schemas.openxmlformats.org/officeDocument/2006/relationships/slideLayout" Target="../slideLayouts/slideLayout88.xml"/><Relationship Id="rId91" Type="http://schemas.openxmlformats.org/officeDocument/2006/relationships/slideLayout" Target="../slideLayouts/slideLayout91.xml"/><Relationship Id="rId96" Type="http://schemas.openxmlformats.org/officeDocument/2006/relationships/slideLayout" Target="../slideLayouts/slideLayout96.xml"/><Relationship Id="rId111" Type="http://schemas.openxmlformats.org/officeDocument/2006/relationships/slideLayout" Target="../slideLayouts/slideLayout11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6" Type="http://schemas.openxmlformats.org/officeDocument/2006/relationships/slideLayout" Target="../slideLayouts/slideLayout106.xml"/><Relationship Id="rId114" Type="http://schemas.openxmlformats.org/officeDocument/2006/relationships/slideLayout" Target="../slideLayouts/slideLayout114.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86" Type="http://schemas.openxmlformats.org/officeDocument/2006/relationships/slideLayout" Target="../slideLayouts/slideLayout86.xml"/><Relationship Id="rId94" Type="http://schemas.openxmlformats.org/officeDocument/2006/relationships/slideLayout" Target="../slideLayouts/slideLayout94.xml"/><Relationship Id="rId99" Type="http://schemas.openxmlformats.org/officeDocument/2006/relationships/slideLayout" Target="../slideLayouts/slideLayout99.xml"/><Relationship Id="rId101" Type="http://schemas.openxmlformats.org/officeDocument/2006/relationships/slideLayout" Target="../slideLayouts/slideLayout101.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109" Type="http://schemas.openxmlformats.org/officeDocument/2006/relationships/slideLayout" Target="../slideLayouts/slideLayout10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97" Type="http://schemas.openxmlformats.org/officeDocument/2006/relationships/slideLayout" Target="../slideLayouts/slideLayout97.xml"/><Relationship Id="rId104" Type="http://schemas.openxmlformats.org/officeDocument/2006/relationships/slideLayout" Target="../slideLayouts/slideLayout104.xml"/><Relationship Id="rId7" Type="http://schemas.openxmlformats.org/officeDocument/2006/relationships/slideLayout" Target="../slideLayouts/slideLayout7.xml"/><Relationship Id="rId71" Type="http://schemas.openxmlformats.org/officeDocument/2006/relationships/slideLayout" Target="../slideLayouts/slideLayout71.xml"/><Relationship Id="rId92" Type="http://schemas.openxmlformats.org/officeDocument/2006/relationships/slideLayout" Target="../slideLayouts/slideLayout92.xml"/><Relationship Id="rId2" Type="http://schemas.openxmlformats.org/officeDocument/2006/relationships/slideLayout" Target="../slideLayouts/slideLayout2.xml"/><Relationship Id="rId29"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3C02027-FC73-B27F-AB3B-3731F7589E3C}"/>
              </a:ext>
            </a:extLst>
          </p:cNvPr>
          <p:cNvGrpSpPr/>
          <p:nvPr userDrawn="1"/>
        </p:nvGrpSpPr>
        <p:grpSpPr>
          <a:xfrm>
            <a:off x="279930" y="6388360"/>
            <a:ext cx="4179859" cy="424070"/>
            <a:chOff x="252221" y="10160164"/>
            <a:chExt cx="4179859" cy="424070"/>
          </a:xfrm>
        </p:grpSpPr>
        <p:sp>
          <p:nvSpPr>
            <p:cNvPr id="3" name="Text Box 5">
              <a:extLst>
                <a:ext uri="{FF2B5EF4-FFF2-40B4-BE49-F238E27FC236}">
                  <a16:creationId xmlns:a16="http://schemas.microsoft.com/office/drawing/2014/main" id="{D42C86C6-98DD-4DE9-5BD9-B67A7192ADC2}"/>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7" name="Graphic 5">
              <a:extLst>
                <a:ext uri="{FF2B5EF4-FFF2-40B4-BE49-F238E27FC236}">
                  <a16:creationId xmlns:a16="http://schemas.microsoft.com/office/drawing/2014/main" id="{659F9F16-14D3-196B-E094-9FE3A2D3F109}"/>
                </a:ext>
              </a:extLst>
            </p:cNvPr>
            <p:cNvGrpSpPr/>
            <p:nvPr userDrawn="1"/>
          </p:nvGrpSpPr>
          <p:grpSpPr>
            <a:xfrm rot="20121967" flipH="1">
              <a:off x="252221" y="10160164"/>
              <a:ext cx="261668" cy="227012"/>
              <a:chOff x="3962604" y="4534014"/>
              <a:chExt cx="1470421" cy="1301140"/>
            </a:xfrm>
          </p:grpSpPr>
          <p:sp>
            <p:nvSpPr>
              <p:cNvPr id="8" name="Freeform 7">
                <a:extLst>
                  <a:ext uri="{FF2B5EF4-FFF2-40B4-BE49-F238E27FC236}">
                    <a16:creationId xmlns:a16="http://schemas.microsoft.com/office/drawing/2014/main" id="{554AC81D-291E-F177-3CAB-D399F393453E}"/>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9B17BDF0-A32D-873A-44FA-F1CDE914FB14}"/>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6E3326A6-C997-97E2-CAAA-6449DF50A75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2F9B23F4-A8F9-C069-20EC-FBE99F317B5C}"/>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87026563-A28A-E082-71FB-512B89C8CC9A}"/>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720EE838-3B26-E820-A8B8-1B26C2F64C59}"/>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E83271B0-5CE4-F1A5-297A-9853FA09DD9E}"/>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7" name="Freeform 16">
                <a:extLst>
                  <a:ext uri="{FF2B5EF4-FFF2-40B4-BE49-F238E27FC236}">
                    <a16:creationId xmlns:a16="http://schemas.microsoft.com/office/drawing/2014/main" id="{6DF94693-D75B-2904-B148-C9E65EFEE188}"/>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580465908"/>
      </p:ext>
    </p:extLst>
  </p:cSld>
  <p:clrMap bg1="lt1" tx1="dk1" bg2="lt2" tx2="dk2" accent1="accent1" accent2="accent2" accent3="accent3" accent4="accent4" accent5="accent5" accent6="accent6" hlink="hlink" folHlink="folHlink"/>
  <p:sldLayoutIdLst>
    <p:sldLayoutId id="2147483867" r:id="rId1"/>
    <p:sldLayoutId id="2147483868" r:id="rId2"/>
    <p:sldLayoutId id="2147483829" r:id="rId3"/>
    <p:sldLayoutId id="2147483842" r:id="rId4"/>
    <p:sldLayoutId id="2147483902" r:id="rId5"/>
    <p:sldLayoutId id="2147483901" r:id="rId6"/>
    <p:sldLayoutId id="2147483899" r:id="rId7"/>
    <p:sldLayoutId id="2147483919" r:id="rId8"/>
    <p:sldLayoutId id="2147483920" r:id="rId9"/>
    <p:sldLayoutId id="2147483921" r:id="rId10"/>
    <p:sldLayoutId id="2147483977" r:id="rId11"/>
    <p:sldLayoutId id="2147483984" r:id="rId12"/>
    <p:sldLayoutId id="2147483978" r:id="rId13"/>
    <p:sldLayoutId id="2147483979" r:id="rId14"/>
    <p:sldLayoutId id="2147483900" r:id="rId15"/>
    <p:sldLayoutId id="2147483985" r:id="rId16"/>
    <p:sldLayoutId id="2147483980" r:id="rId17"/>
    <p:sldLayoutId id="2147483981" r:id="rId18"/>
    <p:sldLayoutId id="2147483982" r:id="rId19"/>
    <p:sldLayoutId id="2147483983" r:id="rId20"/>
    <p:sldLayoutId id="2147483861" r:id="rId21"/>
    <p:sldLayoutId id="2147483886" r:id="rId22"/>
    <p:sldLayoutId id="2147483887" r:id="rId23"/>
    <p:sldLayoutId id="2147483884" r:id="rId24"/>
    <p:sldLayoutId id="2147483897" r:id="rId25"/>
    <p:sldLayoutId id="2147483885" r:id="rId26"/>
    <p:sldLayoutId id="2147483960" r:id="rId27"/>
    <p:sldLayoutId id="2147483903" r:id="rId28"/>
    <p:sldLayoutId id="2147483961" r:id="rId29"/>
    <p:sldLayoutId id="2147483951" r:id="rId30"/>
    <p:sldLayoutId id="2147483967" r:id="rId31"/>
    <p:sldLayoutId id="2147483945" r:id="rId32"/>
    <p:sldLayoutId id="2147483962" r:id="rId33"/>
    <p:sldLayoutId id="2147483937" r:id="rId34"/>
    <p:sldLayoutId id="2147483963" r:id="rId35"/>
    <p:sldLayoutId id="2147483904" r:id="rId36"/>
    <p:sldLayoutId id="2147483913" r:id="rId37"/>
    <p:sldLayoutId id="2147483964" r:id="rId38"/>
    <p:sldLayoutId id="2147483928" r:id="rId39"/>
    <p:sldLayoutId id="2147483946" r:id="rId40"/>
    <p:sldLayoutId id="2147483947" r:id="rId41"/>
    <p:sldLayoutId id="2147483914" r:id="rId42"/>
    <p:sldLayoutId id="2147483891" r:id="rId43"/>
    <p:sldLayoutId id="2147483934" r:id="rId44"/>
    <p:sldLayoutId id="2147483944" r:id="rId45"/>
    <p:sldLayoutId id="2147483880" r:id="rId46"/>
    <p:sldLayoutId id="2147483922" r:id="rId47"/>
    <p:sldLayoutId id="2147483974" r:id="rId48"/>
    <p:sldLayoutId id="2147483940" r:id="rId49"/>
    <p:sldLayoutId id="2147483932" r:id="rId50"/>
    <p:sldLayoutId id="2147483941" r:id="rId51"/>
    <p:sldLayoutId id="2147483936" r:id="rId52"/>
    <p:sldLayoutId id="2147483938" r:id="rId53"/>
    <p:sldLayoutId id="2147483933" r:id="rId54"/>
    <p:sldLayoutId id="2147483935" r:id="rId55"/>
    <p:sldLayoutId id="2147483949" r:id="rId56"/>
    <p:sldLayoutId id="2147483948" r:id="rId57"/>
    <p:sldLayoutId id="2147483939" r:id="rId58"/>
    <p:sldLayoutId id="2147483923" r:id="rId59"/>
    <p:sldLayoutId id="2147483942" r:id="rId60"/>
    <p:sldLayoutId id="2147483955" r:id="rId61"/>
    <p:sldLayoutId id="2147483893" r:id="rId62"/>
    <p:sldLayoutId id="2147483952" r:id="rId63"/>
    <p:sldLayoutId id="2147483943" r:id="rId64"/>
    <p:sldLayoutId id="2147483957" r:id="rId65"/>
    <p:sldLayoutId id="2147483958" r:id="rId66"/>
    <p:sldLayoutId id="2147483954" r:id="rId67"/>
    <p:sldLayoutId id="2147483965" r:id="rId68"/>
    <p:sldLayoutId id="2147483931" r:id="rId69"/>
    <p:sldLayoutId id="2147483956" r:id="rId70"/>
    <p:sldLayoutId id="2147483924" r:id="rId71"/>
    <p:sldLayoutId id="2147483966" r:id="rId72"/>
    <p:sldLayoutId id="2147483907" r:id="rId73"/>
    <p:sldLayoutId id="2147483915" r:id="rId74"/>
    <p:sldLayoutId id="2147483916" r:id="rId75"/>
    <p:sldLayoutId id="2147483917" r:id="rId76"/>
    <p:sldLayoutId id="2147483950" r:id="rId77"/>
    <p:sldLayoutId id="2147483879" r:id="rId78"/>
    <p:sldLayoutId id="2147483975" r:id="rId79"/>
    <p:sldLayoutId id="2147483973" r:id="rId80"/>
    <p:sldLayoutId id="2147483929" r:id="rId81"/>
    <p:sldLayoutId id="2147483925" r:id="rId82"/>
    <p:sldLayoutId id="2147483918" r:id="rId83"/>
    <p:sldLayoutId id="2147483930" r:id="rId84"/>
    <p:sldLayoutId id="2147483976" r:id="rId85"/>
    <p:sldLayoutId id="2147483888" r:id="rId86"/>
    <p:sldLayoutId id="2147483911" r:id="rId87"/>
    <p:sldLayoutId id="2147483878" r:id="rId88"/>
    <p:sldLayoutId id="2147483908" r:id="rId89"/>
    <p:sldLayoutId id="2147483910" r:id="rId90"/>
    <p:sldLayoutId id="2147483909" r:id="rId91"/>
    <p:sldLayoutId id="2147483892" r:id="rId92"/>
    <p:sldLayoutId id="2147483959" r:id="rId93"/>
    <p:sldLayoutId id="2147483890" r:id="rId94"/>
    <p:sldLayoutId id="2147483877" r:id="rId95"/>
    <p:sldLayoutId id="2147483889" r:id="rId96"/>
    <p:sldLayoutId id="2147483905" r:id="rId97"/>
    <p:sldLayoutId id="2147483926" r:id="rId98"/>
    <p:sldLayoutId id="2147483927" r:id="rId99"/>
    <p:sldLayoutId id="2147483906" r:id="rId100"/>
    <p:sldLayoutId id="2147483841" r:id="rId101"/>
    <p:sldLayoutId id="2147483894" r:id="rId102"/>
    <p:sldLayoutId id="2147483840" r:id="rId103"/>
    <p:sldLayoutId id="2147483833" r:id="rId104"/>
    <p:sldLayoutId id="2147483895" r:id="rId105"/>
    <p:sldLayoutId id="2147483968" r:id="rId106"/>
    <p:sldLayoutId id="2147483969" r:id="rId107"/>
    <p:sldLayoutId id="2147483970" r:id="rId108"/>
    <p:sldLayoutId id="2147483971" r:id="rId109"/>
    <p:sldLayoutId id="2147483972" r:id="rId110"/>
    <p:sldLayoutId id="2147483847" r:id="rId111"/>
    <p:sldLayoutId id="2147483896" r:id="rId112"/>
    <p:sldLayoutId id="2147483853" r:id="rId113"/>
    <p:sldLayoutId id="2147483986" r:id="rId1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10.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3.xml"/></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14.xml"/><Relationship Id="rId4" Type="http://schemas.openxmlformats.org/officeDocument/2006/relationships/image" Target="../media/image1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3.xml"/></Relationships>
</file>

<file path=ppt/slides/_rels/slide2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2.xml"/></Relationships>
</file>

<file path=ppt/slides/_rels/slide2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00.xml"/></Relationships>
</file>

<file path=ppt/slides/_rels/slide2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00.xml"/></Relationships>
</file>

<file path=ppt/slides/_rels/slide2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00.xml"/></Relationships>
</file>

<file path=ppt/slides/_rels/slide26.xml.rels><?xml version="1.0" encoding="UTF-8" standalone="yes"?>
<Relationships xmlns="http://schemas.openxmlformats.org/package/2006/relationships"><Relationship Id="rId3" Type="http://schemas.openxmlformats.org/officeDocument/2006/relationships/hyperlink" Target="https://www.adobe.com/uk/express/learn/blog/small-business-community-engagement" TargetMode="External"/><Relationship Id="rId2" Type="http://schemas.openxmlformats.org/officeDocument/2006/relationships/image" Target="../media/image15.jpeg"/><Relationship Id="rId1" Type="http://schemas.openxmlformats.org/officeDocument/2006/relationships/slideLayout" Target="../slideLayouts/slideLayout62.xml"/></Relationships>
</file>

<file path=ppt/slides/_rels/slide2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00.xml"/></Relationships>
</file>

<file path=ppt/slides/_rels/slide2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00.xml"/></Relationships>
</file>

<file path=ppt/slides/_rels/slide2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0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00.xml"/></Relationships>
</file>

<file path=ppt/slides/_rels/slide31.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s://smallbiztrends.com/2021/08/friendly-events-draw-new-customers.html?expand_article=1" TargetMode="External"/><Relationship Id="rId1" Type="http://schemas.openxmlformats.org/officeDocument/2006/relationships/slideLayout" Target="../slideLayouts/slideLayout62.xml"/></Relationships>
</file>

<file path=ppt/slides/_rels/slide32.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00.xml"/></Relationships>
</file>

<file path=ppt/slides/_rels/slide3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00.xml"/></Relationships>
</file>

<file path=ppt/slides/_rels/slide3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00.xml"/></Relationships>
</file>

<file path=ppt/slides/_rels/slide3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100.xml"/></Relationships>
</file>

<file path=ppt/slides/_rels/slide36.xml.rels><?xml version="1.0" encoding="UTF-8" standalone="yes"?>
<Relationships xmlns="http://schemas.openxmlformats.org/package/2006/relationships"><Relationship Id="rId3" Type="http://schemas.openxmlformats.org/officeDocument/2006/relationships/hyperlink" Target="https://www.marketingdonut.co.uk/advertising/media-advertising/local-sponsorship-is-good-for-business" TargetMode="External"/><Relationship Id="rId2" Type="http://schemas.openxmlformats.org/officeDocument/2006/relationships/image" Target="../media/image18.jpeg"/><Relationship Id="rId1" Type="http://schemas.openxmlformats.org/officeDocument/2006/relationships/slideLayout" Target="../slideLayouts/slideLayout62.xml"/></Relationships>
</file>

<file path=ppt/slides/_rels/slide37.xml.rels><?xml version="1.0" encoding="UTF-8" standalone="yes"?>
<Relationships xmlns="http://schemas.openxmlformats.org/package/2006/relationships"><Relationship Id="rId3" Type="http://schemas.openxmlformats.org/officeDocument/2006/relationships/hyperlink" Target="https://www.gormmedia.com/" TargetMode="External"/><Relationship Id="rId2" Type="http://schemas.openxmlformats.org/officeDocument/2006/relationships/image" Target="../media/image21.png"/><Relationship Id="rId1" Type="http://schemas.openxmlformats.org/officeDocument/2006/relationships/slideLayout" Target="../slideLayouts/slideLayout111.xml"/></Relationships>
</file>

<file path=ppt/slides/_rels/slide38.xml.rels><?xml version="1.0" encoding="UTF-8" standalone="yes"?>
<Relationships xmlns="http://schemas.openxmlformats.org/package/2006/relationships"><Relationship Id="rId3" Type="http://schemas.openxmlformats.org/officeDocument/2006/relationships/hyperlink" Target="https://www.gormmedia.com/" TargetMode="External"/><Relationship Id="rId2" Type="http://schemas.openxmlformats.org/officeDocument/2006/relationships/hyperlink" Target="https://www.gormmedia.com/online-training" TargetMode="External"/><Relationship Id="rId1" Type="http://schemas.openxmlformats.org/officeDocument/2006/relationships/slideLayout" Target="../slideLayouts/slideLayout78.xml"/></Relationships>
</file>

<file path=ppt/slides/_rels/slide3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0.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00.xml"/></Relationships>
</file>

<file path=ppt/slides/_rels/slide41.xml.rels><?xml version="1.0" encoding="UTF-8" standalone="yes"?>
<Relationships xmlns="http://schemas.openxmlformats.org/package/2006/relationships"><Relationship Id="rId3" Type="http://schemas.openxmlformats.org/officeDocument/2006/relationships/hyperlink" Target="https://puregreensaz.com/blog/urban-farming-in-denmark/" TargetMode="External"/><Relationship Id="rId2" Type="http://schemas.openxmlformats.org/officeDocument/2006/relationships/image" Target="../media/image24.jpeg"/><Relationship Id="rId1" Type="http://schemas.openxmlformats.org/officeDocument/2006/relationships/slideLayout" Target="../slideLayouts/slideLayout100.xml"/></Relationships>
</file>

<file path=ppt/slides/_rels/slide4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hyperlink" Target="https://www.burrenexperiences.ie/burren-ecotourism-network/" TargetMode="External"/><Relationship Id="rId1" Type="http://schemas.openxmlformats.org/officeDocument/2006/relationships/slideLayout" Target="../slideLayouts/slideLayout100.xml"/><Relationship Id="rId4" Type="http://schemas.openxmlformats.org/officeDocument/2006/relationships/hyperlink" Target="https://www.burrengeopark.ie/wp-content/uploads/2013/04/B.E.N.-Information-Leaflet-2013-14.pdf" TargetMode="External"/></Relationships>
</file>

<file path=ppt/slides/_rels/slide4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6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8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8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8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8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8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8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png"/><Relationship Id="rId1" Type="http://schemas.openxmlformats.org/officeDocument/2006/relationships/slideLayout" Target="../slideLayouts/slideLayout36.xml"/><Relationship Id="rId4" Type="http://schemas.openxmlformats.org/officeDocument/2006/relationships/hyperlink" Target="https://www.ikea.com/ie/en/this-is-ikea/community-engagement/" TargetMode="External"/></Relationships>
</file>

<file path=ppt/slides/_rels/slide51.xml.rels><?xml version="1.0" encoding="UTF-8" standalone="yes"?>
<Relationships xmlns="http://schemas.openxmlformats.org/package/2006/relationships"><Relationship Id="rId3" Type="http://schemas.openxmlformats.org/officeDocument/2006/relationships/hyperlink" Target="https://www.ikea.com/pt/pt/files/pdf/45/28/4528d5bb/annual-summary-and-sustainability-report-fy19_compressed.pdf" TargetMode="External"/><Relationship Id="rId2" Type="http://schemas.openxmlformats.org/officeDocument/2006/relationships/hyperlink" Target="https://www.ikea.com/global/en/images/IKEA_Sustainability_Report_FY_20_2d4122a0fe.pdf" TargetMode="External"/><Relationship Id="rId1" Type="http://schemas.openxmlformats.org/officeDocument/2006/relationships/slideLayout" Target="../slideLayouts/slideLayout83.xml"/><Relationship Id="rId4" Type="http://schemas.openxmlformats.org/officeDocument/2006/relationships/hyperlink" Target="https://www.ikea.com/global/en/images/ikea_sustainability_report_fy19_2f9eff637d.pdf" TargetMode="External"/></Relationships>
</file>

<file path=ppt/slides/_rels/slide5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83.xml"/></Relationships>
</file>

<file path=ppt/slides/_rels/slide53.xml.rels><?xml version="1.0" encoding="UTF-8" standalone="yes"?>
<Relationships xmlns="http://schemas.openxmlformats.org/package/2006/relationships"><Relationship Id="rId3" Type="http://schemas.openxmlformats.org/officeDocument/2006/relationships/hyperlink" Target="https://www.ingka.com/static/people-and-planet-tasks.pdf" TargetMode="External"/><Relationship Id="rId2" Type="http://schemas.openxmlformats.org/officeDocument/2006/relationships/hyperlink" Target="https://www.ikea.com/global/en/images/IKEA_Sustainability_Report_FY_20_2d4122a0fe.pdf" TargetMode="External"/><Relationship Id="rId1" Type="http://schemas.openxmlformats.org/officeDocument/2006/relationships/slideLayout" Target="../slideLayouts/slideLayout83.xml"/></Relationships>
</file>

<file path=ppt/slides/_rels/slide54.xml.rels><?xml version="1.0" encoding="UTF-8" standalone="yes"?>
<Relationships xmlns="http://schemas.openxmlformats.org/package/2006/relationships"><Relationship Id="rId3" Type="http://schemas.openxmlformats.org/officeDocument/2006/relationships/hyperlink" Target="https://www.circularonline.co.uk/news/ikea-launches-new-people-planet-positive-strategy/" TargetMode="External"/><Relationship Id="rId2" Type="http://schemas.openxmlformats.org/officeDocument/2006/relationships/hyperlink" Target="https://www.ikea.com/ie/en/customer-service/knowledge/articles/9gcc34bd-5ge6-4115-9b41-5b58ccgg05g6.html" TargetMode="External"/><Relationship Id="rId1" Type="http://schemas.openxmlformats.org/officeDocument/2006/relationships/slideLayout" Target="../slideLayouts/slideLayout83.xml"/></Relationships>
</file>

<file path=ppt/slides/_rels/slide55.xml.rels><?xml version="1.0" encoding="UTF-8" standalone="yes"?>
<Relationships xmlns="http://schemas.openxmlformats.org/package/2006/relationships"><Relationship Id="rId3" Type="http://schemas.openxmlformats.org/officeDocument/2006/relationships/hyperlink" Target="https://ikeafoundation.org/stories/a-better-world-starts-at-home-campaign-energises-communities-around-the-world/" TargetMode="External"/><Relationship Id="rId2" Type="http://schemas.openxmlformats.org/officeDocument/2006/relationships/hyperlink" Target="https://www.ikea.com/pt/pt/files/pdf/45/28/4528d5bb/annual-summary-and-sustainability-report-fy19_compressed.pdf" TargetMode="External"/><Relationship Id="rId1" Type="http://schemas.openxmlformats.org/officeDocument/2006/relationships/slideLayout" Target="../slideLayouts/slideLayout108.xml"/><Relationship Id="rId5" Type="http://schemas.openxmlformats.org/officeDocument/2006/relationships/image" Target="../media/image30.png"/><Relationship Id="rId4" Type="http://schemas.openxmlformats.org/officeDocument/2006/relationships/hyperlink" Target="https://www.youtube.com/watch?v=lQboeEXHfHI" TargetMode="External"/></Relationships>
</file>

<file path=ppt/slides/_rels/slide56.xml.rels><?xml version="1.0" encoding="UTF-8" standalone="yes"?>
<Relationships xmlns="http://schemas.openxmlformats.org/package/2006/relationships"><Relationship Id="rId2" Type="http://schemas.openxmlformats.org/officeDocument/2006/relationships/hyperlink" Target="https://www.ikea.com/global/en/images/IKEA_Sustainability_Report_FY_20_2d4122a0fe.pdf" TargetMode="External"/><Relationship Id="rId1" Type="http://schemas.openxmlformats.org/officeDocument/2006/relationships/slideLayout" Target="../slideLayouts/slideLayout83.xml"/></Relationships>
</file>

<file path=ppt/slides/_rels/slide5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hyperlink" Target="https://www.ikea.com/pt/pt/files/pdf/45/28/4528d5bb/annual-summary-and-sustainability-report-fy19_compressed.pdf" TargetMode="External"/><Relationship Id="rId1" Type="http://schemas.openxmlformats.org/officeDocument/2006/relationships/slideLayout" Target="../slideLayouts/slideLayout108.xml"/><Relationship Id="rId4" Type="http://schemas.openxmlformats.org/officeDocument/2006/relationships/hyperlink" Target="https://www.behance.net/gallery/86580645/IKEA-Do-It-At-Your-Home-We-Are-Social" TargetMode="External"/></Relationships>
</file>

<file path=ppt/slides/_rels/slide58.xml.rels><?xml version="1.0" encoding="UTF-8" standalone="yes"?>
<Relationships xmlns="http://schemas.openxmlformats.org/package/2006/relationships"><Relationship Id="rId2" Type="http://schemas.openxmlformats.org/officeDocument/2006/relationships/hyperlink" Target="https://www.ingka.com/static/people-and-planet-tasks.pdf" TargetMode="External"/><Relationship Id="rId1" Type="http://schemas.openxmlformats.org/officeDocument/2006/relationships/slideLayout" Target="../slideLayouts/slideLayout83.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8.xml"/></Relationships>
</file>

<file path=ppt/slides/_rels/slide60.xml.rels><?xml version="1.0" encoding="UTF-8" standalone="yes"?>
<Relationships xmlns="http://schemas.openxmlformats.org/package/2006/relationships"><Relationship Id="rId8" Type="http://schemas.openxmlformats.org/officeDocument/2006/relationships/hyperlink" Target="https://www.linkedin.com/company/94290387/admin/" TargetMode="External"/><Relationship Id="rId3" Type="http://schemas.openxmlformats.org/officeDocument/2006/relationships/hyperlink" Target="https://www.facebook.com/profile.php?id=100092188720908" TargetMode="External"/><Relationship Id="rId7"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113.xml"/><Relationship Id="rId6" Type="http://schemas.openxmlformats.org/officeDocument/2006/relationships/image" Target="../media/image33.svg"/><Relationship Id="rId5" Type="http://schemas.openxmlformats.org/officeDocument/2006/relationships/image" Target="../media/image32.png"/><Relationship Id="rId4" Type="http://schemas.openxmlformats.org/officeDocument/2006/relationships/hyperlink" Target="https://projectdare.eu/" TargetMode="External"/><Relationship Id="rId9" Type="http://schemas.openxmlformats.org/officeDocument/2006/relationships/image" Target="../media/image34.jpeg"/></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634DBF-2562-9F92-44FF-2780D71AD7B4}"/>
            </a:ext>
          </a:extLst>
        </p:cNvPr>
        <p:cNvGrpSpPr/>
        <p:nvPr/>
      </p:nvGrpSpPr>
      <p:grpSpPr>
        <a:xfrm>
          <a:off x="0" y="0"/>
          <a:ext cx="0" cy="0"/>
          <a:chOff x="0" y="0"/>
          <a:chExt cx="0" cy="0"/>
        </a:xfrm>
      </p:grpSpPr>
      <p:pic>
        <p:nvPicPr>
          <p:cNvPr id="17" name="Picture Placeholder 16" descr="A group of people in a library&#10;&#10;AI-generated content may be incorrect.">
            <a:extLst>
              <a:ext uri="{FF2B5EF4-FFF2-40B4-BE49-F238E27FC236}">
                <a16:creationId xmlns:a16="http://schemas.microsoft.com/office/drawing/2014/main" id="{29C001F2-BA2A-84C1-1AB9-ED951AE29DAE}"/>
              </a:ext>
            </a:extLst>
          </p:cNvPr>
          <p:cNvPicPr>
            <a:picLocks noGrp="1" noChangeAspect="1"/>
          </p:cNvPicPr>
          <p:nvPr>
            <p:ph type="pic" sz="quarter" idx="43"/>
          </p:nvPr>
        </p:nvPicPr>
        <p:blipFill>
          <a:blip r:embed="rId3" cstate="email">
            <a:extLst>
              <a:ext uri="{28A0092B-C50C-407E-A947-70E740481C1C}">
                <a14:useLocalDpi xmlns:a14="http://schemas.microsoft.com/office/drawing/2010/main"/>
              </a:ext>
            </a:extLst>
          </a:blip>
          <a:srcRect t="644" b="644"/>
          <a:stretch>
            <a:fillRect/>
          </a:stretch>
        </p:blipFill>
        <p:spPr/>
      </p:pic>
      <p:sp>
        <p:nvSpPr>
          <p:cNvPr id="7" name="Text Placeholder 6">
            <a:extLst>
              <a:ext uri="{FF2B5EF4-FFF2-40B4-BE49-F238E27FC236}">
                <a16:creationId xmlns:a16="http://schemas.microsoft.com/office/drawing/2014/main" id="{C4189C5C-053C-5EE7-C2AF-F557FEE3F82C}"/>
              </a:ext>
            </a:extLst>
          </p:cNvPr>
          <p:cNvSpPr>
            <a:spLocks noGrp="1"/>
          </p:cNvSpPr>
          <p:nvPr>
            <p:ph type="body" sz="quarter" idx="16"/>
          </p:nvPr>
        </p:nvSpPr>
        <p:spPr>
          <a:xfrm>
            <a:off x="390724" y="2764505"/>
            <a:ext cx="4131318" cy="1008397"/>
          </a:xfrm>
          <a:prstGeom prst="rect">
            <a:avLst/>
          </a:prstGeom>
        </p:spPr>
        <p:txBody>
          <a:bodyPr/>
          <a:lstStyle/>
          <a:p>
            <a:pPr>
              <a:lnSpc>
                <a:spcPct val="100000"/>
              </a:lnSpc>
              <a:spcAft>
                <a:spcPts val="1200"/>
              </a:spcAft>
            </a:pPr>
            <a:r>
              <a:rPr lang="en-US" sz="3200" dirty="0"/>
              <a:t>Inclusive Community Engagement for SMEs</a:t>
            </a:r>
            <a:endParaRPr lang="en-US" sz="3200" kern="100" dirty="0">
              <a:latin typeface="+mn-lt"/>
              <a:cs typeface="Times New Roman" panose="02020603050405020304" pitchFamily="18" charset="0"/>
            </a:endParaRPr>
          </a:p>
          <a:p>
            <a:pPr>
              <a:lnSpc>
                <a:spcPct val="100000"/>
              </a:lnSpc>
              <a:spcAft>
                <a:spcPts val="1200"/>
              </a:spcAft>
            </a:pPr>
            <a:r>
              <a:rPr lang="en-US" sz="3200" kern="100" dirty="0">
                <a:latin typeface="+mn-lt"/>
                <a:cs typeface="Times New Roman" panose="02020603050405020304" pitchFamily="18" charset="0"/>
              </a:rPr>
              <a:t>Part 5: </a:t>
            </a:r>
            <a:r>
              <a:rPr lang="en-US" sz="2800" b="0" kern="100" dirty="0">
                <a:solidFill>
                  <a:srgbClr val="FFFFFF"/>
                </a:solidFill>
                <a:cs typeface="Times New Roman" panose="02020603050405020304" pitchFamily="18" charset="0"/>
              </a:rPr>
              <a:t>Create a Community Engagement Framework &amp; Develop a Collaborative Action Plan</a:t>
            </a:r>
            <a:endParaRPr lang="en-US" sz="2600" b="0" kern="100" dirty="0">
              <a:latin typeface="+mn-lt"/>
              <a:cs typeface="Times New Roman" panose="02020603050405020304" pitchFamily="18" charset="0"/>
            </a:endParaRPr>
          </a:p>
        </p:txBody>
      </p:sp>
      <p:sp>
        <p:nvSpPr>
          <p:cNvPr id="9" name="Text Placeholder 8">
            <a:extLst>
              <a:ext uri="{FF2B5EF4-FFF2-40B4-BE49-F238E27FC236}">
                <a16:creationId xmlns:a16="http://schemas.microsoft.com/office/drawing/2014/main" id="{615E13B5-3AB6-5DC7-472A-CD1F45BE6D2C}"/>
              </a:ext>
            </a:extLst>
          </p:cNvPr>
          <p:cNvSpPr>
            <a:spLocks noGrp="1"/>
          </p:cNvSpPr>
          <p:nvPr>
            <p:ph type="body" sz="quarter" idx="19"/>
          </p:nvPr>
        </p:nvSpPr>
        <p:spPr>
          <a:xfrm>
            <a:off x="413491" y="1943312"/>
            <a:ext cx="3558434" cy="533188"/>
          </a:xfrm>
          <a:prstGeom prst="rect">
            <a:avLst/>
          </a:prstGeom>
        </p:spPr>
        <p:txBody>
          <a:bodyPr/>
          <a:lstStyle/>
          <a:p>
            <a:r>
              <a:rPr lang="en-US" sz="4000" b="1" dirty="0"/>
              <a:t>Module 6 </a:t>
            </a:r>
            <a:r>
              <a:rPr lang="en-US" dirty="0"/>
              <a:t>(Part 5)</a:t>
            </a:r>
          </a:p>
        </p:txBody>
      </p:sp>
      <p:sp>
        <p:nvSpPr>
          <p:cNvPr id="3" name="Text Placeholder 2">
            <a:extLst>
              <a:ext uri="{FF2B5EF4-FFF2-40B4-BE49-F238E27FC236}">
                <a16:creationId xmlns:a16="http://schemas.microsoft.com/office/drawing/2014/main" id="{F90F620F-C430-645D-7130-20F1C6947F19}"/>
              </a:ext>
            </a:extLst>
          </p:cNvPr>
          <p:cNvSpPr>
            <a:spLocks noGrp="1"/>
          </p:cNvSpPr>
          <p:nvPr>
            <p:ph type="body" sz="quarter" idx="21"/>
          </p:nvPr>
        </p:nvSpPr>
        <p:spPr>
          <a:prstGeom prst="rect">
            <a:avLst/>
          </a:prstGeom>
        </p:spPr>
        <p:txBody>
          <a:bodyPr/>
          <a:lstStyle/>
          <a:p>
            <a:r>
              <a:rPr lang="en-US" dirty="0"/>
              <a:t>www.</a:t>
            </a:r>
            <a:r>
              <a:rPr lang="en-US" b="1" dirty="0"/>
              <a:t> projectdare</a:t>
            </a:r>
            <a:r>
              <a:rPr lang="en-US" dirty="0"/>
              <a:t>.eu</a:t>
            </a:r>
          </a:p>
        </p:txBody>
      </p:sp>
      <p:grpSp>
        <p:nvGrpSpPr>
          <p:cNvPr id="2" name="Group 1">
            <a:extLst>
              <a:ext uri="{FF2B5EF4-FFF2-40B4-BE49-F238E27FC236}">
                <a16:creationId xmlns:a16="http://schemas.microsoft.com/office/drawing/2014/main" id="{842193A2-ABE6-F60F-DAE4-A15482E141B5}"/>
              </a:ext>
            </a:extLst>
          </p:cNvPr>
          <p:cNvGrpSpPr/>
          <p:nvPr/>
        </p:nvGrpSpPr>
        <p:grpSpPr>
          <a:xfrm rot="10327245">
            <a:off x="4447782" y="3721696"/>
            <a:ext cx="2061589" cy="1788378"/>
            <a:chOff x="-1397183" y="824494"/>
            <a:chExt cx="1192352" cy="1034336"/>
          </a:xfrm>
        </p:grpSpPr>
        <p:sp>
          <p:nvSpPr>
            <p:cNvPr id="4" name="Freeform 3">
              <a:extLst>
                <a:ext uri="{FF2B5EF4-FFF2-40B4-BE49-F238E27FC236}">
                  <a16:creationId xmlns:a16="http://schemas.microsoft.com/office/drawing/2014/main" id="{CC2AD708-1093-1892-00CB-F3845137AA7A}"/>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dirty="0"/>
            </a:p>
          </p:txBody>
        </p:sp>
        <p:sp>
          <p:nvSpPr>
            <p:cNvPr id="6" name="Freeform 5">
              <a:extLst>
                <a:ext uri="{FF2B5EF4-FFF2-40B4-BE49-F238E27FC236}">
                  <a16:creationId xmlns:a16="http://schemas.microsoft.com/office/drawing/2014/main" id="{1783A946-01EC-7612-0415-9205819FEA6B}"/>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dirty="0"/>
            </a:p>
          </p:txBody>
        </p:sp>
        <p:sp>
          <p:nvSpPr>
            <p:cNvPr id="8" name="Freeform 7">
              <a:extLst>
                <a:ext uri="{FF2B5EF4-FFF2-40B4-BE49-F238E27FC236}">
                  <a16:creationId xmlns:a16="http://schemas.microsoft.com/office/drawing/2014/main" id="{8EE3DBF0-B3D0-970A-DC02-C226D456C95F}"/>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dirty="0"/>
            </a:p>
          </p:txBody>
        </p:sp>
      </p:grpSp>
      <p:pic>
        <p:nvPicPr>
          <p:cNvPr id="10" name="Grafik 63">
            <a:extLst>
              <a:ext uri="{FF2B5EF4-FFF2-40B4-BE49-F238E27FC236}">
                <a16:creationId xmlns:a16="http://schemas.microsoft.com/office/drawing/2014/main" id="{46671529-858F-360E-A876-6E4BD428CF2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200937" y="6403429"/>
            <a:ext cx="710453" cy="256194"/>
          </a:xfrm>
          <a:prstGeom prst="rect">
            <a:avLst/>
          </a:prstGeom>
        </p:spPr>
      </p:pic>
      <p:sp>
        <p:nvSpPr>
          <p:cNvPr id="11" name="TextBox 10">
            <a:extLst>
              <a:ext uri="{FF2B5EF4-FFF2-40B4-BE49-F238E27FC236}">
                <a16:creationId xmlns:a16="http://schemas.microsoft.com/office/drawing/2014/main" id="{983694F5-221E-4477-F2AA-ED7A9E1E43A9}"/>
              </a:ext>
            </a:extLst>
          </p:cNvPr>
          <p:cNvSpPr txBox="1"/>
          <p:nvPr/>
        </p:nvSpPr>
        <p:spPr>
          <a:xfrm>
            <a:off x="7844541" y="6464300"/>
            <a:ext cx="3460376" cy="1692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sz="500" dirty="0">
                <a:solidFill>
                  <a:schemeClr val="tx1"/>
                </a:solidFill>
                <a:effectLst/>
                <a:latin typeface="Calibri" panose="020F0502020204030204" pitchFamily="34" charset="0"/>
                <a:ea typeface="Yrsa-Regular"/>
                <a:cs typeface="Calibri" panose="020F0502020204030204" pitchFamily="34" charset="0"/>
              </a:rPr>
              <a:t>This resource is licensed under CC BY 4.0</a:t>
            </a:r>
            <a:endParaRPr lang="en-BA" sz="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424291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254DAFA-B9AB-1844-82DB-B2533AA06C98}"/>
              </a:ext>
            </a:extLst>
          </p:cNvPr>
          <p:cNvSpPr>
            <a:spLocks noGrp="1"/>
          </p:cNvSpPr>
          <p:nvPr>
            <p:ph type="body" sz="quarter" idx="18"/>
          </p:nvPr>
        </p:nvSpPr>
        <p:spPr>
          <a:xfrm>
            <a:off x="798381" y="1117582"/>
            <a:ext cx="10595237" cy="3849918"/>
          </a:xfrm>
        </p:spPr>
        <p:txBody>
          <a:bodyPr/>
          <a:lstStyle/>
          <a:p>
            <a:pPr marL="0" marR="0" lvl="0" indent="0" algn="l" defTabSz="914400" rtl="0" eaLnBrk="1" fontAlgn="auto" latinLnBrk="0" hangingPunct="1">
              <a:lnSpc>
                <a:spcPct val="100000"/>
              </a:lnSpc>
              <a:spcBef>
                <a:spcPts val="0"/>
              </a:spcBef>
              <a:spcAft>
                <a:spcPts val="0"/>
              </a:spcAft>
              <a:buClrTx/>
              <a:buSzTx/>
              <a:tabLst/>
              <a:defRPr/>
            </a:pPr>
            <a:r>
              <a:rPr lang="en-US" sz="2200" i="1" dirty="0"/>
              <a:t>Our goal is to engage diverse community members in shaping our retail business to ensure our services, products, and initiatives are inclusive, equitable, and reflect local values. Through collaboration, we aim to strengthen community connections, ensure accessibility, environmental sustainability and support local growth and diversity.</a:t>
            </a:r>
          </a:p>
          <a:p>
            <a:r>
              <a:rPr lang="en-US" sz="2200" b="1" dirty="0"/>
              <a:t>Key Objectives</a:t>
            </a:r>
          </a:p>
          <a:p>
            <a:pPr marL="457200" indent="-457200">
              <a:buFont typeface="+mj-lt"/>
              <a:buAutoNum type="arabicPeriod"/>
            </a:pPr>
            <a:r>
              <a:rPr lang="en-US" sz="2200" b="1" dirty="0"/>
              <a:t>Ensure Representation</a:t>
            </a:r>
            <a:r>
              <a:rPr lang="en-US" sz="2200" dirty="0"/>
              <a:t>: Engage with a broad spectrum of community members, particularly underrepresented groups, to understand their needs and desires.</a:t>
            </a:r>
          </a:p>
          <a:p>
            <a:pPr marL="457200" indent="-457200">
              <a:buFont typeface="+mj-lt"/>
              <a:buAutoNum type="arabicPeriod"/>
            </a:pPr>
            <a:r>
              <a:rPr lang="en-US" sz="2200" b="1" dirty="0"/>
              <a:t>Promote Inclusivity in Products &amp; Services</a:t>
            </a:r>
            <a:r>
              <a:rPr lang="en-US" sz="2200" dirty="0"/>
              <a:t>: Tailor our offerings to reflect the diverse cultural, social, and economic backgrounds of our customers.</a:t>
            </a:r>
          </a:p>
          <a:p>
            <a:pPr marL="457200" indent="-457200">
              <a:buFont typeface="+mj-lt"/>
              <a:buAutoNum type="arabicPeriod"/>
            </a:pPr>
            <a:r>
              <a:rPr lang="en-US" sz="2200" b="1" dirty="0"/>
              <a:t>Enhance Accessibility</a:t>
            </a:r>
            <a:r>
              <a:rPr lang="en-US" sz="2200" dirty="0"/>
              <a:t>: Make the retail experience more accessible, both physically and digitally, for individuals with diverse abilities.</a:t>
            </a:r>
          </a:p>
          <a:p>
            <a:pPr marL="457200" indent="-457200">
              <a:buFont typeface="+mj-lt"/>
              <a:buAutoNum type="arabicPeriod"/>
            </a:pPr>
            <a:r>
              <a:rPr lang="en-US" sz="2200" b="1" dirty="0"/>
              <a:t>Build Long-Term Relationships</a:t>
            </a:r>
            <a:r>
              <a:rPr lang="en-US" sz="2200" dirty="0"/>
              <a:t>: Build and sustain lasting relationships with the community to drive positive, ongoing engagement.</a:t>
            </a:r>
          </a:p>
          <a:p>
            <a:pPr marL="0" marR="0" lvl="0" indent="0" algn="l" defTabSz="914400" rtl="0" eaLnBrk="1" fontAlgn="auto" latinLnBrk="0" hangingPunct="1">
              <a:lnSpc>
                <a:spcPct val="100000"/>
              </a:lnSpc>
              <a:spcBef>
                <a:spcPts val="0"/>
              </a:spcBef>
              <a:spcAft>
                <a:spcPts val="0"/>
              </a:spcAft>
              <a:buClrTx/>
              <a:buSzTx/>
              <a:tabLst/>
              <a:defRPr/>
            </a:pPr>
            <a:endParaRPr lang="en-IE" sz="2200" dirty="0"/>
          </a:p>
        </p:txBody>
      </p:sp>
      <p:sp>
        <p:nvSpPr>
          <p:cNvPr id="3" name="Text Placeholder 2">
            <a:extLst>
              <a:ext uri="{FF2B5EF4-FFF2-40B4-BE49-F238E27FC236}">
                <a16:creationId xmlns:a16="http://schemas.microsoft.com/office/drawing/2014/main" id="{F78E2E03-6314-0CAF-3234-39EC238B847A}"/>
              </a:ext>
            </a:extLst>
          </p:cNvPr>
          <p:cNvSpPr>
            <a:spLocks noGrp="1"/>
          </p:cNvSpPr>
          <p:nvPr>
            <p:ph type="body" sz="quarter" idx="16"/>
          </p:nvPr>
        </p:nvSpPr>
        <p:spPr>
          <a:xfrm>
            <a:off x="798381" y="542528"/>
            <a:ext cx="10595237" cy="803654"/>
          </a:xfrm>
        </p:spPr>
        <p:txBody>
          <a:bodyPr/>
          <a:lstStyle/>
          <a:p>
            <a:r>
              <a:rPr lang="en-IE" sz="3200" dirty="0"/>
              <a:t>Sample Purpose &amp; Objectives (Retailer)</a:t>
            </a:r>
          </a:p>
        </p:txBody>
      </p:sp>
    </p:spTree>
    <p:extLst>
      <p:ext uri="{BB962C8B-B14F-4D97-AF65-F5344CB8AC3E}">
        <p14:creationId xmlns:p14="http://schemas.microsoft.com/office/powerpoint/2010/main" val="39925404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E3500D-A24D-9981-5F00-B1EC4A32E641}"/>
            </a:ext>
          </a:extLst>
        </p:cNvPr>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09045EF9-1F8A-3704-08AB-3C3EB86A0303}"/>
              </a:ext>
            </a:extLst>
          </p:cNvPr>
          <p:cNvGraphicFramePr>
            <a:graphicFrameLocks noGrp="1"/>
          </p:cNvGraphicFramePr>
          <p:nvPr>
            <p:extLst>
              <p:ext uri="{D42A27DB-BD31-4B8C-83A1-F6EECF244321}">
                <p14:modId xmlns:p14="http://schemas.microsoft.com/office/powerpoint/2010/main" val="1751994923"/>
              </p:ext>
            </p:extLst>
          </p:nvPr>
        </p:nvGraphicFramePr>
        <p:xfrm>
          <a:off x="532755" y="346332"/>
          <a:ext cx="11297295" cy="6187440"/>
        </p:xfrm>
        <a:graphic>
          <a:graphicData uri="http://schemas.openxmlformats.org/drawingml/2006/table">
            <a:tbl>
              <a:tblPr firstRow="1" bandRow="1">
                <a:tableStyleId>{5C22544A-7EE6-4342-B048-85BDC9FD1C3A}</a:tableStyleId>
              </a:tblPr>
              <a:tblGrid>
                <a:gridCol w="2581920">
                  <a:extLst>
                    <a:ext uri="{9D8B030D-6E8A-4147-A177-3AD203B41FA5}">
                      <a16:colId xmlns:a16="http://schemas.microsoft.com/office/drawing/2014/main" val="4000155950"/>
                    </a:ext>
                  </a:extLst>
                </a:gridCol>
                <a:gridCol w="2981325">
                  <a:extLst>
                    <a:ext uri="{9D8B030D-6E8A-4147-A177-3AD203B41FA5}">
                      <a16:colId xmlns:a16="http://schemas.microsoft.com/office/drawing/2014/main" val="560059308"/>
                    </a:ext>
                  </a:extLst>
                </a:gridCol>
                <a:gridCol w="5734050">
                  <a:extLst>
                    <a:ext uri="{9D8B030D-6E8A-4147-A177-3AD203B41FA5}">
                      <a16:colId xmlns:a16="http://schemas.microsoft.com/office/drawing/2014/main" val="1329832352"/>
                    </a:ext>
                  </a:extLst>
                </a:gridCol>
              </a:tblGrid>
              <a:tr h="370840">
                <a:tc gridSpan="3">
                  <a:txBody>
                    <a:bodyPr/>
                    <a:lstStyle/>
                    <a:p>
                      <a:pPr algn="ctr"/>
                      <a:r>
                        <a:rPr lang="en-US" sz="3200" b="1" i="0" kern="1200" dirty="0">
                          <a:solidFill>
                            <a:srgbClr val="FF0000"/>
                          </a:solidFill>
                          <a:latin typeface="+mn-lt"/>
                          <a:ea typeface="+mn-ea"/>
                          <a:cs typeface="+mn-cs"/>
                        </a:rPr>
                        <a:t>Sample: </a:t>
                      </a:r>
                      <a:r>
                        <a:rPr lang="en-US" sz="3200" b="0" i="0" kern="1200" dirty="0">
                          <a:solidFill>
                            <a:srgbClr val="FF0000"/>
                          </a:solidFill>
                          <a:latin typeface="+mn-lt"/>
                          <a:ea typeface="+mn-ea"/>
                          <a:cs typeface="+mn-cs"/>
                        </a:rPr>
                        <a:t>Community Engagement Framework</a:t>
                      </a:r>
                      <a:endParaRPr lang="en-IE" sz="3200" b="0" i="0" kern="1200" dirty="0">
                        <a:solidFill>
                          <a:srgbClr val="FF0000"/>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C9ED"/>
                    </a:solidFill>
                  </a:tcPr>
                </a:tc>
                <a:tc hMerge="1">
                  <a:txBody>
                    <a:bodyPr/>
                    <a:lstStyle/>
                    <a:p>
                      <a:pPr algn="ctr"/>
                      <a:endParaRPr lang="en-IE" sz="2200" dirty="0">
                        <a:solidFill>
                          <a:srgbClr val="083F59"/>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C9ED"/>
                    </a:solidFill>
                  </a:tcPr>
                </a:tc>
                <a:extLst>
                  <a:ext uri="{0D108BD9-81ED-4DB2-BD59-A6C34878D82A}">
                    <a16:rowId xmlns:a16="http://schemas.microsoft.com/office/drawing/2014/main" val="1437502822"/>
                  </a:ext>
                </a:extLst>
              </a:tr>
              <a:tr h="370840">
                <a:tc gridSpan="3">
                  <a:txBody>
                    <a:bodyPr/>
                    <a:lstStyle/>
                    <a:p>
                      <a:r>
                        <a:rPr lang="en-US" sz="2000" b="0" i="0" kern="1200" spc="0" dirty="0">
                          <a:solidFill>
                            <a:srgbClr val="083F59"/>
                          </a:solidFill>
                          <a:latin typeface="+mn-lt"/>
                          <a:ea typeface="+mn-ea"/>
                          <a:cs typeface="+mn-cs"/>
                        </a:rPr>
                        <a:t>Including </a:t>
                      </a:r>
                      <a:r>
                        <a:rPr lang="en-US" sz="2000" b="1" i="0" kern="1200" spc="0" dirty="0">
                          <a:solidFill>
                            <a:srgbClr val="083F59"/>
                          </a:solidFill>
                          <a:latin typeface="+mn-lt"/>
                          <a:ea typeface="+mn-ea"/>
                          <a:cs typeface="+mn-cs"/>
                        </a:rPr>
                        <a:t>"Who/Stakeholders," "What/Purpose," “Action Plan," and “Priority Outcomes" </a:t>
                      </a:r>
                      <a:r>
                        <a:rPr lang="en-US" sz="2000" b="0" i="0" kern="1200" spc="0" dirty="0">
                          <a:solidFill>
                            <a:srgbClr val="083F59"/>
                          </a:solidFill>
                          <a:latin typeface="+mn-lt"/>
                          <a:ea typeface="+mn-ea"/>
                          <a:cs typeface="+mn-cs"/>
                        </a:rPr>
                        <a:t>in a community engagement framework ensures inclusivity, clarity, direction, and measurable impact.</a:t>
                      </a:r>
                      <a:endParaRPr lang="en-IE" sz="2000" b="1"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gn="ctr"/>
                      <a:endParaRPr lang="en-IE" sz="2400" b="1"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1A54E"/>
                    </a:solidFill>
                  </a:tcPr>
                </a:tc>
                <a:tc hMerge="1">
                  <a:txBody>
                    <a:bodyPr/>
                    <a:lstStyle/>
                    <a:p>
                      <a:pPr marL="0" indent="0" algn="ctr">
                        <a:buFont typeface="Wingdings" panose="05000000000000000000" pitchFamily="2" charset="2"/>
                        <a:buNone/>
                      </a:pPr>
                      <a:endParaRPr lang="en-IE" sz="2400" b="1"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1A54E"/>
                    </a:solidFill>
                  </a:tcPr>
                </a:tc>
                <a:extLst>
                  <a:ext uri="{0D108BD9-81ED-4DB2-BD59-A6C34878D82A}">
                    <a16:rowId xmlns:a16="http://schemas.microsoft.com/office/drawing/2014/main" val="3375838794"/>
                  </a:ext>
                </a:extLst>
              </a:tr>
              <a:tr h="370840">
                <a:tc>
                  <a:txBody>
                    <a:bodyPr/>
                    <a:lstStyle/>
                    <a:p>
                      <a:pPr algn="ctr"/>
                      <a:r>
                        <a:rPr lang="en-IE" sz="2200" b="1" dirty="0">
                          <a:solidFill>
                            <a:schemeClr val="bg1"/>
                          </a:solidFill>
                        </a:rPr>
                        <a:t>Who/Stakeholders</a:t>
                      </a:r>
                    </a:p>
                    <a:p>
                      <a:pPr algn="ctr"/>
                      <a:r>
                        <a:rPr lang="en-IE" sz="1800" b="0" dirty="0">
                          <a:solidFill>
                            <a:schemeClr val="bg1"/>
                          </a:solidFill>
                        </a:rPr>
                        <a:t>(Who are you Inviting)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1A54E"/>
                    </a:solidFill>
                  </a:tcPr>
                </a:tc>
                <a:tc>
                  <a:txBody>
                    <a:bodyPr/>
                    <a:lstStyle/>
                    <a:p>
                      <a:pPr algn="ctr"/>
                      <a:r>
                        <a:rPr lang="en-IE" sz="2200" b="1" dirty="0">
                          <a:solidFill>
                            <a:schemeClr val="bg1"/>
                          </a:solidFill>
                        </a:rPr>
                        <a:t>What/Purpose</a:t>
                      </a:r>
                    </a:p>
                    <a:p>
                      <a:pPr marL="0" marR="0" lvl="0" indent="0" algn="ctr" defTabSz="914400" rtl="0" eaLnBrk="1" fontAlgn="auto" latinLnBrk="0" hangingPunct="1">
                        <a:lnSpc>
                          <a:spcPct val="100000"/>
                        </a:lnSpc>
                        <a:spcBef>
                          <a:spcPts val="0"/>
                        </a:spcBef>
                        <a:spcAft>
                          <a:spcPts val="0"/>
                        </a:spcAft>
                        <a:buClrTx/>
                        <a:buSzTx/>
                        <a:buFontTx/>
                        <a:buNone/>
                        <a:tabLst/>
                        <a:defRPr/>
                      </a:pPr>
                      <a:r>
                        <a:rPr lang="en-IE" sz="1800" b="0" dirty="0">
                          <a:solidFill>
                            <a:schemeClr val="bg1"/>
                          </a:solidFill>
                        </a:rPr>
                        <a:t>(What do you aim to do? What is your company purpose?)</a:t>
                      </a:r>
                      <a:endParaRPr lang="en-IE" sz="2200" b="0"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1A54E"/>
                    </a:solidFill>
                  </a:tcPr>
                </a:tc>
                <a:tc>
                  <a:txBody>
                    <a:bodyPr/>
                    <a:lstStyle/>
                    <a:p>
                      <a:pPr marL="0" indent="0" algn="ctr">
                        <a:buFont typeface="Wingdings" panose="05000000000000000000" pitchFamily="2" charset="2"/>
                        <a:buNone/>
                      </a:pPr>
                      <a:r>
                        <a:rPr lang="en-IE" sz="2200" b="1" dirty="0">
                          <a:solidFill>
                            <a:schemeClr val="bg1"/>
                          </a:solidFill>
                        </a:rPr>
                        <a:t>Action Plan &amp; Expected Outcomes</a:t>
                      </a:r>
                    </a:p>
                    <a:p>
                      <a:pPr marL="0" indent="0" algn="ctr">
                        <a:buFont typeface="Wingdings" panose="05000000000000000000" pitchFamily="2" charset="2"/>
                        <a:buNone/>
                      </a:pPr>
                      <a:r>
                        <a:rPr lang="en-IE" sz="1800" b="0" dirty="0">
                          <a:solidFill>
                            <a:schemeClr val="bg1"/>
                          </a:solidFill>
                        </a:rPr>
                        <a:t>What priorities need to happen (Outcomes), and how will they happen (Action Plan)?</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1A54E"/>
                    </a:solidFill>
                  </a:tcPr>
                </a:tc>
                <a:extLst>
                  <a:ext uri="{0D108BD9-81ED-4DB2-BD59-A6C34878D82A}">
                    <a16:rowId xmlns:a16="http://schemas.microsoft.com/office/drawing/2014/main" val="699211584"/>
                  </a:ext>
                </a:extLst>
              </a:tr>
              <a:tr h="370840">
                <a:tc>
                  <a:txBody>
                    <a:bodyPr/>
                    <a:lstStyle/>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v"/>
                        <a:tabLst/>
                        <a:defRPr/>
                      </a:pPr>
                      <a:r>
                        <a:rPr lang="en-IE" sz="1800" kern="1200" dirty="0">
                          <a:solidFill>
                            <a:srgbClr val="083F59"/>
                          </a:solidFill>
                          <a:latin typeface="+mn-lt"/>
                          <a:ea typeface="+mn-ea"/>
                          <a:cs typeface="+mn-cs"/>
                        </a:rPr>
                        <a:t>SME Community Engagement Team</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v"/>
                        <a:tabLst/>
                        <a:defRPr/>
                      </a:pPr>
                      <a:r>
                        <a:rPr lang="en-IE" sz="1800" kern="1200" dirty="0">
                          <a:solidFill>
                            <a:srgbClr val="083F59"/>
                          </a:solidFill>
                          <a:latin typeface="+mn-lt"/>
                          <a:ea typeface="+mn-ea"/>
                          <a:cs typeface="+mn-cs"/>
                        </a:rPr>
                        <a:t>Community Engagement Team </a:t>
                      </a:r>
                    </a:p>
                    <a:p>
                      <a:pPr marL="342900" lvl="0" indent="-342900">
                        <a:buFont typeface="Wingdings" panose="05000000000000000000" pitchFamily="2" charset="2"/>
                        <a:buChar char="v"/>
                      </a:pPr>
                      <a:r>
                        <a:rPr lang="en-IE" sz="1800" kern="1200" dirty="0">
                          <a:solidFill>
                            <a:srgbClr val="083F59"/>
                          </a:solidFill>
                          <a:latin typeface="+mn-lt"/>
                          <a:ea typeface="+mn-ea"/>
                          <a:cs typeface="+mn-cs"/>
                        </a:rPr>
                        <a:t>Local residents</a:t>
                      </a:r>
                    </a:p>
                    <a:p>
                      <a:pPr marL="342900" lvl="0" indent="-342900">
                        <a:buFont typeface="Wingdings" panose="05000000000000000000" pitchFamily="2" charset="2"/>
                        <a:buChar char="v"/>
                      </a:pPr>
                      <a:r>
                        <a:rPr lang="en-IE" sz="1800" kern="1200" dirty="0">
                          <a:solidFill>
                            <a:srgbClr val="083F59"/>
                          </a:solidFill>
                          <a:latin typeface="+mn-lt"/>
                          <a:ea typeface="+mn-ea"/>
                          <a:cs typeface="+mn-cs"/>
                        </a:rPr>
                        <a:t>SMEs and entrepreneurs</a:t>
                      </a:r>
                    </a:p>
                    <a:p>
                      <a:pPr marL="342900" lvl="0" indent="-342900">
                        <a:buFont typeface="Wingdings" panose="05000000000000000000" pitchFamily="2" charset="2"/>
                        <a:buChar char="v"/>
                      </a:pPr>
                      <a:r>
                        <a:rPr lang="en-IE" sz="1800" kern="1200" dirty="0">
                          <a:solidFill>
                            <a:srgbClr val="083F59"/>
                          </a:solidFill>
                          <a:latin typeface="+mn-lt"/>
                          <a:ea typeface="+mn-ea"/>
                          <a:cs typeface="+mn-cs"/>
                        </a:rPr>
                        <a:t>NGOs, cultural institutions, and government bodies</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v"/>
                        <a:tabLst/>
                        <a:defRPr/>
                      </a:pPr>
                      <a:endParaRPr lang="en-US" sz="1800" kern="1200" dirty="0">
                        <a:solidFill>
                          <a:srgbClr val="083F59"/>
                        </a:solidFill>
                        <a:latin typeface="+mn-lt"/>
                        <a:ea typeface="+mn-ea"/>
                        <a:cs typeface="+mn-cs"/>
                      </a:endParaRPr>
                    </a:p>
                    <a:p>
                      <a:pPr algn="l"/>
                      <a:endParaRPr lang="en-IE" sz="1800" kern="1200" dirty="0">
                        <a:solidFill>
                          <a:srgbClr val="083F59"/>
                        </a:solidFill>
                        <a:latin typeface="+mn-lt"/>
                        <a:ea typeface="+mn-ea"/>
                        <a:cs typeface="+mn-cs"/>
                      </a:endParaRPr>
                    </a:p>
                    <a:p>
                      <a:pPr algn="l"/>
                      <a:endParaRPr lang="en-IE" sz="1800" kern="120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sz="1800" dirty="0">
                          <a:solidFill>
                            <a:srgbClr val="083F59"/>
                          </a:solidFill>
                        </a:rPr>
                        <a:t>Our goal is to engage diverse community members in shaping our retail business to ensure our services, products, and initiatives are inclusive, equitable, and reflect local values. Through collaboration, we aim to strengthen community connections, ensure accessibility, and support local growth and diversity.</a:t>
                      </a:r>
                      <a:endParaRPr lang="en-US" sz="1800" kern="120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sz="1800" b="1" kern="1200" dirty="0">
                          <a:solidFill>
                            <a:srgbClr val="083F59"/>
                          </a:solidFill>
                          <a:latin typeface="+mn-lt"/>
                          <a:ea typeface="+mn-ea"/>
                          <a:cs typeface="+mn-cs"/>
                        </a:rPr>
                        <a:t>Priority Outcomes</a:t>
                      </a:r>
                    </a:p>
                    <a:p>
                      <a:pPr marL="342900" lvl="0" indent="-342900">
                        <a:buFont typeface="Wingdings" panose="05000000000000000000" pitchFamily="2" charset="2"/>
                        <a:buChar char="v"/>
                      </a:pPr>
                      <a:r>
                        <a:rPr lang="en-IE" sz="1800" kern="1200" dirty="0">
                          <a:solidFill>
                            <a:srgbClr val="083F59"/>
                          </a:solidFill>
                          <a:latin typeface="+mn-lt"/>
                          <a:ea typeface="+mn-ea"/>
                          <a:cs typeface="+mn-cs"/>
                        </a:rPr>
                        <a:t>Hire within the community to support job creation</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v"/>
                        <a:tabLst/>
                        <a:defRPr/>
                      </a:pPr>
                      <a:r>
                        <a:rPr lang="en-US" sz="1800" kern="1200" dirty="0">
                          <a:solidFill>
                            <a:srgbClr val="083F59"/>
                          </a:solidFill>
                          <a:latin typeface="+mn-lt"/>
                          <a:ea typeface="+mn-ea"/>
                          <a:cs typeface="+mn-cs"/>
                        </a:rPr>
                        <a:t>Provide a more inclusive retail environment with more relevant and accessible offerings that attracts a broader customer base.</a:t>
                      </a:r>
                    </a:p>
                    <a:p>
                      <a:pPr marL="342900" lvl="0" indent="-342900">
                        <a:buFont typeface="Wingdings" panose="05000000000000000000" pitchFamily="2" charset="2"/>
                        <a:buChar char="v"/>
                      </a:pPr>
                      <a:r>
                        <a:rPr lang="en-IE" sz="1800" kern="1200" dirty="0">
                          <a:solidFill>
                            <a:srgbClr val="083F59"/>
                          </a:solidFill>
                          <a:latin typeface="+mn-lt"/>
                          <a:ea typeface="+mn-ea"/>
                          <a:cs typeface="+mn-cs"/>
                        </a:rPr>
                        <a:t>Build support and shared vision for the future using environmental sustainable materials and processes.</a:t>
                      </a: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sz="1800" b="1" kern="1200" dirty="0">
                          <a:solidFill>
                            <a:srgbClr val="083F59"/>
                          </a:solidFill>
                          <a:latin typeface="+mn-lt"/>
                          <a:ea typeface="+mn-ea"/>
                          <a:cs typeface="+mn-cs"/>
                        </a:rPr>
                        <a:t>Action Plan</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v"/>
                        <a:tabLst/>
                        <a:defRPr/>
                      </a:pPr>
                      <a:r>
                        <a:rPr lang="en-US" sz="1800" kern="1200" dirty="0">
                          <a:solidFill>
                            <a:srgbClr val="083F59"/>
                          </a:solidFill>
                          <a:latin typeface="+mn-lt"/>
                          <a:ea typeface="+mn-ea"/>
                          <a:cs typeface="+mn-cs"/>
                        </a:rPr>
                        <a:t>Clear goals and timelines were set.</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v"/>
                        <a:tabLst/>
                        <a:defRPr/>
                      </a:pPr>
                      <a:r>
                        <a:rPr lang="en-US" sz="1800" kern="1200" dirty="0">
                          <a:solidFill>
                            <a:srgbClr val="083F59"/>
                          </a:solidFill>
                          <a:latin typeface="+mn-lt"/>
                          <a:ea typeface="+mn-ea"/>
                          <a:cs typeface="+mn-cs"/>
                        </a:rPr>
                        <a:t>Roles and responsibilities were defined.</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v"/>
                        <a:tabLst/>
                        <a:defRPr/>
                      </a:pPr>
                      <a:r>
                        <a:rPr lang="en-US" sz="1800" kern="1200" dirty="0">
                          <a:solidFill>
                            <a:srgbClr val="083F59"/>
                          </a:solidFill>
                          <a:latin typeface="+mn-lt"/>
                          <a:ea typeface="+mn-ea"/>
                          <a:cs typeface="+mn-cs"/>
                        </a:rPr>
                        <a:t>Feedback mechanisms ensured continuous improvement.</a:t>
                      </a:r>
                    </a:p>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endParaRPr lang="en-US" sz="1800" kern="120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52819383"/>
                  </a:ext>
                </a:extLst>
              </a:tr>
            </a:tbl>
          </a:graphicData>
        </a:graphic>
      </p:graphicFrame>
    </p:spTree>
    <p:extLst>
      <p:ext uri="{BB962C8B-B14F-4D97-AF65-F5344CB8AC3E}">
        <p14:creationId xmlns:p14="http://schemas.microsoft.com/office/powerpoint/2010/main" val="26713640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3403BC-4FC3-4607-B2F1-9FAC1CC58A3B}"/>
            </a:ext>
          </a:extLst>
        </p:cNvPr>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D9591960-5913-ADCE-207F-CCBFBFC7666A}"/>
              </a:ext>
            </a:extLst>
          </p:cNvPr>
          <p:cNvGraphicFramePr>
            <a:graphicFrameLocks noGrp="1"/>
          </p:cNvGraphicFramePr>
          <p:nvPr>
            <p:extLst>
              <p:ext uri="{D42A27DB-BD31-4B8C-83A1-F6EECF244321}">
                <p14:modId xmlns:p14="http://schemas.microsoft.com/office/powerpoint/2010/main" val="71497914"/>
              </p:ext>
            </p:extLst>
          </p:nvPr>
        </p:nvGraphicFramePr>
        <p:xfrm>
          <a:off x="532755" y="424283"/>
          <a:ext cx="11297295" cy="5928360"/>
        </p:xfrm>
        <a:graphic>
          <a:graphicData uri="http://schemas.openxmlformats.org/drawingml/2006/table">
            <a:tbl>
              <a:tblPr firstRow="1" bandRow="1">
                <a:tableStyleId>{5C22544A-7EE6-4342-B048-85BDC9FD1C3A}</a:tableStyleId>
              </a:tblPr>
              <a:tblGrid>
                <a:gridCol w="3591570">
                  <a:extLst>
                    <a:ext uri="{9D8B030D-6E8A-4147-A177-3AD203B41FA5}">
                      <a16:colId xmlns:a16="http://schemas.microsoft.com/office/drawing/2014/main" val="4000155950"/>
                    </a:ext>
                  </a:extLst>
                </a:gridCol>
                <a:gridCol w="4400550">
                  <a:extLst>
                    <a:ext uri="{9D8B030D-6E8A-4147-A177-3AD203B41FA5}">
                      <a16:colId xmlns:a16="http://schemas.microsoft.com/office/drawing/2014/main" val="560059308"/>
                    </a:ext>
                  </a:extLst>
                </a:gridCol>
                <a:gridCol w="3305175">
                  <a:extLst>
                    <a:ext uri="{9D8B030D-6E8A-4147-A177-3AD203B41FA5}">
                      <a16:colId xmlns:a16="http://schemas.microsoft.com/office/drawing/2014/main" val="1329832352"/>
                    </a:ext>
                  </a:extLst>
                </a:gridCol>
              </a:tblGrid>
              <a:tr h="370840">
                <a:tc gridSpan="3">
                  <a:txBody>
                    <a:bodyPr/>
                    <a:lstStyle/>
                    <a:p>
                      <a:pPr algn="l"/>
                      <a:r>
                        <a:rPr lang="en-US" sz="2000" b="0" i="0" kern="1200" spc="0" dirty="0">
                          <a:solidFill>
                            <a:srgbClr val="083F59"/>
                          </a:solidFill>
                          <a:latin typeface="+mn-lt"/>
                          <a:ea typeface="+mn-ea"/>
                          <a:cs typeface="+mn-cs"/>
                        </a:rPr>
                        <a:t>By blending </a:t>
                      </a:r>
                      <a:r>
                        <a:rPr lang="en-US" sz="2000" b="1" i="0" kern="1200" spc="0" dirty="0">
                          <a:solidFill>
                            <a:srgbClr val="083F59"/>
                          </a:solidFill>
                          <a:latin typeface="+mn-lt"/>
                          <a:ea typeface="+mn-ea"/>
                          <a:cs typeface="+mn-cs"/>
                        </a:rPr>
                        <a:t>informal and formal community led engagement methods;</a:t>
                      </a:r>
                      <a:r>
                        <a:rPr lang="en-US" sz="2000" b="0" i="0" kern="1200" spc="0" dirty="0">
                          <a:solidFill>
                            <a:srgbClr val="083F59"/>
                          </a:solidFill>
                          <a:latin typeface="+mn-lt"/>
                          <a:ea typeface="+mn-ea"/>
                          <a:cs typeface="+mn-cs"/>
                        </a:rPr>
                        <a:t> to </a:t>
                      </a:r>
                      <a:r>
                        <a:rPr lang="en-US" sz="2000" b="1" i="0" kern="1200" spc="0" dirty="0">
                          <a:solidFill>
                            <a:srgbClr val="083F59"/>
                          </a:solidFill>
                          <a:latin typeface="+mn-lt"/>
                          <a:ea typeface="+mn-ea"/>
                          <a:cs typeface="+mn-cs"/>
                        </a:rPr>
                        <a:t>empower community </a:t>
                      </a:r>
                      <a:r>
                        <a:rPr lang="en-US" sz="2000" b="0" i="0" kern="1200" spc="0" dirty="0">
                          <a:solidFill>
                            <a:srgbClr val="083F59"/>
                          </a:solidFill>
                          <a:latin typeface="+mn-lt"/>
                          <a:ea typeface="+mn-ea"/>
                          <a:cs typeface="+mn-cs"/>
                        </a:rPr>
                        <a:t>leaders, to enable deeper, meaningful relationships that create a strong, active, and inclusive community base.</a:t>
                      </a:r>
                      <a:endParaRPr lang="en-IE" sz="2000" b="0" i="0" kern="1200" spc="0" dirty="0">
                        <a:solidFill>
                          <a:srgbClr val="083F59"/>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l"/>
                      <a:endParaRPr lang="en-IE" sz="2000" dirty="0">
                        <a:solidFill>
                          <a:srgbClr val="3F3F3F"/>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IE"/>
                    </a:p>
                  </a:txBody>
                  <a:tcPr/>
                </a:tc>
                <a:extLst>
                  <a:ext uri="{0D108BD9-81ED-4DB2-BD59-A6C34878D82A}">
                    <a16:rowId xmlns:a16="http://schemas.microsoft.com/office/drawing/2014/main" val="44439629"/>
                  </a:ext>
                </a:extLst>
              </a:tr>
              <a:tr h="370840">
                <a:tc>
                  <a:txBody>
                    <a:bodyPr/>
                    <a:lstStyle/>
                    <a:p>
                      <a:pPr algn="ctr"/>
                      <a:r>
                        <a:rPr lang="en-IE" sz="2000" b="1" dirty="0">
                          <a:solidFill>
                            <a:schemeClr val="bg1"/>
                          </a:solidFill>
                        </a:rPr>
                        <a:t>Informal Engagement </a:t>
                      </a:r>
                    </a:p>
                    <a:p>
                      <a:pPr algn="ctr"/>
                      <a:r>
                        <a:rPr lang="en-IE" sz="1800" b="0" dirty="0">
                          <a:solidFill>
                            <a:schemeClr val="bg1"/>
                          </a:solidFill>
                        </a:rPr>
                        <a:t>(How will you do this?)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1A54E"/>
                    </a:solidFill>
                  </a:tcPr>
                </a:tc>
                <a:tc>
                  <a:txBody>
                    <a:bodyPr/>
                    <a:lstStyle/>
                    <a:p>
                      <a:pPr algn="ctr"/>
                      <a:r>
                        <a:rPr lang="en-IE" sz="2000" b="1" dirty="0">
                          <a:solidFill>
                            <a:schemeClr val="bg1"/>
                          </a:solidFill>
                        </a:rPr>
                        <a:t>Formal Engagement </a:t>
                      </a:r>
                    </a:p>
                    <a:p>
                      <a:pPr marL="0" marR="0" lvl="0" indent="0" algn="ctr" defTabSz="914400" rtl="0" eaLnBrk="1" fontAlgn="auto" latinLnBrk="0" hangingPunct="1">
                        <a:lnSpc>
                          <a:spcPct val="100000"/>
                        </a:lnSpc>
                        <a:spcBef>
                          <a:spcPts val="0"/>
                        </a:spcBef>
                        <a:spcAft>
                          <a:spcPts val="0"/>
                        </a:spcAft>
                        <a:buClrTx/>
                        <a:buSzTx/>
                        <a:buFontTx/>
                        <a:buNone/>
                        <a:tabLst/>
                        <a:defRPr/>
                      </a:pPr>
                      <a:r>
                        <a:rPr lang="en-IE" sz="2000" b="0" dirty="0">
                          <a:solidFill>
                            <a:schemeClr val="bg1"/>
                          </a:solidFill>
                        </a:rPr>
                        <a:t>(How will you do this?)</a:t>
                      </a:r>
                      <a:endParaRPr lang="en-IE" sz="2000" b="1"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1A54E"/>
                    </a:solidFill>
                  </a:tcPr>
                </a:tc>
                <a:tc>
                  <a:txBody>
                    <a:bodyPr/>
                    <a:lstStyle/>
                    <a:p>
                      <a:pPr marL="0" indent="0" algn="ctr">
                        <a:buFont typeface="Wingdings" panose="05000000000000000000" pitchFamily="2" charset="2"/>
                        <a:buNone/>
                      </a:pPr>
                      <a:r>
                        <a:rPr lang="en-IE" sz="2000" b="1" dirty="0">
                          <a:solidFill>
                            <a:schemeClr val="bg1"/>
                          </a:solidFill>
                        </a:rPr>
                        <a:t>Engaged &amp; Empowered </a:t>
                      </a:r>
                    </a:p>
                    <a:p>
                      <a:pPr marL="0" indent="0" algn="ctr">
                        <a:buFont typeface="Wingdings" panose="05000000000000000000" pitchFamily="2" charset="2"/>
                        <a:buNone/>
                      </a:pPr>
                      <a:r>
                        <a:rPr lang="en-IE" sz="2000" b="1" dirty="0">
                          <a:solidFill>
                            <a:schemeClr val="bg1"/>
                          </a:solidFill>
                        </a:rPr>
                        <a:t>Community Leaders</a:t>
                      </a:r>
                    </a:p>
                    <a:p>
                      <a:pPr algn="ctr"/>
                      <a:r>
                        <a:rPr lang="en-IE" sz="2000" b="0" dirty="0">
                          <a:solidFill>
                            <a:schemeClr val="bg1"/>
                          </a:solidFill>
                        </a:rPr>
                        <a:t>(How will you do this?)</a:t>
                      </a:r>
                      <a:endParaRPr lang="en-IE" sz="2000" b="1"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1A54E"/>
                    </a:solidFill>
                  </a:tcPr>
                </a:tc>
                <a:extLst>
                  <a:ext uri="{0D108BD9-81ED-4DB2-BD59-A6C34878D82A}">
                    <a16:rowId xmlns:a16="http://schemas.microsoft.com/office/drawing/2014/main" val="69921158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IE" sz="1900" kern="1200" dirty="0">
                          <a:solidFill>
                            <a:srgbClr val="083F59"/>
                          </a:solidFill>
                          <a:latin typeface="+mn-lt"/>
                          <a:ea typeface="+mn-ea"/>
                          <a:cs typeface="+mn-cs"/>
                        </a:rPr>
                        <a:t>Built initial relationships and trust through informal activities:</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v"/>
                        <a:tabLst/>
                        <a:defRPr/>
                      </a:pPr>
                      <a:r>
                        <a:rPr lang="en-US" sz="1900" kern="1200" dirty="0">
                          <a:solidFill>
                            <a:srgbClr val="083F59"/>
                          </a:solidFill>
                          <a:latin typeface="+mn-lt"/>
                          <a:ea typeface="+mn-ea"/>
                          <a:cs typeface="+mn-cs"/>
                        </a:rPr>
                        <a:t>Informal conversations and walkarounds with locals.</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v"/>
                        <a:tabLst/>
                        <a:defRPr/>
                      </a:pPr>
                      <a:r>
                        <a:rPr lang="en-US" sz="1900" kern="1200" dirty="0">
                          <a:solidFill>
                            <a:srgbClr val="083F59"/>
                          </a:solidFill>
                          <a:latin typeface="+mn-lt"/>
                          <a:ea typeface="+mn-ea"/>
                          <a:cs typeface="+mn-cs"/>
                        </a:rPr>
                        <a:t>Social media outreach.</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v"/>
                        <a:tabLst/>
                        <a:defRPr/>
                      </a:pPr>
                      <a:r>
                        <a:rPr lang="en-US" sz="1900" kern="1200" dirty="0">
                          <a:solidFill>
                            <a:srgbClr val="083F59"/>
                          </a:solidFill>
                          <a:latin typeface="+mn-lt"/>
                          <a:ea typeface="+mn-ea"/>
                          <a:cs typeface="+mn-cs"/>
                        </a:rPr>
                        <a:t>Informal gatherings, local community events.</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v"/>
                        <a:tabLst/>
                        <a:defRPr/>
                      </a:pPr>
                      <a:r>
                        <a:rPr lang="en-US" sz="1900" kern="1200" dirty="0">
                          <a:solidFill>
                            <a:srgbClr val="083F59"/>
                          </a:solidFill>
                          <a:latin typeface="+mn-lt"/>
                          <a:ea typeface="+mn-ea"/>
                          <a:cs typeface="+mn-cs"/>
                        </a:rPr>
                        <a:t>Community storytelling with interviews and videos.</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v"/>
                        <a:tabLst/>
                        <a:defRPr/>
                      </a:pPr>
                      <a:r>
                        <a:rPr lang="en-US" sz="1900" kern="1200" dirty="0">
                          <a:solidFill>
                            <a:srgbClr val="083F59"/>
                          </a:solidFill>
                          <a:latin typeface="+mn-lt"/>
                          <a:ea typeface="+mn-ea"/>
                          <a:cs typeface="+mn-cs"/>
                        </a:rPr>
                        <a:t>Collaborated with existing community groups, schools, and </a:t>
                      </a:r>
                      <a:r>
                        <a:rPr lang="en-US" sz="1900" kern="1200" dirty="0" err="1">
                          <a:solidFill>
                            <a:srgbClr val="083F59"/>
                          </a:solidFill>
                          <a:latin typeface="+mn-lt"/>
                          <a:ea typeface="+mn-ea"/>
                          <a:cs typeface="+mn-cs"/>
                        </a:rPr>
                        <a:t>organisations</a:t>
                      </a:r>
                      <a:r>
                        <a:rPr lang="en-US" sz="1900" kern="1200" dirty="0">
                          <a:solidFill>
                            <a:srgbClr val="083F59"/>
                          </a:solidFill>
                          <a:latin typeface="+mn-lt"/>
                          <a:ea typeface="+mn-ea"/>
                          <a:cs typeface="+mn-cs"/>
                        </a:rPr>
                        <a:t>.</a:t>
                      </a:r>
                      <a:endParaRPr lang="en-IE" sz="1900" kern="1200" dirty="0">
                        <a:solidFill>
                          <a:srgbClr val="083F59"/>
                        </a:solidFill>
                        <a:latin typeface="+mn-lt"/>
                        <a:ea typeface="+mn-ea"/>
                        <a:cs typeface="+mn-cs"/>
                      </a:endParaRPr>
                    </a:p>
                    <a:p>
                      <a:pPr algn="l"/>
                      <a:endParaRPr lang="en-IE" sz="1900" kern="120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IE" sz="1900" kern="1200" dirty="0">
                          <a:solidFill>
                            <a:srgbClr val="083F59"/>
                          </a:solidFill>
                          <a:latin typeface="+mn-lt"/>
                          <a:ea typeface="+mn-ea"/>
                          <a:cs typeface="+mn-cs"/>
                        </a:rPr>
                        <a:t>Structured sessions were held to ensure inclusivity and gather actionable feedback:</a:t>
                      </a:r>
                    </a:p>
                    <a:p>
                      <a:pPr marL="342900" indent="-342900">
                        <a:spcBef>
                          <a:spcPts val="600"/>
                        </a:spcBef>
                        <a:buFont typeface="Wingdings" panose="05000000000000000000" pitchFamily="2" charset="2"/>
                        <a:buChar char="v"/>
                      </a:pPr>
                      <a:r>
                        <a:rPr lang="en-US" sz="1900" kern="1200" dirty="0">
                          <a:solidFill>
                            <a:srgbClr val="083F59"/>
                          </a:solidFill>
                          <a:latin typeface="+mn-lt"/>
                          <a:ea typeface="+mn-ea"/>
                          <a:cs typeface="+mn-cs"/>
                        </a:rPr>
                        <a:t>Structured workshops and consultations with local partners community and influencers.</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v"/>
                        <a:tabLst/>
                        <a:defRPr/>
                      </a:pPr>
                      <a:r>
                        <a:rPr lang="en-US" sz="1900" kern="1200" dirty="0">
                          <a:solidFill>
                            <a:srgbClr val="083F59"/>
                          </a:solidFill>
                          <a:latin typeface="+mn-lt"/>
                          <a:ea typeface="+mn-ea"/>
                          <a:cs typeface="+mn-cs"/>
                        </a:rPr>
                        <a:t>Public meetings and village hall meetings to present plans, gather feedback, and refine initiatives.</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v"/>
                        <a:tabLst/>
                        <a:defRPr/>
                      </a:pPr>
                      <a:r>
                        <a:rPr lang="en-US" sz="1900" kern="1200" dirty="0">
                          <a:solidFill>
                            <a:srgbClr val="083F59"/>
                          </a:solidFill>
                          <a:latin typeface="+mn-lt"/>
                          <a:ea typeface="+mn-ea"/>
                          <a:cs typeface="+mn-cs"/>
                        </a:rPr>
                        <a:t>Steering committees and advisory boards.</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v"/>
                        <a:tabLst/>
                        <a:defRPr/>
                      </a:pPr>
                      <a:r>
                        <a:rPr lang="en-US" sz="1900" b="1" kern="1200" dirty="0">
                          <a:solidFill>
                            <a:srgbClr val="083F59"/>
                          </a:solidFill>
                          <a:latin typeface="+mn-lt"/>
                          <a:ea typeface="+mn-ea"/>
                          <a:cs typeface="+mn-cs"/>
                        </a:rPr>
                        <a:t>Focus Groups: </a:t>
                      </a:r>
                      <a:r>
                        <a:rPr lang="en-US" sz="1900" kern="1200" dirty="0">
                          <a:solidFill>
                            <a:srgbClr val="083F59"/>
                          </a:solidFill>
                          <a:latin typeface="+mn-lt"/>
                          <a:ea typeface="+mn-ea"/>
                          <a:cs typeface="+mn-cs"/>
                        </a:rPr>
                        <a:t>Smaller discussions with specific community subsets (e.g., youth, elderly, entrepreneurs)</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v"/>
                        <a:tabLst/>
                        <a:defRPr/>
                      </a:pPr>
                      <a:endParaRPr lang="en-US" sz="1900" kern="120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342900" lvl="0" indent="-342900">
                        <a:buFont typeface="Wingdings" panose="05000000000000000000" pitchFamily="2" charset="2"/>
                        <a:buChar char="v"/>
                      </a:pPr>
                      <a:endParaRPr lang="en-US" sz="1900" kern="1200" dirty="0">
                        <a:solidFill>
                          <a:srgbClr val="083F59"/>
                        </a:solidFill>
                        <a:latin typeface="+mn-lt"/>
                        <a:ea typeface="+mn-ea"/>
                        <a:cs typeface="+mn-cs"/>
                      </a:endParaRPr>
                    </a:p>
                    <a:p>
                      <a:pPr marL="342900" lvl="0" indent="-342900">
                        <a:buFont typeface="Wingdings" panose="05000000000000000000" pitchFamily="2" charset="2"/>
                        <a:buChar char="v"/>
                      </a:pPr>
                      <a:r>
                        <a:rPr lang="en-US" sz="1900" kern="1200" dirty="0">
                          <a:solidFill>
                            <a:srgbClr val="083F59"/>
                          </a:solidFill>
                          <a:latin typeface="+mn-lt"/>
                          <a:ea typeface="+mn-ea"/>
                          <a:cs typeface="+mn-cs"/>
                        </a:rPr>
                        <a:t>Identified and trained “Community Champions” to advocate for the initiatives.</a:t>
                      </a:r>
                    </a:p>
                    <a:p>
                      <a:pPr marL="342900" lvl="0" indent="-342900">
                        <a:buFont typeface="Wingdings" panose="05000000000000000000" pitchFamily="2" charset="2"/>
                        <a:buChar char="v"/>
                      </a:pPr>
                      <a:r>
                        <a:rPr lang="en-US" sz="1900" kern="1200" dirty="0">
                          <a:solidFill>
                            <a:srgbClr val="083F59"/>
                          </a:solidFill>
                          <a:latin typeface="+mn-lt"/>
                          <a:ea typeface="+mn-ea"/>
                          <a:cs typeface="+mn-cs"/>
                        </a:rPr>
                        <a:t>Provided them with tools and resources to lead local efforts and promote ownership.</a:t>
                      </a:r>
                    </a:p>
                    <a:p>
                      <a:pPr marL="342900" lvl="0" indent="-342900">
                        <a:buFont typeface="Wingdings" panose="05000000000000000000" pitchFamily="2" charset="2"/>
                        <a:buChar char="v"/>
                      </a:pPr>
                      <a:r>
                        <a:rPr lang="en-US" sz="1900" kern="1200" dirty="0">
                          <a:solidFill>
                            <a:srgbClr val="083F59"/>
                          </a:solidFill>
                          <a:latin typeface="+mn-lt"/>
                          <a:ea typeface="+mn-ea"/>
                          <a:cs typeface="+mn-cs"/>
                        </a:rPr>
                        <a:t>Celebrated their contributions through recognition and events to reinforce their roles.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52819383"/>
                  </a:ext>
                </a:extLst>
              </a:tr>
            </a:tbl>
          </a:graphicData>
        </a:graphic>
      </p:graphicFrame>
    </p:spTree>
    <p:extLst>
      <p:ext uri="{BB962C8B-B14F-4D97-AF65-F5344CB8AC3E}">
        <p14:creationId xmlns:p14="http://schemas.microsoft.com/office/powerpoint/2010/main" val="123839291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F41DF6-4416-CAA8-880E-05DCDFB542C0}"/>
            </a:ext>
          </a:extLst>
        </p:cNvPr>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A76320C6-094E-2002-FECB-AC11093E0279}"/>
              </a:ext>
            </a:extLst>
          </p:cNvPr>
          <p:cNvGraphicFramePr>
            <a:graphicFrameLocks noGrp="1"/>
          </p:cNvGraphicFramePr>
          <p:nvPr>
            <p:extLst>
              <p:ext uri="{D42A27DB-BD31-4B8C-83A1-F6EECF244321}">
                <p14:modId xmlns:p14="http://schemas.microsoft.com/office/powerpoint/2010/main" val="439917557"/>
              </p:ext>
            </p:extLst>
          </p:nvPr>
        </p:nvGraphicFramePr>
        <p:xfrm>
          <a:off x="532755" y="388354"/>
          <a:ext cx="11297295" cy="5882640"/>
        </p:xfrm>
        <a:graphic>
          <a:graphicData uri="http://schemas.openxmlformats.org/drawingml/2006/table">
            <a:tbl>
              <a:tblPr firstRow="1" bandRow="1">
                <a:tableStyleId>{5C22544A-7EE6-4342-B048-85BDC9FD1C3A}</a:tableStyleId>
              </a:tblPr>
              <a:tblGrid>
                <a:gridCol w="3353445">
                  <a:extLst>
                    <a:ext uri="{9D8B030D-6E8A-4147-A177-3AD203B41FA5}">
                      <a16:colId xmlns:a16="http://schemas.microsoft.com/office/drawing/2014/main" val="4000155950"/>
                    </a:ext>
                  </a:extLst>
                </a:gridCol>
                <a:gridCol w="3790950">
                  <a:extLst>
                    <a:ext uri="{9D8B030D-6E8A-4147-A177-3AD203B41FA5}">
                      <a16:colId xmlns:a16="http://schemas.microsoft.com/office/drawing/2014/main" val="560059308"/>
                    </a:ext>
                  </a:extLst>
                </a:gridCol>
                <a:gridCol w="4152900">
                  <a:extLst>
                    <a:ext uri="{9D8B030D-6E8A-4147-A177-3AD203B41FA5}">
                      <a16:colId xmlns:a16="http://schemas.microsoft.com/office/drawing/2014/main" val="1329832352"/>
                    </a:ext>
                  </a:extLst>
                </a:gridCol>
              </a:tblGrid>
              <a:tr h="370840">
                <a:tc gridSpan="3">
                  <a:txBody>
                    <a:bodyPr/>
                    <a:lstStyle/>
                    <a:p>
                      <a:pPr algn="l"/>
                      <a:r>
                        <a:rPr lang="en-US" sz="2000" b="0" i="0" kern="1200" spc="0" dirty="0">
                          <a:solidFill>
                            <a:srgbClr val="083F59"/>
                          </a:solidFill>
                          <a:latin typeface="+mn-lt"/>
                          <a:ea typeface="+mn-ea"/>
                          <a:cs typeface="+mn-cs"/>
                        </a:rPr>
                        <a:t>Ensure </a:t>
                      </a:r>
                      <a:r>
                        <a:rPr lang="en-US" sz="2000" b="1" i="0" kern="1200" spc="0" dirty="0">
                          <a:solidFill>
                            <a:srgbClr val="083F59"/>
                          </a:solidFill>
                          <a:latin typeface="+mn-lt"/>
                          <a:ea typeface="+mn-ea"/>
                          <a:cs typeface="+mn-cs"/>
                        </a:rPr>
                        <a:t>participatory engagement </a:t>
                      </a:r>
                      <a:r>
                        <a:rPr lang="en-US" sz="2000" b="0" i="0" kern="1200" spc="0" dirty="0">
                          <a:solidFill>
                            <a:srgbClr val="083F59"/>
                          </a:solidFill>
                          <a:latin typeface="+mn-lt"/>
                          <a:ea typeface="+mn-ea"/>
                          <a:cs typeface="+mn-cs"/>
                        </a:rPr>
                        <a:t>to actively involving community members in the decision-making process and co-creating solutions. It is a collaborative approach where the community is not just consulted but plays an integral role in shaping outcomes.</a:t>
                      </a:r>
                      <a:endParaRPr lang="en-IE" sz="2000" b="0" i="0" kern="1200" spc="0" dirty="0">
                        <a:solidFill>
                          <a:srgbClr val="083F59"/>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l"/>
                      <a:endParaRPr lang="en-IE" sz="2000" dirty="0">
                        <a:solidFill>
                          <a:srgbClr val="3F3F3F"/>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IE"/>
                    </a:p>
                  </a:txBody>
                  <a:tcPr/>
                </a:tc>
                <a:extLst>
                  <a:ext uri="{0D108BD9-81ED-4DB2-BD59-A6C34878D82A}">
                    <a16:rowId xmlns:a16="http://schemas.microsoft.com/office/drawing/2014/main" val="44439629"/>
                  </a:ext>
                </a:extLst>
              </a:tr>
              <a:tr h="370840">
                <a:tc>
                  <a:txBody>
                    <a:bodyPr/>
                    <a:lstStyle/>
                    <a:p>
                      <a:pPr algn="ctr"/>
                      <a:r>
                        <a:rPr lang="en-IE" sz="2000" b="1" dirty="0">
                          <a:solidFill>
                            <a:schemeClr val="bg1"/>
                          </a:solidFill>
                        </a:rPr>
                        <a:t>Participatory Engagement</a:t>
                      </a:r>
                    </a:p>
                    <a:p>
                      <a:pPr algn="ctr"/>
                      <a:r>
                        <a:rPr lang="en-IE" sz="1800" b="0" dirty="0">
                          <a:solidFill>
                            <a:schemeClr val="bg1"/>
                          </a:solidFill>
                        </a:rPr>
                        <a:t>(How will you ensure this happens?)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1A54E"/>
                    </a:solidFill>
                  </a:tcPr>
                </a:tc>
                <a:tc>
                  <a:txBody>
                    <a:bodyPr/>
                    <a:lstStyle/>
                    <a:p>
                      <a:pPr algn="ctr"/>
                      <a:r>
                        <a:rPr lang="en-IE" sz="2000" b="1" dirty="0">
                          <a:solidFill>
                            <a:schemeClr val="bg1"/>
                          </a:solidFill>
                        </a:rPr>
                        <a:t>Interviews </a:t>
                      </a:r>
                    </a:p>
                    <a:p>
                      <a:pPr marL="0" marR="0" lvl="0" indent="0" algn="ctr" defTabSz="914400" rtl="0" eaLnBrk="1" fontAlgn="auto" latinLnBrk="0" hangingPunct="1">
                        <a:lnSpc>
                          <a:spcPct val="100000"/>
                        </a:lnSpc>
                        <a:spcBef>
                          <a:spcPts val="0"/>
                        </a:spcBef>
                        <a:spcAft>
                          <a:spcPts val="0"/>
                        </a:spcAft>
                        <a:buClrTx/>
                        <a:buSzTx/>
                        <a:buFontTx/>
                        <a:buNone/>
                        <a:tabLst/>
                        <a:defRPr/>
                      </a:pPr>
                      <a:r>
                        <a:rPr lang="en-IE" sz="1800" b="0" dirty="0">
                          <a:solidFill>
                            <a:schemeClr val="bg1"/>
                          </a:solidFill>
                        </a:rPr>
                        <a:t>(How will this happen?)</a:t>
                      </a:r>
                      <a:endParaRPr lang="en-IE" sz="1800" b="1"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1A54E"/>
                    </a:solidFill>
                  </a:tcPr>
                </a:tc>
                <a:tc>
                  <a:txBody>
                    <a:bodyPr/>
                    <a:lstStyle/>
                    <a:p>
                      <a:pPr marL="0" indent="0" algn="ctr">
                        <a:buFont typeface="Wingdings" panose="05000000000000000000" pitchFamily="2" charset="2"/>
                        <a:buNone/>
                      </a:pPr>
                      <a:r>
                        <a:rPr lang="en-IE" sz="2000" b="1" dirty="0">
                          <a:solidFill>
                            <a:schemeClr val="bg1"/>
                          </a:solidFill>
                        </a:rPr>
                        <a:t>Listening Sessions</a:t>
                      </a:r>
                    </a:p>
                    <a:p>
                      <a:pPr marL="0" marR="0" lvl="0" indent="0" algn="ctr"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IE" sz="1800" b="0" dirty="0">
                          <a:solidFill>
                            <a:schemeClr val="bg1"/>
                          </a:solidFill>
                        </a:rPr>
                        <a:t>(How will this happen?)</a:t>
                      </a:r>
                      <a:endParaRPr lang="en-IE" sz="2000" b="1"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1A54E"/>
                    </a:solidFill>
                  </a:tcPr>
                </a:tc>
                <a:extLst>
                  <a:ext uri="{0D108BD9-81ED-4DB2-BD59-A6C34878D82A}">
                    <a16:rowId xmlns:a16="http://schemas.microsoft.com/office/drawing/2014/main" val="69921158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sz="1800" kern="1200" dirty="0">
                          <a:solidFill>
                            <a:srgbClr val="083F59"/>
                          </a:solidFill>
                          <a:latin typeface="+mn-lt"/>
                          <a:ea typeface="+mn-ea"/>
                          <a:cs typeface="+mn-cs"/>
                        </a:rPr>
                        <a:t>Involved community members directly in decision-making:</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v"/>
                        <a:tabLst/>
                        <a:defRPr/>
                      </a:pPr>
                      <a:r>
                        <a:rPr lang="en-US" sz="1800" kern="1200" dirty="0">
                          <a:solidFill>
                            <a:srgbClr val="083F59"/>
                          </a:solidFill>
                          <a:latin typeface="+mn-lt"/>
                          <a:ea typeface="+mn-ea"/>
                          <a:cs typeface="+mn-cs"/>
                        </a:rPr>
                        <a:t>Incorporated their input into plans, ensuring transparency and accountability.</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v"/>
                        <a:tabLst/>
                        <a:defRPr/>
                      </a:pPr>
                      <a:r>
                        <a:rPr lang="en-US" sz="1800" kern="1200" dirty="0">
                          <a:solidFill>
                            <a:srgbClr val="083F59"/>
                          </a:solidFill>
                          <a:latin typeface="+mn-lt"/>
                          <a:ea typeface="+mn-ea"/>
                          <a:cs typeface="+mn-cs"/>
                        </a:rPr>
                        <a:t>Established advisory boards or committees where residents had a permanent seat.</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v"/>
                        <a:tabLst/>
                        <a:defRPr/>
                      </a:pPr>
                      <a:r>
                        <a:rPr lang="en-US" sz="1800" kern="1200" dirty="0">
                          <a:solidFill>
                            <a:srgbClr val="083F59"/>
                          </a:solidFill>
                          <a:latin typeface="+mn-lt"/>
                          <a:ea typeface="+mn-ea"/>
                          <a:cs typeface="+mn-cs"/>
                        </a:rPr>
                        <a:t>Worked collaboratively to refine goals, prioritize actions, and assign responsibilities.</a:t>
                      </a:r>
                    </a:p>
                    <a:p>
                      <a:pPr algn="l"/>
                      <a:endParaRPr lang="en-IE" sz="1800" kern="1200" dirty="0">
                        <a:solidFill>
                          <a:srgbClr val="083F59"/>
                        </a:solidFill>
                        <a:latin typeface="+mn-lt"/>
                        <a:ea typeface="+mn-ea"/>
                        <a:cs typeface="+mn-cs"/>
                      </a:endParaRPr>
                    </a:p>
                    <a:p>
                      <a:pPr algn="l"/>
                      <a:endParaRPr lang="en-IE" sz="1800" kern="120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IE" sz="1800" kern="1200" dirty="0">
                          <a:solidFill>
                            <a:srgbClr val="083F59"/>
                          </a:solidFill>
                          <a:latin typeface="+mn-lt"/>
                          <a:ea typeface="+mn-ea"/>
                          <a:cs typeface="+mn-cs"/>
                        </a:rPr>
                        <a:t>Structured conversations for more in dept information.</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v"/>
                        <a:tabLst/>
                        <a:defRPr/>
                      </a:pPr>
                      <a:r>
                        <a:rPr lang="en-IE" sz="1800" kern="1200" dirty="0">
                          <a:solidFill>
                            <a:srgbClr val="083F59"/>
                          </a:solidFill>
                          <a:latin typeface="+mn-lt"/>
                          <a:ea typeface="+mn-ea"/>
                          <a:cs typeface="+mn-cs"/>
                        </a:rPr>
                        <a:t>Spoke with key community leaders and influencers to gather insights on community dynamics, challenges and opportunities.</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v"/>
                        <a:tabLst/>
                        <a:defRPr/>
                      </a:pPr>
                      <a:r>
                        <a:rPr lang="en-IE" sz="1800" kern="1200" dirty="0">
                          <a:solidFill>
                            <a:srgbClr val="083F59"/>
                          </a:solidFill>
                          <a:latin typeface="+mn-lt"/>
                          <a:ea typeface="+mn-ea"/>
                          <a:cs typeface="+mn-cs"/>
                        </a:rPr>
                        <a:t>Had one to one interviews to understand individual experiences, needs and perspectives.</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v"/>
                        <a:tabLst/>
                        <a:defRPr/>
                      </a:pPr>
                      <a:r>
                        <a:rPr lang="en-IE" sz="1800" kern="1200" dirty="0">
                          <a:solidFill>
                            <a:srgbClr val="083F59"/>
                          </a:solidFill>
                          <a:latin typeface="+mn-lt"/>
                          <a:ea typeface="+mn-ea"/>
                          <a:cs typeface="+mn-cs"/>
                        </a:rPr>
                        <a:t>Small focus groups help explore group or segment topics and issues in more detail. </a:t>
                      </a:r>
                      <a:endParaRPr lang="en-US" sz="1800" kern="1200" dirty="0">
                        <a:solidFill>
                          <a:srgbClr val="083F59"/>
                        </a:solidFill>
                        <a:latin typeface="+mn-lt"/>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v"/>
                        <a:tabLst/>
                        <a:defRPr/>
                      </a:pPr>
                      <a:endParaRPr lang="en-US" sz="1800" kern="120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lvl="0" indent="0">
                        <a:buFont typeface="Wingdings" panose="05000000000000000000" pitchFamily="2" charset="2"/>
                        <a:buNone/>
                      </a:pPr>
                      <a:r>
                        <a:rPr lang="en-US" sz="1800" kern="1200" dirty="0">
                          <a:solidFill>
                            <a:srgbClr val="083F59"/>
                          </a:solidFill>
                          <a:latin typeface="+mn-lt"/>
                          <a:ea typeface="+mn-ea"/>
                          <a:cs typeface="+mn-cs"/>
                        </a:rPr>
                        <a:t>Provided a more relaxed open environment where we could listen to the voices of their community. People felt at ease and comfortable sharing their honest thoughts.</a:t>
                      </a:r>
                    </a:p>
                    <a:p>
                      <a:pPr marL="342900" lvl="0" indent="-342900">
                        <a:buFont typeface="Wingdings" panose="05000000000000000000" pitchFamily="2" charset="2"/>
                        <a:buChar char="v"/>
                      </a:pPr>
                      <a:r>
                        <a:rPr lang="en-US" sz="1800" kern="1200" dirty="0">
                          <a:solidFill>
                            <a:srgbClr val="083F59"/>
                          </a:solidFill>
                          <a:latin typeface="+mn-lt"/>
                          <a:ea typeface="+mn-ea"/>
                          <a:cs typeface="+mn-cs"/>
                        </a:rPr>
                        <a:t>Hosted informal listening sessions where residents are invited to share their concerns or ideas without the constraints of a formal agenda or structure.</a:t>
                      </a:r>
                    </a:p>
                    <a:p>
                      <a:pPr marL="342900" lvl="0" indent="-342900">
                        <a:buFont typeface="Wingdings" panose="05000000000000000000" pitchFamily="2" charset="2"/>
                        <a:buChar char="v"/>
                      </a:pPr>
                      <a:r>
                        <a:rPr lang="en-US" sz="1800" kern="1200" dirty="0">
                          <a:solidFill>
                            <a:srgbClr val="083F59"/>
                          </a:solidFill>
                          <a:latin typeface="+mn-lt"/>
                          <a:ea typeface="+mn-ea"/>
                          <a:cs typeface="+mn-cs"/>
                        </a:rPr>
                        <a:t>Could focus on understanding not responding and fixing problems.</a:t>
                      </a:r>
                    </a:p>
                    <a:p>
                      <a:pPr marL="342900" lvl="0" indent="-342900">
                        <a:buFont typeface="Wingdings" panose="05000000000000000000" pitchFamily="2" charset="2"/>
                        <a:buChar char="v"/>
                      </a:pPr>
                      <a:r>
                        <a:rPr lang="en-US" sz="1800" kern="1200" dirty="0">
                          <a:solidFill>
                            <a:srgbClr val="083F59"/>
                          </a:solidFill>
                          <a:latin typeface="+mn-lt"/>
                          <a:ea typeface="+mn-ea"/>
                          <a:cs typeface="+mn-cs"/>
                        </a:rPr>
                        <a:t>Provided a </a:t>
                      </a:r>
                      <a:r>
                        <a:rPr lang="en-US" sz="1800" kern="1200" dirty="0" err="1">
                          <a:solidFill>
                            <a:srgbClr val="083F59"/>
                          </a:solidFill>
                          <a:latin typeface="+mn-lt"/>
                          <a:ea typeface="+mn-ea"/>
                          <a:cs typeface="+mn-cs"/>
                        </a:rPr>
                        <a:t>netural</a:t>
                      </a:r>
                      <a:r>
                        <a:rPr lang="en-US" sz="1800" kern="1200" dirty="0">
                          <a:solidFill>
                            <a:srgbClr val="083F59"/>
                          </a:solidFill>
                          <a:latin typeface="+mn-lt"/>
                          <a:ea typeface="+mn-ea"/>
                          <a:cs typeface="+mn-cs"/>
                        </a:rPr>
                        <a:t> facilitator ensured everyone got to speak. </a:t>
                      </a:r>
                      <a:endParaRPr lang="en-IE" sz="1800" kern="120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52819383"/>
                  </a:ext>
                </a:extLst>
              </a:tr>
            </a:tbl>
          </a:graphicData>
        </a:graphic>
      </p:graphicFrame>
    </p:spTree>
    <p:extLst>
      <p:ext uri="{BB962C8B-B14F-4D97-AF65-F5344CB8AC3E}">
        <p14:creationId xmlns:p14="http://schemas.microsoft.com/office/powerpoint/2010/main" val="34578767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D5404B-4EF5-8DEA-FEFC-5D8123D383D8}"/>
            </a:ext>
          </a:extLst>
        </p:cNvPr>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3327B3CB-5797-5E10-5A6A-11D40061609C}"/>
              </a:ext>
            </a:extLst>
          </p:cNvPr>
          <p:cNvGraphicFramePr>
            <a:graphicFrameLocks noGrp="1"/>
          </p:cNvGraphicFramePr>
          <p:nvPr>
            <p:extLst>
              <p:ext uri="{D42A27DB-BD31-4B8C-83A1-F6EECF244321}">
                <p14:modId xmlns:p14="http://schemas.microsoft.com/office/powerpoint/2010/main" val="3159261031"/>
              </p:ext>
            </p:extLst>
          </p:nvPr>
        </p:nvGraphicFramePr>
        <p:xfrm>
          <a:off x="532755" y="435979"/>
          <a:ext cx="11297295" cy="5638800"/>
        </p:xfrm>
        <a:graphic>
          <a:graphicData uri="http://schemas.openxmlformats.org/drawingml/2006/table">
            <a:tbl>
              <a:tblPr firstRow="1" bandRow="1">
                <a:tableStyleId>{5C22544A-7EE6-4342-B048-85BDC9FD1C3A}</a:tableStyleId>
              </a:tblPr>
              <a:tblGrid>
                <a:gridCol w="3591570">
                  <a:extLst>
                    <a:ext uri="{9D8B030D-6E8A-4147-A177-3AD203B41FA5}">
                      <a16:colId xmlns:a16="http://schemas.microsoft.com/office/drawing/2014/main" val="4000155950"/>
                    </a:ext>
                  </a:extLst>
                </a:gridCol>
                <a:gridCol w="2962275">
                  <a:extLst>
                    <a:ext uri="{9D8B030D-6E8A-4147-A177-3AD203B41FA5}">
                      <a16:colId xmlns:a16="http://schemas.microsoft.com/office/drawing/2014/main" val="560059308"/>
                    </a:ext>
                  </a:extLst>
                </a:gridCol>
                <a:gridCol w="4743450">
                  <a:extLst>
                    <a:ext uri="{9D8B030D-6E8A-4147-A177-3AD203B41FA5}">
                      <a16:colId xmlns:a16="http://schemas.microsoft.com/office/drawing/2014/main" val="1329832352"/>
                    </a:ext>
                  </a:extLst>
                </a:gridCol>
              </a:tblGrid>
              <a:tr h="370840">
                <a:tc gridSpan="3">
                  <a:txBody>
                    <a:bodyPr/>
                    <a:lstStyle/>
                    <a:p>
                      <a:pPr algn="ctr"/>
                      <a:r>
                        <a:rPr lang="en-US" sz="3200" b="0" i="0" kern="1200" dirty="0">
                          <a:solidFill>
                            <a:srgbClr val="FF0000"/>
                          </a:solidFill>
                          <a:latin typeface="+mn-lt"/>
                          <a:ea typeface="+mn-ea"/>
                          <a:cs typeface="+mn-cs"/>
                        </a:rPr>
                        <a:t>Community Engagement Challenges &amp; Solutions</a:t>
                      </a:r>
                      <a:endParaRPr lang="en-IE" sz="3200" b="0" i="0" kern="1200" dirty="0">
                        <a:solidFill>
                          <a:srgbClr val="FF0000"/>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C9ED"/>
                    </a:solidFill>
                  </a:tcPr>
                </a:tc>
                <a:tc hMerge="1">
                  <a:txBody>
                    <a:bodyPr/>
                    <a:lstStyle/>
                    <a:p>
                      <a:pPr algn="ctr"/>
                      <a:endParaRPr lang="en-IE" sz="2200" dirty="0">
                        <a:solidFill>
                          <a:srgbClr val="083F59"/>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C9ED"/>
                    </a:solidFill>
                  </a:tcPr>
                </a:tc>
                <a:extLst>
                  <a:ext uri="{0D108BD9-81ED-4DB2-BD59-A6C34878D82A}">
                    <a16:rowId xmlns:a16="http://schemas.microsoft.com/office/drawing/2014/main" val="1437502822"/>
                  </a:ext>
                </a:extLst>
              </a:tr>
              <a:tr h="370840">
                <a:tc gridSpan="3">
                  <a:txBody>
                    <a:bodyPr/>
                    <a:lstStyle/>
                    <a:p>
                      <a:pPr algn="l"/>
                      <a:r>
                        <a:rPr lang="en-US" sz="2000" b="0" i="0" kern="1200" spc="0" dirty="0">
                          <a:solidFill>
                            <a:srgbClr val="083F59"/>
                          </a:solidFill>
                          <a:latin typeface="+mn-lt"/>
                          <a:ea typeface="+mn-ea"/>
                          <a:cs typeface="+mn-cs"/>
                        </a:rPr>
                        <a:t>By identifying </a:t>
                      </a:r>
                      <a:r>
                        <a:rPr lang="en-US" sz="2000" b="1" i="0" kern="1200" spc="0" dirty="0">
                          <a:solidFill>
                            <a:srgbClr val="083F59"/>
                          </a:solidFill>
                          <a:latin typeface="+mn-lt"/>
                          <a:ea typeface="+mn-ea"/>
                          <a:cs typeface="+mn-cs"/>
                        </a:rPr>
                        <a:t>challenges, </a:t>
                      </a:r>
                      <a:r>
                        <a:rPr lang="en-US" sz="2000" b="1" i="0" kern="1200" spc="0" dirty="0" err="1">
                          <a:solidFill>
                            <a:srgbClr val="083F59"/>
                          </a:solidFill>
                          <a:latin typeface="+mn-lt"/>
                          <a:ea typeface="+mn-ea"/>
                          <a:cs typeface="+mn-cs"/>
                        </a:rPr>
                        <a:t>recognising</a:t>
                      </a:r>
                      <a:r>
                        <a:rPr lang="en-US" sz="2000" b="1" i="0" kern="1200" spc="0" dirty="0">
                          <a:solidFill>
                            <a:srgbClr val="083F59"/>
                          </a:solidFill>
                          <a:latin typeface="+mn-lt"/>
                          <a:ea typeface="+mn-ea"/>
                          <a:cs typeface="+mn-cs"/>
                        </a:rPr>
                        <a:t> opportunities</a:t>
                      </a:r>
                      <a:r>
                        <a:rPr lang="en-US" sz="2000" b="0" i="0" kern="1200" spc="0" dirty="0">
                          <a:solidFill>
                            <a:srgbClr val="083F59"/>
                          </a:solidFill>
                          <a:latin typeface="+mn-lt"/>
                          <a:ea typeface="+mn-ea"/>
                          <a:cs typeface="+mn-cs"/>
                        </a:rPr>
                        <a:t>, and </a:t>
                      </a:r>
                      <a:r>
                        <a:rPr lang="en-US" sz="2000" b="1" i="0" kern="1200" spc="0" dirty="0">
                          <a:solidFill>
                            <a:srgbClr val="083F59"/>
                          </a:solidFill>
                          <a:latin typeface="+mn-lt"/>
                          <a:ea typeface="+mn-ea"/>
                          <a:cs typeface="+mn-cs"/>
                        </a:rPr>
                        <a:t>implementing solutions</a:t>
                      </a:r>
                      <a:r>
                        <a:rPr lang="en-US" sz="2000" b="0" i="0" kern="1200" spc="0" dirty="0">
                          <a:solidFill>
                            <a:srgbClr val="083F59"/>
                          </a:solidFill>
                          <a:latin typeface="+mn-lt"/>
                          <a:ea typeface="+mn-ea"/>
                          <a:cs typeface="+mn-cs"/>
                        </a:rPr>
                        <a:t>, SMEs can effectively enable inclusive community engagement that benefits both the business and the community.</a:t>
                      </a:r>
                      <a:endParaRPr lang="en-IE" sz="2000" b="0" i="0" kern="1200" spc="0" dirty="0">
                        <a:solidFill>
                          <a:srgbClr val="083F59"/>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l"/>
                      <a:endParaRPr lang="en-IE" sz="2000" dirty="0">
                        <a:solidFill>
                          <a:srgbClr val="3F3F3F"/>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IE"/>
                    </a:p>
                  </a:txBody>
                  <a:tcPr/>
                </a:tc>
                <a:extLst>
                  <a:ext uri="{0D108BD9-81ED-4DB2-BD59-A6C34878D82A}">
                    <a16:rowId xmlns:a16="http://schemas.microsoft.com/office/drawing/2014/main" val="44439629"/>
                  </a:ext>
                </a:extLst>
              </a:tr>
              <a:tr h="370840">
                <a:tc>
                  <a:txBody>
                    <a:bodyPr/>
                    <a:lstStyle/>
                    <a:p>
                      <a:pPr algn="ctr"/>
                      <a:r>
                        <a:rPr lang="en-IE" sz="2000" b="1" dirty="0">
                          <a:solidFill>
                            <a:schemeClr val="bg1"/>
                          </a:solidFill>
                        </a:rPr>
                        <a:t>Challenges</a:t>
                      </a:r>
                    </a:p>
                    <a:p>
                      <a:pPr algn="ctr"/>
                      <a:r>
                        <a:rPr lang="en-IE" sz="1800" b="0" dirty="0">
                          <a:solidFill>
                            <a:schemeClr val="bg1"/>
                          </a:solidFill>
                        </a:rPr>
                        <a:t>(Identify and Address)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1A54E"/>
                    </a:solidFill>
                  </a:tcPr>
                </a:tc>
                <a:tc>
                  <a:txBody>
                    <a:bodyPr/>
                    <a:lstStyle/>
                    <a:p>
                      <a:pPr algn="ctr"/>
                      <a:r>
                        <a:rPr lang="en-IE" sz="2000" b="1" dirty="0">
                          <a:solidFill>
                            <a:schemeClr val="bg1"/>
                          </a:solidFill>
                        </a:rPr>
                        <a:t>Opportunities</a:t>
                      </a:r>
                    </a:p>
                    <a:p>
                      <a:pPr algn="ctr"/>
                      <a:r>
                        <a:rPr lang="en-IE" sz="1800" b="0" dirty="0">
                          <a:solidFill>
                            <a:schemeClr val="bg1"/>
                          </a:solidFill>
                        </a:rPr>
                        <a:t>(Identify and Include in Priorities)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1A54E"/>
                    </a:solidFill>
                  </a:tcPr>
                </a:tc>
                <a:tc>
                  <a:txBody>
                    <a:bodyPr/>
                    <a:lstStyle/>
                    <a:p>
                      <a:pPr marL="0" indent="0" algn="ctr">
                        <a:buFont typeface="Wingdings" panose="05000000000000000000" pitchFamily="2" charset="2"/>
                        <a:buNone/>
                      </a:pPr>
                      <a:r>
                        <a:rPr lang="en-IE" sz="2000" b="1" dirty="0">
                          <a:solidFill>
                            <a:schemeClr val="bg1"/>
                          </a:solidFill>
                        </a:rPr>
                        <a:t>Solutions</a:t>
                      </a:r>
                    </a:p>
                    <a:p>
                      <a:pPr marL="0" marR="0" lvl="0" indent="0" algn="ctr" defTabSz="91440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IE" sz="1800" b="0" dirty="0">
                          <a:solidFill>
                            <a:schemeClr val="bg1"/>
                          </a:solidFill>
                        </a:rPr>
                        <a:t>(Identify and Include in Actions)</a:t>
                      </a:r>
                    </a:p>
                    <a:p>
                      <a:pPr marL="0" indent="0" algn="ctr">
                        <a:buFont typeface="Wingdings" panose="05000000000000000000" pitchFamily="2" charset="2"/>
                        <a:buNone/>
                      </a:pPr>
                      <a:endParaRPr lang="en-IE" sz="2000" b="1"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1A54E"/>
                    </a:solidFill>
                  </a:tcPr>
                </a:tc>
                <a:extLst>
                  <a:ext uri="{0D108BD9-81ED-4DB2-BD59-A6C34878D82A}">
                    <a16:rowId xmlns:a16="http://schemas.microsoft.com/office/drawing/2014/main" val="699211584"/>
                  </a:ext>
                </a:extLst>
              </a:tr>
              <a:tr h="370840">
                <a:tc>
                  <a:txBody>
                    <a:bodyPr/>
                    <a:lstStyle/>
                    <a:p>
                      <a:pPr marL="457200" marR="0" lvl="0" indent="-457200" algn="l" defTabSz="914400" rtl="0" eaLnBrk="1" fontAlgn="auto" latinLnBrk="0" hangingPunct="1">
                        <a:lnSpc>
                          <a:spcPct val="100000"/>
                        </a:lnSpc>
                        <a:spcBef>
                          <a:spcPts val="0"/>
                        </a:spcBef>
                        <a:spcAft>
                          <a:spcPts val="0"/>
                        </a:spcAft>
                        <a:buClrTx/>
                        <a:buSzTx/>
                        <a:buFont typeface="+mj-lt"/>
                        <a:buAutoNum type="arabicPeriod"/>
                        <a:tabLst/>
                        <a:defRPr/>
                      </a:pPr>
                      <a:r>
                        <a:rPr lang="en-IE" sz="1800" kern="1200" dirty="0">
                          <a:solidFill>
                            <a:srgbClr val="083F59"/>
                          </a:solidFill>
                          <a:latin typeface="+mn-lt"/>
                          <a:ea typeface="+mn-ea"/>
                          <a:cs typeface="+mn-cs"/>
                        </a:rPr>
                        <a:t>Difficulty reaching marginalised groups.</a:t>
                      </a:r>
                    </a:p>
                    <a:p>
                      <a:pPr marL="457200" indent="-457200" algn="l">
                        <a:buFont typeface="+mj-lt"/>
                        <a:buAutoNum type="arabicPeriod"/>
                      </a:pPr>
                      <a:r>
                        <a:rPr lang="en-US" sz="1800" kern="1200" dirty="0">
                          <a:solidFill>
                            <a:srgbClr val="083F59"/>
                          </a:solidFill>
                          <a:latin typeface="+mn-lt"/>
                          <a:ea typeface="+mn-ea"/>
                          <a:cs typeface="+mn-cs"/>
                        </a:rPr>
                        <a:t>Limited resources for outreach.</a:t>
                      </a:r>
                    </a:p>
                    <a:p>
                      <a:pPr marL="457200" indent="-457200" algn="l">
                        <a:buFont typeface="+mj-lt"/>
                        <a:buAutoNum type="arabicPeriod"/>
                      </a:pPr>
                      <a:r>
                        <a:rPr lang="en-US" sz="1800" kern="1200" dirty="0">
                          <a:solidFill>
                            <a:srgbClr val="083F59"/>
                          </a:solidFill>
                          <a:latin typeface="+mn-lt"/>
                          <a:ea typeface="+mn-ea"/>
                          <a:cs typeface="+mn-cs"/>
                        </a:rPr>
                        <a:t>Resistance to change from some community members.</a:t>
                      </a:r>
                    </a:p>
                    <a:p>
                      <a:pPr marL="457200" indent="-457200" algn="l">
                        <a:buFont typeface="+mj-lt"/>
                        <a:buAutoNum type="arabicPeriod"/>
                      </a:pPr>
                      <a:r>
                        <a:rPr lang="en-US" sz="1800" kern="1200" dirty="0">
                          <a:solidFill>
                            <a:srgbClr val="083F59"/>
                          </a:solidFill>
                          <a:latin typeface="+mn-lt"/>
                          <a:ea typeface="+mn-ea"/>
                          <a:cs typeface="+mn-cs"/>
                        </a:rPr>
                        <a:t>Difficulty ensuring inclusivity.</a:t>
                      </a:r>
                    </a:p>
                    <a:p>
                      <a:pPr marL="457200" indent="-457200" algn="l">
                        <a:buFont typeface="+mj-lt"/>
                        <a:buAutoNum type="arabicPeriod"/>
                      </a:pPr>
                      <a:r>
                        <a:rPr lang="en-IE" sz="1800" kern="1200" dirty="0">
                          <a:solidFill>
                            <a:srgbClr val="083F59"/>
                          </a:solidFill>
                          <a:latin typeface="+mn-lt"/>
                          <a:ea typeface="+mn-ea"/>
                          <a:cs typeface="+mn-cs"/>
                        </a:rPr>
                        <a:t>Misaligned expectations among stakeholders</a:t>
                      </a:r>
                      <a:endParaRPr lang="en-US" sz="1800" kern="1200" dirty="0">
                        <a:solidFill>
                          <a:srgbClr val="083F59"/>
                        </a:solidFill>
                        <a:latin typeface="+mn-lt"/>
                        <a:ea typeface="+mn-ea"/>
                        <a:cs typeface="+mn-cs"/>
                      </a:endParaRPr>
                    </a:p>
                    <a:p>
                      <a:pPr algn="l"/>
                      <a:endParaRPr lang="en-IE" sz="1800" kern="1200" dirty="0">
                        <a:solidFill>
                          <a:srgbClr val="083F59"/>
                        </a:solidFill>
                        <a:latin typeface="+mn-lt"/>
                        <a:ea typeface="+mn-ea"/>
                        <a:cs typeface="+mn-cs"/>
                      </a:endParaRPr>
                    </a:p>
                    <a:p>
                      <a:pPr algn="l"/>
                      <a:endParaRPr lang="en-IE" sz="1800" kern="120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7200" marR="0" lvl="0" indent="-457200" algn="l" defTabSz="914400" rtl="0" eaLnBrk="1" fontAlgn="auto" latinLnBrk="0" hangingPunct="1">
                        <a:lnSpc>
                          <a:spcPct val="100000"/>
                        </a:lnSpc>
                        <a:spcBef>
                          <a:spcPts val="0"/>
                        </a:spcBef>
                        <a:spcAft>
                          <a:spcPts val="0"/>
                        </a:spcAft>
                        <a:buClrTx/>
                        <a:buSzTx/>
                        <a:buFont typeface="+mj-lt"/>
                        <a:buAutoNum type="arabicPeriod"/>
                        <a:tabLst/>
                        <a:defRPr/>
                      </a:pPr>
                      <a:r>
                        <a:rPr lang="en-US" sz="1800" kern="1200" dirty="0">
                          <a:solidFill>
                            <a:srgbClr val="083F59"/>
                          </a:solidFill>
                          <a:latin typeface="+mn-lt"/>
                          <a:ea typeface="+mn-ea"/>
                          <a:cs typeface="+mn-cs"/>
                        </a:rPr>
                        <a:t>Mobilize underrepresented groups.</a:t>
                      </a:r>
                    </a:p>
                    <a:p>
                      <a:pPr marL="457200" marR="0" lvl="0" indent="-457200" algn="l" defTabSz="914400" rtl="0" eaLnBrk="1" fontAlgn="auto" latinLnBrk="0" hangingPunct="1">
                        <a:lnSpc>
                          <a:spcPct val="100000"/>
                        </a:lnSpc>
                        <a:spcBef>
                          <a:spcPts val="0"/>
                        </a:spcBef>
                        <a:spcAft>
                          <a:spcPts val="0"/>
                        </a:spcAft>
                        <a:buClrTx/>
                        <a:buSzTx/>
                        <a:buFont typeface="+mj-lt"/>
                        <a:buAutoNum type="arabicPeriod"/>
                        <a:tabLst/>
                        <a:defRPr/>
                      </a:pPr>
                      <a:r>
                        <a:rPr lang="en-US" sz="1800" kern="1200" dirty="0">
                          <a:solidFill>
                            <a:srgbClr val="083F59"/>
                          </a:solidFill>
                          <a:latin typeface="+mn-lt"/>
                          <a:ea typeface="+mn-ea"/>
                          <a:cs typeface="+mn-cs"/>
                        </a:rPr>
                        <a:t>Leverage local cultural heritage.</a:t>
                      </a:r>
                    </a:p>
                    <a:p>
                      <a:pPr marL="457200" marR="0" lvl="0" indent="-457200" algn="l" defTabSz="914400" rtl="0" eaLnBrk="1" fontAlgn="auto" latinLnBrk="0" hangingPunct="1">
                        <a:lnSpc>
                          <a:spcPct val="100000"/>
                        </a:lnSpc>
                        <a:spcBef>
                          <a:spcPts val="0"/>
                        </a:spcBef>
                        <a:spcAft>
                          <a:spcPts val="0"/>
                        </a:spcAft>
                        <a:buClrTx/>
                        <a:buSzTx/>
                        <a:buFont typeface="+mj-lt"/>
                        <a:buAutoNum type="arabicPeriod"/>
                        <a:tabLst/>
                        <a:defRPr/>
                      </a:pPr>
                      <a:r>
                        <a:rPr lang="en-US" sz="1800" kern="1200" dirty="0">
                          <a:solidFill>
                            <a:srgbClr val="083F59"/>
                          </a:solidFill>
                          <a:latin typeface="+mn-lt"/>
                          <a:ea typeface="+mn-ea"/>
                          <a:cs typeface="+mn-cs"/>
                        </a:rPr>
                        <a:t>Build networks of support among stakeholders.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7200" marR="0" lvl="0" indent="-457200" algn="l" defTabSz="914400" rtl="0" eaLnBrk="1" fontAlgn="auto" latinLnBrk="0" hangingPunct="1">
                        <a:lnSpc>
                          <a:spcPct val="100000"/>
                        </a:lnSpc>
                        <a:spcBef>
                          <a:spcPts val="0"/>
                        </a:spcBef>
                        <a:spcAft>
                          <a:spcPts val="0"/>
                        </a:spcAft>
                        <a:buClrTx/>
                        <a:buSzTx/>
                        <a:buFont typeface="+mj-lt"/>
                        <a:buAutoNum type="arabicPeriod"/>
                        <a:tabLst/>
                        <a:defRPr/>
                      </a:pPr>
                      <a:r>
                        <a:rPr lang="en-IE" sz="1800" kern="1200" dirty="0">
                          <a:solidFill>
                            <a:srgbClr val="083F59"/>
                          </a:solidFill>
                          <a:latin typeface="+mn-lt"/>
                          <a:ea typeface="+mn-ea"/>
                          <a:cs typeface="+mn-cs"/>
                        </a:rPr>
                        <a:t>Use diverse communication channels. Leveraged schools, churches, and local hubs to engage harder-to-reach groups.</a:t>
                      </a:r>
                    </a:p>
                    <a:p>
                      <a:pPr marL="457200" marR="0" lvl="0" indent="-457200" algn="l" defTabSz="914400" rtl="0" eaLnBrk="1" fontAlgn="auto" latinLnBrk="0" hangingPunct="1">
                        <a:lnSpc>
                          <a:spcPct val="100000"/>
                        </a:lnSpc>
                        <a:spcBef>
                          <a:spcPts val="0"/>
                        </a:spcBef>
                        <a:spcAft>
                          <a:spcPts val="0"/>
                        </a:spcAft>
                        <a:buClrTx/>
                        <a:buSzTx/>
                        <a:buFont typeface="+mj-lt"/>
                        <a:buAutoNum type="arabicPeriod"/>
                        <a:tabLst/>
                        <a:defRPr/>
                      </a:pPr>
                      <a:r>
                        <a:rPr lang="en-IE" sz="1800" kern="1200" dirty="0">
                          <a:solidFill>
                            <a:srgbClr val="083F59"/>
                          </a:solidFill>
                          <a:latin typeface="+mn-lt"/>
                          <a:ea typeface="+mn-ea"/>
                          <a:cs typeface="+mn-cs"/>
                        </a:rPr>
                        <a:t>Invite key support stakeholders such as local government employment agencies.</a:t>
                      </a:r>
                    </a:p>
                    <a:p>
                      <a:pPr marL="457200" marR="0" lvl="0" indent="-457200" algn="l" defTabSz="914400" rtl="0" eaLnBrk="1" fontAlgn="auto" latinLnBrk="0" hangingPunct="1">
                        <a:lnSpc>
                          <a:spcPct val="100000"/>
                        </a:lnSpc>
                        <a:spcBef>
                          <a:spcPts val="0"/>
                        </a:spcBef>
                        <a:spcAft>
                          <a:spcPts val="0"/>
                        </a:spcAft>
                        <a:buClrTx/>
                        <a:buSzTx/>
                        <a:buFont typeface="+mj-lt"/>
                        <a:buAutoNum type="arabicPeriod"/>
                        <a:tabLst/>
                        <a:defRPr/>
                      </a:pPr>
                      <a:r>
                        <a:rPr lang="en-IE" sz="1800" kern="1200" dirty="0">
                          <a:solidFill>
                            <a:srgbClr val="083F59"/>
                          </a:solidFill>
                          <a:latin typeface="+mn-lt"/>
                          <a:ea typeface="+mn-ea"/>
                          <a:cs typeface="+mn-cs"/>
                        </a:rPr>
                        <a:t>Built trust through one-on-one discussions and testimonials from trusted leaders. Flexibility in plans to address community concerns.</a:t>
                      </a:r>
                    </a:p>
                    <a:p>
                      <a:pPr marL="457200" lvl="0" indent="-457200">
                        <a:buFont typeface="+mj-lt"/>
                        <a:buAutoNum type="arabicPeriod"/>
                      </a:pPr>
                      <a:r>
                        <a:rPr lang="en-IE" sz="1800" kern="1200" dirty="0">
                          <a:solidFill>
                            <a:srgbClr val="083F59"/>
                          </a:solidFill>
                          <a:latin typeface="+mn-lt"/>
                          <a:ea typeface="+mn-ea"/>
                          <a:cs typeface="+mn-cs"/>
                        </a:rPr>
                        <a:t>Set clear goals and managing expectations. Transparent sharing of expected outcomes and benefits.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52819383"/>
                  </a:ext>
                </a:extLst>
              </a:tr>
            </a:tbl>
          </a:graphicData>
        </a:graphic>
      </p:graphicFrame>
    </p:spTree>
    <p:extLst>
      <p:ext uri="{BB962C8B-B14F-4D97-AF65-F5344CB8AC3E}">
        <p14:creationId xmlns:p14="http://schemas.microsoft.com/office/powerpoint/2010/main" val="18329652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82F13C-5089-32C2-159D-82AFF8F34FF9}"/>
            </a:ext>
          </a:extLst>
        </p:cNvPr>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B9730B9F-03A9-BC90-E0ED-D3CFFEB9645F}"/>
              </a:ext>
            </a:extLst>
          </p:cNvPr>
          <p:cNvGraphicFramePr>
            <a:graphicFrameLocks noGrp="1"/>
          </p:cNvGraphicFramePr>
          <p:nvPr>
            <p:extLst>
              <p:ext uri="{D42A27DB-BD31-4B8C-83A1-F6EECF244321}">
                <p14:modId xmlns:p14="http://schemas.microsoft.com/office/powerpoint/2010/main" val="3683256509"/>
              </p:ext>
            </p:extLst>
          </p:nvPr>
        </p:nvGraphicFramePr>
        <p:xfrm>
          <a:off x="532755" y="597904"/>
          <a:ext cx="11297295" cy="3200400"/>
        </p:xfrm>
        <a:graphic>
          <a:graphicData uri="http://schemas.openxmlformats.org/drawingml/2006/table">
            <a:tbl>
              <a:tblPr firstRow="1" bandRow="1">
                <a:tableStyleId>{5C22544A-7EE6-4342-B048-85BDC9FD1C3A}</a:tableStyleId>
              </a:tblPr>
              <a:tblGrid>
                <a:gridCol w="3324870">
                  <a:extLst>
                    <a:ext uri="{9D8B030D-6E8A-4147-A177-3AD203B41FA5}">
                      <a16:colId xmlns:a16="http://schemas.microsoft.com/office/drawing/2014/main" val="4000155950"/>
                    </a:ext>
                  </a:extLst>
                </a:gridCol>
                <a:gridCol w="266700">
                  <a:extLst>
                    <a:ext uri="{9D8B030D-6E8A-4147-A177-3AD203B41FA5}">
                      <a16:colId xmlns:a16="http://schemas.microsoft.com/office/drawing/2014/main" val="3290019634"/>
                    </a:ext>
                  </a:extLst>
                </a:gridCol>
                <a:gridCol w="2962275">
                  <a:extLst>
                    <a:ext uri="{9D8B030D-6E8A-4147-A177-3AD203B41FA5}">
                      <a16:colId xmlns:a16="http://schemas.microsoft.com/office/drawing/2014/main" val="560059308"/>
                    </a:ext>
                  </a:extLst>
                </a:gridCol>
                <a:gridCol w="4743450">
                  <a:extLst>
                    <a:ext uri="{9D8B030D-6E8A-4147-A177-3AD203B41FA5}">
                      <a16:colId xmlns:a16="http://schemas.microsoft.com/office/drawing/2014/main" val="1329832352"/>
                    </a:ext>
                  </a:extLst>
                </a:gridCol>
              </a:tblGrid>
              <a:tr h="370840">
                <a:tc gridSpan="4">
                  <a:txBody>
                    <a:bodyPr/>
                    <a:lstStyle/>
                    <a:p>
                      <a:pPr algn="ctr"/>
                      <a:r>
                        <a:rPr lang="en-US" sz="3200" b="0" i="0" kern="1200" dirty="0">
                          <a:solidFill>
                            <a:srgbClr val="FF0000"/>
                          </a:solidFill>
                          <a:latin typeface="+mn-lt"/>
                          <a:ea typeface="+mn-ea"/>
                          <a:cs typeface="+mn-cs"/>
                        </a:rPr>
                        <a:t>Action Plan: </a:t>
                      </a:r>
                      <a:r>
                        <a:rPr lang="en-US" sz="2800" b="0" i="0" kern="1200" dirty="0">
                          <a:solidFill>
                            <a:srgbClr val="00B050"/>
                          </a:solidFill>
                          <a:latin typeface="+mn-lt"/>
                          <a:ea typeface="+mn-ea"/>
                          <a:cs typeface="+mn-cs"/>
                        </a:rPr>
                        <a:t>Outcome Priorities, Challenges, Opportunities &amp; Solutions</a:t>
                      </a:r>
                      <a:endParaRPr lang="en-IE" sz="2800" b="0" i="0" kern="1200" dirty="0">
                        <a:solidFill>
                          <a:srgbClr val="00B050"/>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IE"/>
                    </a:p>
                  </a:txBody>
                  <a:tcPr/>
                </a:tc>
                <a:tc hMerge="1">
                  <a:txBody>
                    <a:bodyPr/>
                    <a:lstStyle/>
                    <a:p>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C9ED"/>
                    </a:solidFill>
                  </a:tcPr>
                </a:tc>
                <a:tc hMerge="1">
                  <a:txBody>
                    <a:bodyPr/>
                    <a:lstStyle/>
                    <a:p>
                      <a:pPr algn="ctr"/>
                      <a:endParaRPr lang="en-IE" sz="2200" dirty="0">
                        <a:solidFill>
                          <a:srgbClr val="083F59"/>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C9ED"/>
                    </a:solidFill>
                  </a:tcPr>
                </a:tc>
                <a:extLst>
                  <a:ext uri="{0D108BD9-81ED-4DB2-BD59-A6C34878D82A}">
                    <a16:rowId xmlns:a16="http://schemas.microsoft.com/office/drawing/2014/main" val="1437502822"/>
                  </a:ext>
                </a:extLst>
              </a:tr>
              <a:tr h="370840">
                <a:tc gridSpan="2">
                  <a:txBody>
                    <a:bodyPr/>
                    <a:lstStyle/>
                    <a:p>
                      <a:pPr algn="ctr"/>
                      <a:r>
                        <a:rPr lang="en-IE" sz="2000" b="1" dirty="0">
                          <a:solidFill>
                            <a:schemeClr val="bg1"/>
                          </a:solidFill>
                        </a:rPr>
                        <a:t>Challenges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1A54E"/>
                    </a:solidFill>
                  </a:tcPr>
                </a:tc>
                <a:tc hMerge="1">
                  <a:txBody>
                    <a:bodyPr/>
                    <a:lstStyle/>
                    <a:p>
                      <a:pPr algn="ctr"/>
                      <a:endParaRPr lang="en-IE" sz="2000" b="1"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1A54E"/>
                    </a:solidFill>
                  </a:tcPr>
                </a:tc>
                <a:tc>
                  <a:txBody>
                    <a:bodyPr/>
                    <a:lstStyle/>
                    <a:p>
                      <a:pPr algn="ctr"/>
                      <a:r>
                        <a:rPr lang="en-IE" sz="2000" b="1" dirty="0">
                          <a:solidFill>
                            <a:schemeClr val="bg1"/>
                          </a:solidFill>
                        </a:rPr>
                        <a:t>Opportunities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1A54E"/>
                    </a:solidFill>
                  </a:tcPr>
                </a:tc>
                <a:tc>
                  <a:txBody>
                    <a:bodyPr/>
                    <a:lstStyle/>
                    <a:p>
                      <a:pPr marL="0" indent="0" algn="ctr">
                        <a:buFont typeface="Wingdings" panose="05000000000000000000" pitchFamily="2" charset="2"/>
                        <a:buNone/>
                      </a:pPr>
                      <a:r>
                        <a:rPr lang="en-IE" sz="2000" b="1" dirty="0">
                          <a:solidFill>
                            <a:schemeClr val="bg1"/>
                          </a:solidFill>
                        </a:rPr>
                        <a:t>Solutions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1A54E"/>
                    </a:solidFill>
                  </a:tcPr>
                </a:tc>
                <a:extLst>
                  <a:ext uri="{0D108BD9-81ED-4DB2-BD59-A6C34878D82A}">
                    <a16:rowId xmlns:a16="http://schemas.microsoft.com/office/drawing/2014/main" val="699211584"/>
                  </a:ext>
                </a:extLst>
              </a:tr>
              <a:tr h="370840">
                <a:tc gridSpan="4">
                  <a: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sz="2000" b="1" dirty="0">
                          <a:solidFill>
                            <a:srgbClr val="01A54E"/>
                          </a:solidFill>
                        </a:rPr>
                        <a:t>Outcome Priority 1: </a:t>
                      </a:r>
                      <a:r>
                        <a:rPr lang="en-US" sz="2000" b="1" kern="1200" dirty="0">
                          <a:solidFill>
                            <a:srgbClr val="083F59"/>
                          </a:solidFill>
                          <a:latin typeface="+mn-lt"/>
                          <a:ea typeface="+mn-ea"/>
                          <a:cs typeface="+mn-cs"/>
                        </a:rPr>
                        <a:t>Hire Within the Community to Support Job Creation</a:t>
                      </a:r>
                      <a:endParaRPr lang="en-IE" sz="2000" b="1" kern="120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IE"/>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endParaRPr lang="en-US" sz="2000" kern="120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endParaRPr lang="en-IE" sz="2000" kern="120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56625364"/>
                  </a:ext>
                </a:extLst>
              </a:tr>
              <a:tr h="370840">
                <a:tc>
                  <a:txBody>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900" kern="1200" dirty="0">
                          <a:solidFill>
                            <a:srgbClr val="083F59"/>
                          </a:solidFill>
                          <a:latin typeface="+mn-lt"/>
                          <a:ea typeface="+mn-ea"/>
                          <a:cs typeface="+mn-cs"/>
                        </a:rPr>
                        <a:t>Limited awareness about available job opportunities among locals.</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900" kern="1200" dirty="0">
                          <a:solidFill>
                            <a:srgbClr val="083F59"/>
                          </a:solidFill>
                          <a:latin typeface="+mn-lt"/>
                          <a:ea typeface="+mn-ea"/>
                          <a:cs typeface="+mn-cs"/>
                        </a:rPr>
                        <a:t>Lack of relevant skills in potential candidates.	</a:t>
                      </a:r>
                      <a:endParaRPr lang="en-IE" sz="1900" kern="120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360000" marR="0" lvl="0" indent="-36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900" kern="1200" dirty="0">
                          <a:solidFill>
                            <a:srgbClr val="083F59"/>
                          </a:solidFill>
                          <a:latin typeface="+mn-lt"/>
                          <a:ea typeface="+mn-ea"/>
                          <a:cs typeface="+mn-cs"/>
                        </a:rPr>
                        <a:t>Build stronger connections with local workforce organizations.</a:t>
                      </a:r>
                    </a:p>
                    <a:p>
                      <a:pPr marL="360000" marR="0" lvl="0" indent="-36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900" kern="1200" dirty="0">
                          <a:solidFill>
                            <a:srgbClr val="083F59"/>
                          </a:solidFill>
                          <a:latin typeface="+mn-lt"/>
                          <a:ea typeface="+mn-ea"/>
                          <a:cs typeface="+mn-cs"/>
                        </a:rPr>
                        <a:t>Build community loyalty through employment.	</a:t>
                      </a:r>
                      <a:endParaRPr lang="en-IE" sz="1900" kern="120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marL="360000" marR="0" lvl="0" indent="-36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kern="1200" dirty="0">
                          <a:solidFill>
                            <a:srgbClr val="083F59"/>
                          </a:solidFill>
                          <a:latin typeface="+mn-lt"/>
                          <a:ea typeface="+mn-ea"/>
                          <a:cs typeface="+mn-cs"/>
                        </a:rPr>
                        <a:t>Build stronger connections with local workforce organizations.</a:t>
                      </a:r>
                    </a:p>
                    <a:p>
                      <a:pPr marL="360000" marR="0" lvl="0" indent="-36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kern="1200" dirty="0">
                          <a:solidFill>
                            <a:srgbClr val="083F59"/>
                          </a:solidFill>
                          <a:latin typeface="+mn-lt"/>
                          <a:ea typeface="+mn-ea"/>
                          <a:cs typeface="+mn-cs"/>
                        </a:rPr>
                        <a:t>Foster community loyalty through employment.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900" kern="1200" dirty="0">
                          <a:solidFill>
                            <a:srgbClr val="083F59"/>
                          </a:solidFill>
                          <a:latin typeface="+mn-lt"/>
                          <a:ea typeface="+mn-ea"/>
                          <a:cs typeface="+mn-cs"/>
                        </a:rPr>
                        <a:t>Partner with workforce development programs and local schools.</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900" kern="1200" dirty="0">
                          <a:solidFill>
                            <a:srgbClr val="083F59"/>
                          </a:solidFill>
                          <a:latin typeface="+mn-lt"/>
                          <a:ea typeface="+mn-ea"/>
                          <a:cs typeface="+mn-cs"/>
                        </a:rPr>
                        <a:t>Offer skill-building workshops and mentorship programs.</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900" kern="1200" dirty="0">
                          <a:solidFill>
                            <a:srgbClr val="083F59"/>
                          </a:solidFill>
                          <a:latin typeface="+mn-lt"/>
                          <a:ea typeface="+mn-ea"/>
                          <a:cs typeface="+mn-cs"/>
                        </a:rPr>
                        <a:t>Create job postings tailored to local outreach channels.</a:t>
                      </a:r>
                      <a:endParaRPr lang="en-IE" sz="1900" kern="120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52819383"/>
                  </a:ext>
                </a:extLst>
              </a:tr>
            </a:tbl>
          </a:graphicData>
        </a:graphic>
      </p:graphicFrame>
      <p:graphicFrame>
        <p:nvGraphicFramePr>
          <p:cNvPr id="2" name="Table 1">
            <a:extLst>
              <a:ext uri="{FF2B5EF4-FFF2-40B4-BE49-F238E27FC236}">
                <a16:creationId xmlns:a16="http://schemas.microsoft.com/office/drawing/2014/main" id="{DE4137C7-2D3C-3A9D-EAD2-9CB8055A069A}"/>
              </a:ext>
            </a:extLst>
          </p:cNvPr>
          <p:cNvGraphicFramePr>
            <a:graphicFrameLocks noGrp="1"/>
          </p:cNvGraphicFramePr>
          <p:nvPr>
            <p:extLst>
              <p:ext uri="{D42A27DB-BD31-4B8C-83A1-F6EECF244321}">
                <p14:modId xmlns:p14="http://schemas.microsoft.com/office/powerpoint/2010/main" val="433216746"/>
              </p:ext>
            </p:extLst>
          </p:nvPr>
        </p:nvGraphicFramePr>
        <p:xfrm>
          <a:off x="532754" y="3918319"/>
          <a:ext cx="11297295" cy="2225040"/>
        </p:xfrm>
        <a:graphic>
          <a:graphicData uri="http://schemas.openxmlformats.org/drawingml/2006/table">
            <a:tbl>
              <a:tblPr firstRow="1" bandRow="1">
                <a:tableStyleId>{5C22544A-7EE6-4342-B048-85BDC9FD1C3A}</a:tableStyleId>
              </a:tblPr>
              <a:tblGrid>
                <a:gridCol w="3324870">
                  <a:extLst>
                    <a:ext uri="{9D8B030D-6E8A-4147-A177-3AD203B41FA5}">
                      <a16:colId xmlns:a16="http://schemas.microsoft.com/office/drawing/2014/main" val="3184942295"/>
                    </a:ext>
                  </a:extLst>
                </a:gridCol>
                <a:gridCol w="3228975">
                  <a:extLst>
                    <a:ext uri="{9D8B030D-6E8A-4147-A177-3AD203B41FA5}">
                      <a16:colId xmlns:a16="http://schemas.microsoft.com/office/drawing/2014/main" val="527379029"/>
                    </a:ext>
                  </a:extLst>
                </a:gridCol>
                <a:gridCol w="4743450">
                  <a:extLst>
                    <a:ext uri="{9D8B030D-6E8A-4147-A177-3AD203B41FA5}">
                      <a16:colId xmlns:a16="http://schemas.microsoft.com/office/drawing/2014/main" val="3370961282"/>
                    </a:ext>
                  </a:extLst>
                </a:gridCol>
              </a:tblGrid>
              <a:tr h="370840">
                <a:tc gridSpan="3">
                  <a: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sz="2000" b="1" dirty="0">
                          <a:solidFill>
                            <a:srgbClr val="01A54E"/>
                          </a:solidFill>
                        </a:rPr>
                        <a:t>Outcome Priority 2: </a:t>
                      </a:r>
                      <a:r>
                        <a:rPr lang="en-US" sz="2000" b="1" kern="1200" dirty="0">
                          <a:solidFill>
                            <a:srgbClr val="083F59"/>
                          </a:solidFill>
                          <a:latin typeface="+mn-lt"/>
                          <a:ea typeface="+mn-ea"/>
                          <a:cs typeface="+mn-cs"/>
                        </a:rPr>
                        <a:t>Provide a More Inclusive Retail Environment with Relevant and Accessible Offerings</a:t>
                      </a:r>
                      <a:endParaRPr lang="en-IE" sz="2000" b="1" kern="120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IE"/>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endParaRPr lang="en-IE" sz="2000" kern="120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7833120"/>
                  </a:ext>
                </a:extLst>
              </a:tr>
              <a:tr h="370840">
                <a:tc>
                  <a:txBody>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900" dirty="0">
                          <a:solidFill>
                            <a:srgbClr val="083F59"/>
                          </a:solidFill>
                        </a:rPr>
                        <a:t>Difficulty identifying diverse customer needs. </a:t>
                      </a:r>
                      <a:br>
                        <a:rPr lang="en-US" sz="1900" dirty="0">
                          <a:solidFill>
                            <a:srgbClr val="083F59"/>
                          </a:solidFill>
                        </a:rPr>
                      </a:br>
                      <a:endParaRPr lang="en-US" sz="1900" dirty="0">
                        <a:solidFill>
                          <a:srgbClr val="083F59"/>
                        </a:solidFill>
                      </a:endParaRP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900" dirty="0">
                          <a:solidFill>
                            <a:srgbClr val="083F59"/>
                          </a:solidFill>
                        </a:rPr>
                        <a:t>Initial cost of accessibility upgrades.</a:t>
                      </a:r>
                      <a:endParaRPr lang="en-IE" sz="1900" kern="120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360000" marR="0" lvl="0" indent="-36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900" dirty="0">
                          <a:solidFill>
                            <a:srgbClr val="083F59"/>
                          </a:solidFill>
                        </a:rPr>
                        <a:t>Attract a broader and more loyal customer base. </a:t>
                      </a:r>
                    </a:p>
                    <a:p>
                      <a:pPr marL="360000" marR="0" lvl="0" indent="-36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900" dirty="0">
                          <a:solidFill>
                            <a:srgbClr val="083F59"/>
                          </a:solidFill>
                        </a:rPr>
                        <a:t>Build a reputation as a community-focused business.</a:t>
                      </a:r>
                      <a:r>
                        <a:rPr lang="en-US" sz="1900" kern="1200" dirty="0">
                          <a:solidFill>
                            <a:srgbClr val="083F59"/>
                          </a:solidFill>
                          <a:latin typeface="+mn-lt"/>
                          <a:ea typeface="+mn-ea"/>
                          <a:cs typeface="+mn-cs"/>
                        </a:rPr>
                        <a:t>	</a:t>
                      </a:r>
                      <a:endParaRPr lang="en-IE" sz="1900" kern="120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900" dirty="0">
                          <a:solidFill>
                            <a:srgbClr val="083F59"/>
                          </a:solidFill>
                        </a:rPr>
                        <a:t>Conduct regular customer surveys and listening sessions.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900" dirty="0">
                          <a:solidFill>
                            <a:srgbClr val="083F59"/>
                          </a:solidFill>
                        </a:rPr>
                        <a:t>Collaborate with local cultural groups to diversify product offerings.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900" dirty="0">
                          <a:solidFill>
                            <a:srgbClr val="083F59"/>
                          </a:solidFill>
                        </a:rPr>
                        <a:t>Plan phased implementation of accessibility upgrades to manage costs.</a:t>
                      </a:r>
                      <a:endParaRPr lang="en-IE" sz="1900" kern="120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74186864"/>
                  </a:ext>
                </a:extLst>
              </a:tr>
            </a:tbl>
          </a:graphicData>
        </a:graphic>
      </p:graphicFrame>
    </p:spTree>
    <p:extLst>
      <p:ext uri="{BB962C8B-B14F-4D97-AF65-F5344CB8AC3E}">
        <p14:creationId xmlns:p14="http://schemas.microsoft.com/office/powerpoint/2010/main" val="45399933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6E1A51-B9EF-680C-9121-18A3187A1B52}"/>
            </a:ext>
          </a:extLst>
        </p:cNvPr>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7095434F-D6ED-BC7A-9993-5CF42400844E}"/>
              </a:ext>
            </a:extLst>
          </p:cNvPr>
          <p:cNvGraphicFramePr>
            <a:graphicFrameLocks noGrp="1"/>
          </p:cNvGraphicFramePr>
          <p:nvPr>
            <p:extLst>
              <p:ext uri="{D42A27DB-BD31-4B8C-83A1-F6EECF244321}">
                <p14:modId xmlns:p14="http://schemas.microsoft.com/office/powerpoint/2010/main" val="4101532512"/>
              </p:ext>
            </p:extLst>
          </p:nvPr>
        </p:nvGraphicFramePr>
        <p:xfrm>
          <a:off x="532755" y="435979"/>
          <a:ext cx="11297295" cy="2621280"/>
        </p:xfrm>
        <a:graphic>
          <a:graphicData uri="http://schemas.openxmlformats.org/drawingml/2006/table">
            <a:tbl>
              <a:tblPr firstRow="1" bandRow="1">
                <a:tableStyleId>{5C22544A-7EE6-4342-B048-85BDC9FD1C3A}</a:tableStyleId>
              </a:tblPr>
              <a:tblGrid>
                <a:gridCol w="3324870">
                  <a:extLst>
                    <a:ext uri="{9D8B030D-6E8A-4147-A177-3AD203B41FA5}">
                      <a16:colId xmlns:a16="http://schemas.microsoft.com/office/drawing/2014/main" val="4000155950"/>
                    </a:ext>
                  </a:extLst>
                </a:gridCol>
                <a:gridCol w="266700">
                  <a:extLst>
                    <a:ext uri="{9D8B030D-6E8A-4147-A177-3AD203B41FA5}">
                      <a16:colId xmlns:a16="http://schemas.microsoft.com/office/drawing/2014/main" val="3290019634"/>
                    </a:ext>
                  </a:extLst>
                </a:gridCol>
                <a:gridCol w="2962275">
                  <a:extLst>
                    <a:ext uri="{9D8B030D-6E8A-4147-A177-3AD203B41FA5}">
                      <a16:colId xmlns:a16="http://schemas.microsoft.com/office/drawing/2014/main" val="560059308"/>
                    </a:ext>
                  </a:extLst>
                </a:gridCol>
                <a:gridCol w="4743450">
                  <a:extLst>
                    <a:ext uri="{9D8B030D-6E8A-4147-A177-3AD203B41FA5}">
                      <a16:colId xmlns:a16="http://schemas.microsoft.com/office/drawing/2014/main" val="1329832352"/>
                    </a:ext>
                  </a:extLst>
                </a:gridCol>
              </a:tblGrid>
              <a:tr h="370840">
                <a:tc gridSpan="2">
                  <a:txBody>
                    <a:bodyPr/>
                    <a:lstStyle/>
                    <a:p>
                      <a:pPr algn="ctr"/>
                      <a:r>
                        <a:rPr lang="en-IE" sz="2000" b="1" dirty="0">
                          <a:solidFill>
                            <a:schemeClr val="bg1"/>
                          </a:solidFill>
                        </a:rPr>
                        <a:t>Challenges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1A54E"/>
                    </a:solidFill>
                  </a:tcPr>
                </a:tc>
                <a:tc hMerge="1">
                  <a:txBody>
                    <a:bodyPr/>
                    <a:lstStyle/>
                    <a:p>
                      <a:pPr algn="ctr"/>
                      <a:endParaRPr lang="en-IE" sz="2000" b="1"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1A54E"/>
                    </a:solidFill>
                  </a:tcPr>
                </a:tc>
                <a:tc>
                  <a:txBody>
                    <a:bodyPr/>
                    <a:lstStyle/>
                    <a:p>
                      <a:pPr algn="ctr"/>
                      <a:r>
                        <a:rPr lang="en-IE" sz="2000" b="1" dirty="0">
                          <a:solidFill>
                            <a:schemeClr val="bg1"/>
                          </a:solidFill>
                        </a:rPr>
                        <a:t>Opportunities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1A54E"/>
                    </a:solidFill>
                  </a:tcPr>
                </a:tc>
                <a:tc>
                  <a:txBody>
                    <a:bodyPr/>
                    <a:lstStyle/>
                    <a:p>
                      <a:pPr marL="0" indent="0" algn="ctr">
                        <a:buFont typeface="Wingdings" panose="05000000000000000000" pitchFamily="2" charset="2"/>
                        <a:buNone/>
                      </a:pPr>
                      <a:r>
                        <a:rPr lang="en-IE" sz="2000" b="1" dirty="0">
                          <a:solidFill>
                            <a:schemeClr val="bg1"/>
                          </a:solidFill>
                        </a:rPr>
                        <a:t>Solutions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1A54E"/>
                    </a:solidFill>
                  </a:tcPr>
                </a:tc>
                <a:extLst>
                  <a:ext uri="{0D108BD9-81ED-4DB2-BD59-A6C34878D82A}">
                    <a16:rowId xmlns:a16="http://schemas.microsoft.com/office/drawing/2014/main" val="699211584"/>
                  </a:ext>
                </a:extLst>
              </a:tr>
              <a:tr h="370840">
                <a:tc gridSpan="4">
                  <a: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sz="2000" b="1" dirty="0">
                          <a:solidFill>
                            <a:srgbClr val="01A54E"/>
                          </a:solidFill>
                        </a:rPr>
                        <a:t>Outcome Priority 3: </a:t>
                      </a:r>
                      <a:r>
                        <a:rPr lang="en-US" sz="2000" b="1" kern="1200" dirty="0">
                          <a:solidFill>
                            <a:srgbClr val="083F59"/>
                          </a:solidFill>
                          <a:latin typeface="+mn-lt"/>
                          <a:ea typeface="+mn-ea"/>
                          <a:cs typeface="+mn-cs"/>
                        </a:rPr>
                        <a:t>Build Support and Shared Vision for Using Environmentally Sustainable Materials</a:t>
                      </a:r>
                      <a:endParaRPr lang="en-IE" sz="2000" b="1" kern="120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IE"/>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endParaRPr lang="en-US" sz="2000" kern="120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endParaRPr lang="en-IE" sz="2000" kern="120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556625364"/>
                  </a:ext>
                </a:extLst>
              </a:tr>
              <a:tr h="370840">
                <a:tc>
                  <a:txBody>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900" kern="1200" dirty="0">
                          <a:solidFill>
                            <a:srgbClr val="083F59"/>
                          </a:solidFill>
                          <a:latin typeface="+mn-lt"/>
                          <a:ea typeface="+mn-ea"/>
                          <a:cs typeface="+mn-cs"/>
                        </a:rPr>
                        <a:t>Limited awareness about available job opportunities among locals.</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900" kern="1200" dirty="0">
                          <a:solidFill>
                            <a:srgbClr val="083F59"/>
                          </a:solidFill>
                          <a:latin typeface="+mn-lt"/>
                          <a:ea typeface="+mn-ea"/>
                          <a:cs typeface="+mn-cs"/>
                        </a:rPr>
                        <a:t>Lack of relevant skills in potential candidates.</a:t>
                      </a:r>
                      <a:endParaRPr lang="en-IE" sz="1900" kern="120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360000" marR="0" lvl="0" indent="-36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900" kern="1200" dirty="0">
                          <a:solidFill>
                            <a:srgbClr val="083F59"/>
                          </a:solidFill>
                          <a:latin typeface="+mn-lt"/>
                          <a:ea typeface="+mn-ea"/>
                          <a:cs typeface="+mn-cs"/>
                        </a:rPr>
                        <a:t>Build stronger connections with local workforce organizations.</a:t>
                      </a:r>
                    </a:p>
                    <a:p>
                      <a:pPr marL="360000" marR="0" lvl="0" indent="-36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900" kern="1200" dirty="0">
                          <a:solidFill>
                            <a:srgbClr val="083F59"/>
                          </a:solidFill>
                          <a:latin typeface="+mn-lt"/>
                          <a:ea typeface="+mn-ea"/>
                          <a:cs typeface="+mn-cs"/>
                        </a:rPr>
                        <a:t>Nurture community loyalty through employment.	</a:t>
                      </a:r>
                      <a:endParaRPr lang="en-IE" sz="1900" kern="120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marL="360000" marR="0" lvl="0" indent="-36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kern="1200" dirty="0">
                          <a:solidFill>
                            <a:srgbClr val="083F59"/>
                          </a:solidFill>
                          <a:latin typeface="+mn-lt"/>
                          <a:ea typeface="+mn-ea"/>
                          <a:cs typeface="+mn-cs"/>
                        </a:rPr>
                        <a:t>Build stronger connections with local workforce organizations.</a:t>
                      </a:r>
                    </a:p>
                    <a:p>
                      <a:pPr marL="360000" marR="0" lvl="0" indent="-36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2000" kern="1200" dirty="0">
                          <a:solidFill>
                            <a:srgbClr val="083F59"/>
                          </a:solidFill>
                          <a:latin typeface="+mn-lt"/>
                          <a:ea typeface="+mn-ea"/>
                          <a:cs typeface="+mn-cs"/>
                        </a:rPr>
                        <a:t>Foster community loyalty through employment.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900" kern="1200" dirty="0">
                          <a:solidFill>
                            <a:srgbClr val="083F59"/>
                          </a:solidFill>
                          <a:latin typeface="+mn-lt"/>
                          <a:ea typeface="+mn-ea"/>
                          <a:cs typeface="+mn-cs"/>
                        </a:rPr>
                        <a:t>Partner with workforce development programs and local schools.</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900" kern="1200" dirty="0">
                          <a:solidFill>
                            <a:srgbClr val="083F59"/>
                          </a:solidFill>
                          <a:latin typeface="+mn-lt"/>
                          <a:ea typeface="+mn-ea"/>
                          <a:cs typeface="+mn-cs"/>
                        </a:rPr>
                        <a:t>Offer skill-building workshops and mentorship programs.</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900" kern="1200" dirty="0">
                          <a:solidFill>
                            <a:srgbClr val="083F59"/>
                          </a:solidFill>
                          <a:latin typeface="+mn-lt"/>
                          <a:ea typeface="+mn-ea"/>
                          <a:cs typeface="+mn-cs"/>
                        </a:rPr>
                        <a:t>Create job postings tailored to local outreach channels.</a:t>
                      </a:r>
                      <a:endParaRPr lang="en-IE" sz="1900" kern="120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52819383"/>
                  </a:ext>
                </a:extLst>
              </a:tr>
            </a:tbl>
          </a:graphicData>
        </a:graphic>
      </p:graphicFrame>
      <p:graphicFrame>
        <p:nvGraphicFramePr>
          <p:cNvPr id="3" name="Table 2">
            <a:extLst>
              <a:ext uri="{FF2B5EF4-FFF2-40B4-BE49-F238E27FC236}">
                <a16:creationId xmlns:a16="http://schemas.microsoft.com/office/drawing/2014/main" id="{FC895B3E-A5F9-86B9-0CEE-BA28333C35BE}"/>
              </a:ext>
            </a:extLst>
          </p:cNvPr>
          <p:cNvGraphicFramePr>
            <a:graphicFrameLocks noGrp="1"/>
          </p:cNvGraphicFramePr>
          <p:nvPr>
            <p:extLst>
              <p:ext uri="{D42A27DB-BD31-4B8C-83A1-F6EECF244321}">
                <p14:modId xmlns:p14="http://schemas.microsoft.com/office/powerpoint/2010/main" val="2479921228"/>
              </p:ext>
            </p:extLst>
          </p:nvPr>
        </p:nvGraphicFramePr>
        <p:xfrm>
          <a:off x="532754" y="3148699"/>
          <a:ext cx="11297295" cy="2804160"/>
        </p:xfrm>
        <a:graphic>
          <a:graphicData uri="http://schemas.openxmlformats.org/drawingml/2006/table">
            <a:tbl>
              <a:tblPr firstRow="1" bandRow="1">
                <a:tableStyleId>{5C22544A-7EE6-4342-B048-85BDC9FD1C3A}</a:tableStyleId>
              </a:tblPr>
              <a:tblGrid>
                <a:gridCol w="3639196">
                  <a:extLst>
                    <a:ext uri="{9D8B030D-6E8A-4147-A177-3AD203B41FA5}">
                      <a16:colId xmlns:a16="http://schemas.microsoft.com/office/drawing/2014/main" val="186285521"/>
                    </a:ext>
                  </a:extLst>
                </a:gridCol>
                <a:gridCol w="3209925">
                  <a:extLst>
                    <a:ext uri="{9D8B030D-6E8A-4147-A177-3AD203B41FA5}">
                      <a16:colId xmlns:a16="http://schemas.microsoft.com/office/drawing/2014/main" val="1075758418"/>
                    </a:ext>
                  </a:extLst>
                </a:gridCol>
                <a:gridCol w="4448174">
                  <a:extLst>
                    <a:ext uri="{9D8B030D-6E8A-4147-A177-3AD203B41FA5}">
                      <a16:colId xmlns:a16="http://schemas.microsoft.com/office/drawing/2014/main" val="740253363"/>
                    </a:ext>
                  </a:extLst>
                </a:gridCol>
              </a:tblGrid>
              <a:tr h="370840">
                <a:tc gridSpan="3">
                  <a: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r>
                        <a:rPr lang="en-US" sz="2000" b="1" dirty="0">
                          <a:solidFill>
                            <a:srgbClr val="01A54E"/>
                          </a:solidFill>
                        </a:rPr>
                        <a:t>Outcome Priority 4: </a:t>
                      </a:r>
                      <a:r>
                        <a:rPr lang="en-US" sz="2000" b="1" kern="1200" dirty="0">
                          <a:solidFill>
                            <a:srgbClr val="083F59"/>
                          </a:solidFill>
                          <a:latin typeface="+mn-lt"/>
                          <a:ea typeface="+mn-ea"/>
                          <a:cs typeface="+mn-cs"/>
                        </a:rPr>
                        <a:t>Create an Inclusive Community Shopping Experience Event</a:t>
                      </a:r>
                      <a:endParaRPr lang="en-IE" sz="2000" b="1" kern="120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IE"/>
                    </a:p>
                  </a:txBody>
                  <a:tcPr/>
                </a:tc>
                <a:tc hMerge="1">
                  <a:txBody>
                    <a:bodyPr/>
                    <a:lstStyle/>
                    <a:p>
                      <a:pPr marL="0" marR="0" lvl="0" indent="0" algn="l" defTabSz="914400" rtl="0" eaLnBrk="1" fontAlgn="auto" latinLnBrk="0" hangingPunct="1">
                        <a:lnSpc>
                          <a:spcPct val="100000"/>
                        </a:lnSpc>
                        <a:spcBef>
                          <a:spcPts val="0"/>
                        </a:spcBef>
                        <a:spcAft>
                          <a:spcPts val="0"/>
                        </a:spcAft>
                        <a:buClrTx/>
                        <a:buSzTx/>
                        <a:buFont typeface="+mj-lt"/>
                        <a:buNone/>
                        <a:tabLst/>
                        <a:defRPr/>
                      </a:pPr>
                      <a:endParaRPr lang="en-IE" sz="2000" kern="120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62356372"/>
                  </a:ext>
                </a:extLst>
              </a:tr>
              <a:tr h="370840">
                <a:tc>
                  <a:txBody>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900" b="1" dirty="0">
                          <a:solidFill>
                            <a:srgbClr val="083F59"/>
                          </a:solidFill>
                        </a:rPr>
                        <a:t>Limited Accessibility</a:t>
                      </a:r>
                      <a:r>
                        <a:rPr lang="en-US" sz="1900" dirty="0">
                          <a:solidFill>
                            <a:srgbClr val="083F59"/>
                          </a:solidFill>
                        </a:rPr>
                        <a:t>: Ensuring the event is accessible to all, including individuals with disabilities.</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900" b="1" dirty="0">
                          <a:solidFill>
                            <a:srgbClr val="083F59"/>
                          </a:solidFill>
                        </a:rPr>
                        <a:t>Engaging Diverse Audiences</a:t>
                      </a:r>
                      <a:r>
                        <a:rPr lang="en-US" sz="1900" dirty="0">
                          <a:solidFill>
                            <a:srgbClr val="083F59"/>
                          </a:solidFill>
                        </a:rPr>
                        <a:t>: Attracting participants from different cultural, social, and economic backgrounds.</a:t>
                      </a:r>
                      <a:endParaRPr lang="en-IE" sz="1900" kern="120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360000" marR="0" lvl="0" indent="-36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900" dirty="0">
                          <a:solidFill>
                            <a:srgbClr val="083F59"/>
                          </a:solidFill>
                        </a:rPr>
                        <a:t>Create a welcoming environment that promotes inclusivity and broadens participation.</a:t>
                      </a:r>
                      <a:endParaRPr lang="en-US" sz="1900" kern="1200" dirty="0">
                        <a:solidFill>
                          <a:srgbClr val="083F59"/>
                        </a:solidFill>
                        <a:latin typeface="+mn-lt"/>
                        <a:ea typeface="+mn-ea"/>
                        <a:cs typeface="+mn-cs"/>
                      </a:endParaRPr>
                    </a:p>
                    <a:p>
                      <a:pPr marL="360000" marR="0" lvl="0" indent="-3600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900" dirty="0">
                          <a:solidFill>
                            <a:srgbClr val="083F59"/>
                          </a:solidFill>
                        </a:rPr>
                        <a:t>Celebrate diversity and expand the event's reach to new customer segments.</a:t>
                      </a:r>
                      <a:endParaRPr lang="en-IE" sz="1900" kern="120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900" dirty="0">
                          <a:solidFill>
                            <a:srgbClr val="083F59"/>
                          </a:solidFill>
                        </a:rPr>
                        <a:t>Provide ramps, accessible restrooms, and wide aisles.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900" dirty="0">
                          <a:solidFill>
                            <a:srgbClr val="083F59"/>
                          </a:solidFill>
                        </a:rPr>
                        <a:t>Offer sign language interpreters or captioned content.</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900" dirty="0">
                          <a:solidFill>
                            <a:srgbClr val="083F59"/>
                          </a:solidFill>
                        </a:rPr>
                        <a:t>Partner with local community leaders and organizations. </a:t>
                      </a:r>
                    </a:p>
                    <a:p>
                      <a:pPr marL="342900" marR="0" lvl="0" indent="-34290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900" dirty="0">
                          <a:solidFill>
                            <a:srgbClr val="083F59"/>
                          </a:solidFill>
                        </a:rPr>
                        <a:t>Promote the event in multiple languages.</a:t>
                      </a:r>
                      <a:endParaRPr lang="en-IE" sz="1900" kern="120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16584906"/>
                  </a:ext>
                </a:extLst>
              </a:tr>
            </a:tbl>
          </a:graphicData>
        </a:graphic>
      </p:graphicFrame>
    </p:spTree>
    <p:extLst>
      <p:ext uri="{BB962C8B-B14F-4D97-AF65-F5344CB8AC3E}">
        <p14:creationId xmlns:p14="http://schemas.microsoft.com/office/powerpoint/2010/main" val="14491778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94E0FE-2063-E2DF-748A-ED2348A735D3}"/>
            </a:ext>
          </a:extLst>
        </p:cNvPr>
        <p:cNvGrpSpPr/>
        <p:nvPr/>
      </p:nvGrpSpPr>
      <p:grpSpPr>
        <a:xfrm>
          <a:off x="0" y="0"/>
          <a:ext cx="0" cy="0"/>
          <a:chOff x="0" y="0"/>
          <a:chExt cx="0" cy="0"/>
        </a:xfrm>
      </p:grpSpPr>
      <p:sp>
        <p:nvSpPr>
          <p:cNvPr id="5" name="Rectangle 1">
            <a:extLst>
              <a:ext uri="{FF2B5EF4-FFF2-40B4-BE49-F238E27FC236}">
                <a16:creationId xmlns:a16="http://schemas.microsoft.com/office/drawing/2014/main" id="{8239D874-5EC7-9542-24FE-C03CD6573A5D}"/>
              </a:ext>
            </a:extLst>
          </p:cNvPr>
          <p:cNvSpPr>
            <a:spLocks noGrp="1" noChangeArrowheads="1"/>
          </p:cNvSpPr>
          <p:nvPr>
            <p:ph type="body" sz="quarter" idx="18"/>
          </p:nvPr>
        </p:nvSpPr>
        <p:spPr bwMode="auto">
          <a:xfrm>
            <a:off x="-6915544" y="3716747"/>
            <a:ext cx="18309161"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1" i="0" u="none" strike="noStrike" cap="none" normalizeH="0" baseline="0">
                <a:ln>
                  <a:noFill/>
                </a:ln>
                <a:solidFill>
                  <a:schemeClr val="tx1"/>
                </a:solidFill>
                <a:effectLst/>
                <a:latin typeface="Arial" panose="020B0604020202020204" pitchFamily="34" charset="0"/>
              </a:rPr>
              <a:t>Action Plan</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graphicFrame>
        <p:nvGraphicFramePr>
          <p:cNvPr id="15" name="Table 14">
            <a:extLst>
              <a:ext uri="{FF2B5EF4-FFF2-40B4-BE49-F238E27FC236}">
                <a16:creationId xmlns:a16="http://schemas.microsoft.com/office/drawing/2014/main" id="{04983C14-308F-F8DE-6DC6-08A983B3BE57}"/>
              </a:ext>
            </a:extLst>
          </p:cNvPr>
          <p:cNvGraphicFramePr>
            <a:graphicFrameLocks noGrp="1"/>
          </p:cNvGraphicFramePr>
          <p:nvPr>
            <p:extLst>
              <p:ext uri="{D42A27DB-BD31-4B8C-83A1-F6EECF244321}">
                <p14:modId xmlns:p14="http://schemas.microsoft.com/office/powerpoint/2010/main" val="2688784554"/>
              </p:ext>
            </p:extLst>
          </p:nvPr>
        </p:nvGraphicFramePr>
        <p:xfrm>
          <a:off x="798382" y="908050"/>
          <a:ext cx="10726865" cy="4921428"/>
        </p:xfrm>
        <a:graphic>
          <a:graphicData uri="http://schemas.openxmlformats.org/drawingml/2006/table">
            <a:tbl>
              <a:tblPr/>
              <a:tblGrid>
                <a:gridCol w="1820993">
                  <a:extLst>
                    <a:ext uri="{9D8B030D-6E8A-4147-A177-3AD203B41FA5}">
                      <a16:colId xmlns:a16="http://schemas.microsoft.com/office/drawing/2014/main" val="1034781347"/>
                    </a:ext>
                  </a:extLst>
                </a:gridCol>
                <a:gridCol w="1905000">
                  <a:extLst>
                    <a:ext uri="{9D8B030D-6E8A-4147-A177-3AD203B41FA5}">
                      <a16:colId xmlns:a16="http://schemas.microsoft.com/office/drawing/2014/main" val="390013337"/>
                    </a:ext>
                  </a:extLst>
                </a:gridCol>
                <a:gridCol w="3267075">
                  <a:extLst>
                    <a:ext uri="{9D8B030D-6E8A-4147-A177-3AD203B41FA5}">
                      <a16:colId xmlns:a16="http://schemas.microsoft.com/office/drawing/2014/main" val="1140905955"/>
                    </a:ext>
                  </a:extLst>
                </a:gridCol>
                <a:gridCol w="1588424">
                  <a:extLst>
                    <a:ext uri="{9D8B030D-6E8A-4147-A177-3AD203B41FA5}">
                      <a16:colId xmlns:a16="http://schemas.microsoft.com/office/drawing/2014/main" val="2636957395"/>
                    </a:ext>
                  </a:extLst>
                </a:gridCol>
                <a:gridCol w="2145373">
                  <a:extLst>
                    <a:ext uri="{9D8B030D-6E8A-4147-A177-3AD203B41FA5}">
                      <a16:colId xmlns:a16="http://schemas.microsoft.com/office/drawing/2014/main" val="3170527735"/>
                    </a:ext>
                  </a:extLst>
                </a:gridCol>
              </a:tblGrid>
              <a:tr h="89258">
                <a:tc>
                  <a:txBody>
                    <a:bodyPr/>
                    <a:lstStyle/>
                    <a:p>
                      <a:r>
                        <a:rPr lang="en-IE" sz="2000" b="1" dirty="0">
                          <a:solidFill>
                            <a:srgbClr val="D11C5F"/>
                          </a:solidFill>
                        </a:rPr>
                        <a:t>Priority Outcome</a:t>
                      </a:r>
                      <a:endParaRPr lang="en-IE" sz="2000" dirty="0">
                        <a:solidFill>
                          <a:srgbClr val="D11C5F"/>
                        </a:solidFill>
                      </a:endParaRPr>
                    </a:p>
                  </a:txBody>
                  <a:tcPr marL="22315" marR="22315" marT="11157" marB="111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IE" sz="2000" b="1" dirty="0">
                          <a:solidFill>
                            <a:srgbClr val="D11C5F"/>
                          </a:solidFill>
                        </a:rPr>
                        <a:t>Objective</a:t>
                      </a:r>
                      <a:endParaRPr lang="en-IE" sz="2000" dirty="0">
                        <a:solidFill>
                          <a:srgbClr val="D11C5F"/>
                        </a:solidFill>
                      </a:endParaRPr>
                    </a:p>
                  </a:txBody>
                  <a:tcPr marL="22315" marR="22315" marT="11157" marB="111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IE" sz="2000" b="1" dirty="0">
                          <a:solidFill>
                            <a:srgbClr val="D11C5F"/>
                          </a:solidFill>
                        </a:rPr>
                        <a:t>Actions</a:t>
                      </a:r>
                      <a:endParaRPr lang="en-IE" sz="2000" dirty="0">
                        <a:solidFill>
                          <a:srgbClr val="D11C5F"/>
                        </a:solidFill>
                      </a:endParaRPr>
                    </a:p>
                  </a:txBody>
                  <a:tcPr marL="22315" marR="22315" marT="11157" marB="111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IE" sz="2000" b="1" dirty="0">
                          <a:solidFill>
                            <a:srgbClr val="D11C5F"/>
                          </a:solidFill>
                        </a:rPr>
                        <a:t>Timeline</a:t>
                      </a:r>
                      <a:endParaRPr lang="en-IE" sz="2000" dirty="0">
                        <a:solidFill>
                          <a:srgbClr val="D11C5F"/>
                        </a:solidFill>
                      </a:endParaRPr>
                    </a:p>
                  </a:txBody>
                  <a:tcPr marL="22315" marR="22315" marT="11157" marB="111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IE" sz="2000" b="1" dirty="0">
                          <a:solidFill>
                            <a:srgbClr val="D11C5F"/>
                          </a:solidFill>
                        </a:rPr>
                        <a:t>Responsible</a:t>
                      </a:r>
                      <a:endParaRPr lang="en-IE" sz="2000" dirty="0">
                        <a:solidFill>
                          <a:srgbClr val="D11C5F"/>
                        </a:solidFill>
                      </a:endParaRPr>
                    </a:p>
                  </a:txBody>
                  <a:tcPr marL="22315" marR="22315" marT="11157" marB="111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28951713"/>
                  </a:ext>
                </a:extLst>
              </a:tr>
              <a:tr h="1026469">
                <a:tc>
                  <a:txBody>
                    <a:bodyPr/>
                    <a:lstStyle/>
                    <a:p>
                      <a:r>
                        <a:rPr lang="en-US" sz="2000" b="1" dirty="0">
                          <a:solidFill>
                            <a:srgbClr val="D11C5F"/>
                          </a:solidFill>
                        </a:rPr>
                        <a:t>Priority 1</a:t>
                      </a:r>
                    </a:p>
                    <a:p>
                      <a:r>
                        <a:rPr lang="en-US" sz="2000" b="1" dirty="0">
                          <a:solidFill>
                            <a:srgbClr val="083F59"/>
                          </a:solidFill>
                        </a:rPr>
                        <a:t>Hire Within the Community to Support Job Creation</a:t>
                      </a:r>
                      <a:endParaRPr lang="en-US" sz="2000" dirty="0">
                        <a:solidFill>
                          <a:srgbClr val="083F59"/>
                        </a:solidFill>
                      </a:endParaRPr>
                    </a:p>
                  </a:txBody>
                  <a:tcPr marL="22315" marR="22315" marT="11157" marB="111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2000" dirty="0">
                          <a:solidFill>
                            <a:srgbClr val="083F59"/>
                          </a:solidFill>
                        </a:rPr>
                        <a:t>Increase local employment by hiring community members and supporting job creation.</a:t>
                      </a:r>
                    </a:p>
                  </a:txBody>
                  <a:tcPr marL="22315" marR="22315" marT="11157" marB="111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457200" indent="-457200">
                        <a:buFont typeface="+mj-lt"/>
                        <a:buAutoNum type="arabicPeriod"/>
                      </a:pPr>
                      <a:r>
                        <a:rPr lang="en-US" sz="2000" dirty="0">
                          <a:solidFill>
                            <a:srgbClr val="083F59"/>
                          </a:solidFill>
                        </a:rPr>
                        <a:t>Engage with local workforce development organizations to identify and recruit talent. </a:t>
                      </a:r>
                      <a:br>
                        <a:rPr lang="en-US" sz="2000" dirty="0">
                          <a:solidFill>
                            <a:srgbClr val="083F59"/>
                          </a:solidFill>
                        </a:rPr>
                      </a:br>
                      <a:endParaRPr lang="en-US" sz="2000" dirty="0">
                        <a:solidFill>
                          <a:srgbClr val="083F59"/>
                        </a:solidFill>
                      </a:endParaRPr>
                    </a:p>
                    <a:p>
                      <a:pPr marL="457200" indent="-457200">
                        <a:buFont typeface="+mj-lt"/>
                        <a:buAutoNum type="arabicPeriod"/>
                      </a:pPr>
                      <a:r>
                        <a:rPr lang="en-US" sz="2000" dirty="0">
                          <a:solidFill>
                            <a:srgbClr val="083F59"/>
                          </a:solidFill>
                        </a:rPr>
                        <a:t>Host job fairs and recruitment events. </a:t>
                      </a:r>
                      <a:br>
                        <a:rPr lang="en-US" sz="2000" dirty="0">
                          <a:solidFill>
                            <a:srgbClr val="083F59"/>
                          </a:solidFill>
                        </a:rPr>
                      </a:br>
                      <a:endParaRPr lang="en-US" sz="2000" dirty="0">
                        <a:solidFill>
                          <a:srgbClr val="083F59"/>
                        </a:solidFill>
                      </a:endParaRPr>
                    </a:p>
                    <a:p>
                      <a:pPr marL="457200" indent="-457200">
                        <a:buFont typeface="+mj-lt"/>
                        <a:buAutoNum type="arabicPeriod"/>
                      </a:pPr>
                      <a:r>
                        <a:rPr lang="en-US" sz="2000" dirty="0">
                          <a:solidFill>
                            <a:srgbClr val="083F59"/>
                          </a:solidFill>
                        </a:rPr>
                        <a:t>Offer internships and mentorship programs. </a:t>
                      </a:r>
                      <a:br>
                        <a:rPr lang="en-US" sz="2000" dirty="0">
                          <a:solidFill>
                            <a:srgbClr val="083F59"/>
                          </a:solidFill>
                        </a:rPr>
                      </a:br>
                      <a:endParaRPr lang="en-US" sz="2000" dirty="0">
                        <a:solidFill>
                          <a:srgbClr val="083F59"/>
                        </a:solidFill>
                      </a:endParaRPr>
                    </a:p>
                    <a:p>
                      <a:pPr marL="457200" indent="-457200">
                        <a:buFont typeface="+mj-lt"/>
                        <a:buAutoNum type="arabicPeriod"/>
                      </a:pPr>
                      <a:r>
                        <a:rPr lang="en-US" sz="2000" dirty="0">
                          <a:solidFill>
                            <a:srgbClr val="083F59"/>
                          </a:solidFill>
                        </a:rPr>
                        <a:t>Provide fair wages and career development opportunities.</a:t>
                      </a:r>
                    </a:p>
                  </a:txBody>
                  <a:tcPr marL="22315" marR="22315" marT="11157" marB="111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2000" dirty="0">
                          <a:solidFill>
                            <a:srgbClr val="083F59"/>
                          </a:solidFill>
                        </a:rPr>
                        <a:t>Ongoing, Quarterly for job fairs </a:t>
                      </a:r>
                    </a:p>
                    <a:p>
                      <a:br>
                        <a:rPr lang="en-US" sz="2000" dirty="0">
                          <a:solidFill>
                            <a:srgbClr val="083F59"/>
                          </a:solidFill>
                        </a:rPr>
                      </a:br>
                      <a:r>
                        <a:rPr lang="en-US" sz="2000" dirty="0">
                          <a:solidFill>
                            <a:srgbClr val="083F59"/>
                          </a:solidFill>
                        </a:rPr>
                        <a:t>Launch internships within 6 months</a:t>
                      </a:r>
                    </a:p>
                  </a:txBody>
                  <a:tcPr marL="22315" marR="22315" marT="11157" marB="111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IE" sz="2000" dirty="0">
                          <a:solidFill>
                            <a:srgbClr val="083F59"/>
                          </a:solidFill>
                        </a:rPr>
                        <a:t>HR, Community Engagement Team</a:t>
                      </a:r>
                    </a:p>
                  </a:txBody>
                  <a:tcPr marL="22315" marR="22315" marT="11157" marB="111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1544197"/>
                  </a:ext>
                </a:extLst>
              </a:tr>
            </a:tbl>
          </a:graphicData>
        </a:graphic>
      </p:graphicFrame>
      <p:sp>
        <p:nvSpPr>
          <p:cNvPr id="16" name="Rectangle 2">
            <a:extLst>
              <a:ext uri="{FF2B5EF4-FFF2-40B4-BE49-F238E27FC236}">
                <a16:creationId xmlns:a16="http://schemas.microsoft.com/office/drawing/2014/main" id="{6AB18B75-CB67-295E-BF91-04774E0E4C61}"/>
              </a:ext>
            </a:extLst>
          </p:cNvPr>
          <p:cNvSpPr>
            <a:spLocks noChangeArrowheads="1"/>
          </p:cNvSpPr>
          <p:nvPr/>
        </p:nvSpPr>
        <p:spPr bwMode="auto">
          <a:xfrm>
            <a:off x="765175" y="397640"/>
            <a:ext cx="7716023"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1" i="0" u="none" strike="noStrike" cap="none" normalizeH="0" baseline="0" dirty="0">
                <a:ln>
                  <a:noFill/>
                </a:ln>
                <a:solidFill>
                  <a:srgbClr val="D11C5F"/>
                </a:solidFill>
                <a:effectLst/>
                <a:latin typeface="Arial" panose="020B0604020202020204" pitchFamily="34" charset="0"/>
              </a:rPr>
              <a:t>Sample Action Plan</a:t>
            </a:r>
            <a:r>
              <a:rPr lang="en-US" altLang="en-US" sz="2400" b="1" dirty="0">
                <a:solidFill>
                  <a:srgbClr val="D11C5F"/>
                </a:solidFill>
                <a:latin typeface="Arial" panose="020B0604020202020204" pitchFamily="34" charset="0"/>
              </a:rPr>
              <a:t> </a:t>
            </a:r>
            <a:r>
              <a:rPr lang="en-US" altLang="en-US" sz="2400" dirty="0">
                <a:solidFill>
                  <a:srgbClr val="D11C5F"/>
                </a:solidFill>
                <a:latin typeface="Arial" panose="020B0604020202020204" pitchFamily="34" charset="0"/>
              </a:rPr>
              <a:t>(Put Priority 1 into an Action Plan)</a:t>
            </a:r>
            <a:endParaRPr kumimoji="0" lang="en-US" altLang="en-US" sz="2400" i="0" u="none" strike="noStrike" cap="none" normalizeH="0" baseline="0" dirty="0">
              <a:ln>
                <a:noFill/>
              </a:ln>
              <a:solidFill>
                <a:srgbClr val="D11C5F"/>
              </a:solidFill>
              <a:effectLst/>
              <a:latin typeface="Arial" panose="020B0604020202020204" pitchFamily="34" charset="0"/>
            </a:endParaRPr>
          </a:p>
        </p:txBody>
      </p:sp>
    </p:spTree>
    <p:extLst>
      <p:ext uri="{BB962C8B-B14F-4D97-AF65-F5344CB8AC3E}">
        <p14:creationId xmlns:p14="http://schemas.microsoft.com/office/powerpoint/2010/main" val="27542701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191E27-D480-0331-D3AF-B72B5A6FFB40}"/>
            </a:ext>
          </a:extLst>
        </p:cNvPr>
        <p:cNvGrpSpPr/>
        <p:nvPr/>
      </p:nvGrpSpPr>
      <p:grpSpPr>
        <a:xfrm>
          <a:off x="0" y="0"/>
          <a:ext cx="0" cy="0"/>
          <a:chOff x="0" y="0"/>
          <a:chExt cx="0" cy="0"/>
        </a:xfrm>
      </p:grpSpPr>
      <p:sp>
        <p:nvSpPr>
          <p:cNvPr id="5" name="Rectangle 1">
            <a:extLst>
              <a:ext uri="{FF2B5EF4-FFF2-40B4-BE49-F238E27FC236}">
                <a16:creationId xmlns:a16="http://schemas.microsoft.com/office/drawing/2014/main" id="{65879482-9E67-8AE4-6E45-1A50FB454C07}"/>
              </a:ext>
            </a:extLst>
          </p:cNvPr>
          <p:cNvSpPr>
            <a:spLocks noGrp="1" noChangeArrowheads="1"/>
          </p:cNvSpPr>
          <p:nvPr>
            <p:ph type="body" sz="quarter" idx="18"/>
          </p:nvPr>
        </p:nvSpPr>
        <p:spPr bwMode="auto">
          <a:xfrm>
            <a:off x="-6915544" y="3716747"/>
            <a:ext cx="18309161"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1" i="0" u="none" strike="noStrike" cap="none" normalizeH="0" baseline="0">
                <a:ln>
                  <a:noFill/>
                </a:ln>
                <a:solidFill>
                  <a:schemeClr val="tx1"/>
                </a:solidFill>
                <a:effectLst/>
                <a:latin typeface="Arial" panose="020B0604020202020204" pitchFamily="34" charset="0"/>
              </a:rPr>
              <a:t>Action Plan</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graphicFrame>
        <p:nvGraphicFramePr>
          <p:cNvPr id="15" name="Table 14">
            <a:extLst>
              <a:ext uri="{FF2B5EF4-FFF2-40B4-BE49-F238E27FC236}">
                <a16:creationId xmlns:a16="http://schemas.microsoft.com/office/drawing/2014/main" id="{C4BE8290-AB25-12E1-60ED-EAD760D45F06}"/>
              </a:ext>
            </a:extLst>
          </p:cNvPr>
          <p:cNvGraphicFramePr>
            <a:graphicFrameLocks noGrp="1"/>
          </p:cNvGraphicFramePr>
          <p:nvPr>
            <p:extLst>
              <p:ext uri="{D42A27DB-BD31-4B8C-83A1-F6EECF244321}">
                <p14:modId xmlns:p14="http://schemas.microsoft.com/office/powerpoint/2010/main" val="2595263577"/>
              </p:ext>
            </p:extLst>
          </p:nvPr>
        </p:nvGraphicFramePr>
        <p:xfrm>
          <a:off x="798382" y="908050"/>
          <a:ext cx="10726865" cy="4616628"/>
        </p:xfrm>
        <a:graphic>
          <a:graphicData uri="http://schemas.openxmlformats.org/drawingml/2006/table">
            <a:tbl>
              <a:tblPr/>
              <a:tblGrid>
                <a:gridCol w="1820993">
                  <a:extLst>
                    <a:ext uri="{9D8B030D-6E8A-4147-A177-3AD203B41FA5}">
                      <a16:colId xmlns:a16="http://schemas.microsoft.com/office/drawing/2014/main" val="1034781347"/>
                    </a:ext>
                  </a:extLst>
                </a:gridCol>
                <a:gridCol w="1905000">
                  <a:extLst>
                    <a:ext uri="{9D8B030D-6E8A-4147-A177-3AD203B41FA5}">
                      <a16:colId xmlns:a16="http://schemas.microsoft.com/office/drawing/2014/main" val="390013337"/>
                    </a:ext>
                  </a:extLst>
                </a:gridCol>
                <a:gridCol w="3181350">
                  <a:extLst>
                    <a:ext uri="{9D8B030D-6E8A-4147-A177-3AD203B41FA5}">
                      <a16:colId xmlns:a16="http://schemas.microsoft.com/office/drawing/2014/main" val="1140905955"/>
                    </a:ext>
                  </a:extLst>
                </a:gridCol>
                <a:gridCol w="1674149">
                  <a:extLst>
                    <a:ext uri="{9D8B030D-6E8A-4147-A177-3AD203B41FA5}">
                      <a16:colId xmlns:a16="http://schemas.microsoft.com/office/drawing/2014/main" val="2636957395"/>
                    </a:ext>
                  </a:extLst>
                </a:gridCol>
                <a:gridCol w="2145373">
                  <a:extLst>
                    <a:ext uri="{9D8B030D-6E8A-4147-A177-3AD203B41FA5}">
                      <a16:colId xmlns:a16="http://schemas.microsoft.com/office/drawing/2014/main" val="3170527735"/>
                    </a:ext>
                  </a:extLst>
                </a:gridCol>
              </a:tblGrid>
              <a:tr h="89258">
                <a:tc>
                  <a:txBody>
                    <a:bodyPr/>
                    <a:lstStyle/>
                    <a:p>
                      <a:r>
                        <a:rPr lang="en-IE" sz="2000" b="1" dirty="0">
                          <a:solidFill>
                            <a:srgbClr val="D11C5F"/>
                          </a:solidFill>
                        </a:rPr>
                        <a:t>Priority Outcome</a:t>
                      </a:r>
                      <a:endParaRPr lang="en-IE" sz="2000" dirty="0">
                        <a:solidFill>
                          <a:srgbClr val="D11C5F"/>
                        </a:solidFill>
                      </a:endParaRPr>
                    </a:p>
                  </a:txBody>
                  <a:tcPr marL="22315" marR="22315" marT="11157" marB="111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IE" sz="2000" b="1" dirty="0">
                          <a:solidFill>
                            <a:srgbClr val="D11C5F"/>
                          </a:solidFill>
                        </a:rPr>
                        <a:t>Objective</a:t>
                      </a:r>
                      <a:endParaRPr lang="en-IE" sz="2000" dirty="0">
                        <a:solidFill>
                          <a:srgbClr val="D11C5F"/>
                        </a:solidFill>
                      </a:endParaRPr>
                    </a:p>
                  </a:txBody>
                  <a:tcPr marL="22315" marR="22315" marT="11157" marB="111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IE" sz="2000" b="1" dirty="0">
                          <a:solidFill>
                            <a:srgbClr val="D11C5F"/>
                          </a:solidFill>
                        </a:rPr>
                        <a:t>Actions</a:t>
                      </a:r>
                      <a:endParaRPr lang="en-IE" sz="2000" dirty="0">
                        <a:solidFill>
                          <a:srgbClr val="D11C5F"/>
                        </a:solidFill>
                      </a:endParaRPr>
                    </a:p>
                  </a:txBody>
                  <a:tcPr marL="22315" marR="22315" marT="11157" marB="111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IE" sz="2000" b="1" dirty="0">
                          <a:solidFill>
                            <a:srgbClr val="D11C5F"/>
                          </a:solidFill>
                        </a:rPr>
                        <a:t>Timeline</a:t>
                      </a:r>
                      <a:endParaRPr lang="en-IE" sz="2000" dirty="0">
                        <a:solidFill>
                          <a:srgbClr val="D11C5F"/>
                        </a:solidFill>
                      </a:endParaRPr>
                    </a:p>
                  </a:txBody>
                  <a:tcPr marL="22315" marR="22315" marT="11157" marB="111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IE" sz="2000" b="1" dirty="0">
                          <a:solidFill>
                            <a:srgbClr val="D11C5F"/>
                          </a:solidFill>
                        </a:rPr>
                        <a:t>Responsible</a:t>
                      </a:r>
                      <a:endParaRPr lang="en-IE" sz="2000" dirty="0">
                        <a:solidFill>
                          <a:srgbClr val="D11C5F"/>
                        </a:solidFill>
                      </a:endParaRPr>
                    </a:p>
                  </a:txBody>
                  <a:tcPr marL="22315" marR="22315" marT="11157" marB="111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28951713"/>
                  </a:ext>
                </a:extLst>
              </a:tr>
              <a:tr h="102646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dirty="0">
                          <a:solidFill>
                            <a:srgbClr val="D11C5F"/>
                          </a:solidFill>
                        </a:rPr>
                        <a:t>Priority 2</a:t>
                      </a:r>
                    </a:p>
                    <a:p>
                      <a:r>
                        <a:rPr lang="en-US" sz="2000" b="1" dirty="0">
                          <a:solidFill>
                            <a:srgbClr val="083F59"/>
                          </a:solidFill>
                        </a:rPr>
                        <a:t>Provide a More Inclusive Retail Environment with Relevant and Accessible Offerings</a:t>
                      </a:r>
                      <a:endParaRPr lang="en-US" sz="2000" dirty="0">
                        <a:solidFill>
                          <a:srgbClr val="083F59"/>
                        </a:solidFill>
                      </a:endParaRPr>
                    </a:p>
                  </a:txBody>
                  <a:tcPr marL="22315" marR="22315" marT="11157" marB="111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2000" dirty="0">
                          <a:solidFill>
                            <a:srgbClr val="083F59"/>
                          </a:solidFill>
                        </a:rPr>
                        <a:t>Ensure the store’s products and services cater to diverse customer needs.</a:t>
                      </a:r>
                    </a:p>
                  </a:txBody>
                  <a:tcPr marL="22315" marR="22315" marT="11157" marB="111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360000" indent="-360000">
                        <a:buFont typeface="+mj-lt"/>
                        <a:buAutoNum type="arabicPeriod"/>
                      </a:pPr>
                      <a:r>
                        <a:rPr lang="en-US" sz="2000" dirty="0">
                          <a:solidFill>
                            <a:srgbClr val="083F59"/>
                          </a:solidFill>
                        </a:rPr>
                        <a:t>Conduct community surveys and listening sessions. </a:t>
                      </a:r>
                      <a:br>
                        <a:rPr lang="en-US" sz="2000" dirty="0">
                          <a:solidFill>
                            <a:srgbClr val="083F59"/>
                          </a:solidFill>
                        </a:rPr>
                      </a:br>
                      <a:endParaRPr lang="en-US" sz="2000" dirty="0">
                        <a:solidFill>
                          <a:srgbClr val="083F59"/>
                        </a:solidFill>
                      </a:endParaRPr>
                    </a:p>
                    <a:p>
                      <a:pPr marL="360000" indent="-360000">
                        <a:buFont typeface="+mj-lt"/>
                        <a:buAutoNum type="arabicPeriod"/>
                      </a:pPr>
                      <a:r>
                        <a:rPr lang="en-US" sz="2000" dirty="0">
                          <a:solidFill>
                            <a:srgbClr val="083F59"/>
                          </a:solidFill>
                        </a:rPr>
                        <a:t>Introduce culturally diverse product offerings. </a:t>
                      </a:r>
                      <a:br>
                        <a:rPr lang="en-US" sz="2000" dirty="0">
                          <a:solidFill>
                            <a:srgbClr val="083F59"/>
                          </a:solidFill>
                        </a:rPr>
                      </a:br>
                      <a:endParaRPr lang="en-US" sz="2000" dirty="0">
                        <a:solidFill>
                          <a:srgbClr val="083F59"/>
                        </a:solidFill>
                      </a:endParaRPr>
                    </a:p>
                    <a:p>
                      <a:pPr marL="360000" indent="-360000">
                        <a:buFont typeface="+mj-lt"/>
                        <a:buAutoNum type="arabicPeriod"/>
                      </a:pPr>
                      <a:r>
                        <a:rPr lang="en-US" sz="2000" dirty="0">
                          <a:solidFill>
                            <a:srgbClr val="083F59"/>
                          </a:solidFill>
                        </a:rPr>
                        <a:t>Ensure physical accessibility for all customers. </a:t>
                      </a:r>
                      <a:br>
                        <a:rPr lang="en-US" sz="2000" dirty="0">
                          <a:solidFill>
                            <a:srgbClr val="083F59"/>
                          </a:solidFill>
                        </a:rPr>
                      </a:br>
                      <a:endParaRPr lang="en-US" sz="2000" dirty="0">
                        <a:solidFill>
                          <a:srgbClr val="083F59"/>
                        </a:solidFill>
                      </a:endParaRPr>
                    </a:p>
                    <a:p>
                      <a:pPr marL="360000" indent="-360000">
                        <a:buFont typeface="+mj-lt"/>
                        <a:buAutoNum type="arabicPeriod"/>
                      </a:pPr>
                      <a:r>
                        <a:rPr lang="en-US" sz="2000" dirty="0">
                          <a:solidFill>
                            <a:srgbClr val="083F59"/>
                          </a:solidFill>
                        </a:rPr>
                        <a:t>Offer multilingual customer service.</a:t>
                      </a:r>
                    </a:p>
                  </a:txBody>
                  <a:tcPr marL="22315" marR="22315" marT="11157" marB="111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buFont typeface="Arial" panose="020B0604020202020204" pitchFamily="34" charset="0"/>
                        <a:buNone/>
                      </a:pPr>
                      <a:r>
                        <a:rPr lang="en-US" sz="2000" dirty="0">
                          <a:solidFill>
                            <a:srgbClr val="083F59"/>
                          </a:solidFill>
                        </a:rPr>
                        <a:t>1-2 months for survey </a:t>
                      </a:r>
                      <a:br>
                        <a:rPr lang="en-US" sz="2000" dirty="0">
                          <a:solidFill>
                            <a:srgbClr val="083F59"/>
                          </a:solidFill>
                        </a:rPr>
                      </a:br>
                      <a:endParaRPr lang="en-US" sz="2000" dirty="0">
                        <a:solidFill>
                          <a:srgbClr val="083F59"/>
                        </a:solidFill>
                      </a:endParaRPr>
                    </a:p>
                    <a:p>
                      <a:pPr marL="0" indent="0">
                        <a:buFont typeface="Arial" panose="020B0604020202020204" pitchFamily="34" charset="0"/>
                        <a:buNone/>
                      </a:pPr>
                      <a:r>
                        <a:rPr lang="en-US" sz="2000" dirty="0">
                          <a:solidFill>
                            <a:srgbClr val="083F59"/>
                          </a:solidFill>
                        </a:rPr>
                        <a:t>3 months for product selection </a:t>
                      </a:r>
                      <a:br>
                        <a:rPr lang="en-US" sz="2000" dirty="0">
                          <a:solidFill>
                            <a:srgbClr val="083F59"/>
                          </a:solidFill>
                        </a:rPr>
                      </a:br>
                      <a:endParaRPr lang="en-US" sz="2000" dirty="0">
                        <a:solidFill>
                          <a:srgbClr val="083F59"/>
                        </a:solidFill>
                      </a:endParaRPr>
                    </a:p>
                    <a:p>
                      <a:pPr marL="0" indent="0">
                        <a:buFont typeface="Arial" panose="020B0604020202020204" pitchFamily="34" charset="0"/>
                        <a:buNone/>
                      </a:pPr>
                      <a:r>
                        <a:rPr lang="en-US" sz="2000" dirty="0">
                          <a:solidFill>
                            <a:srgbClr val="083F59"/>
                          </a:solidFill>
                        </a:rPr>
                        <a:t>6 months for accessibility adjustments</a:t>
                      </a:r>
                    </a:p>
                  </a:txBody>
                  <a:tcPr marL="22315" marR="22315" marT="11157" marB="111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2000" dirty="0">
                          <a:solidFill>
                            <a:srgbClr val="083F59"/>
                          </a:solidFill>
                        </a:rPr>
                        <a:t>Community Engagement Team, Purchasing Team, Operations</a:t>
                      </a:r>
                    </a:p>
                  </a:txBody>
                  <a:tcPr marL="22315" marR="22315" marT="11157" marB="111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1544197"/>
                  </a:ext>
                </a:extLst>
              </a:tr>
            </a:tbl>
          </a:graphicData>
        </a:graphic>
      </p:graphicFrame>
      <p:sp>
        <p:nvSpPr>
          <p:cNvPr id="16" name="Rectangle 2">
            <a:extLst>
              <a:ext uri="{FF2B5EF4-FFF2-40B4-BE49-F238E27FC236}">
                <a16:creationId xmlns:a16="http://schemas.microsoft.com/office/drawing/2014/main" id="{D00FB6D2-358F-EACD-F57B-DE6FF8D7437B}"/>
              </a:ext>
            </a:extLst>
          </p:cNvPr>
          <p:cNvSpPr>
            <a:spLocks noChangeArrowheads="1"/>
          </p:cNvSpPr>
          <p:nvPr/>
        </p:nvSpPr>
        <p:spPr bwMode="auto">
          <a:xfrm>
            <a:off x="765175" y="397640"/>
            <a:ext cx="780098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1" i="0" u="none" strike="noStrike" cap="none" normalizeH="0" baseline="0" dirty="0">
                <a:ln>
                  <a:noFill/>
                </a:ln>
                <a:solidFill>
                  <a:srgbClr val="D11C5F"/>
                </a:solidFill>
                <a:effectLst/>
                <a:latin typeface="Arial" panose="020B0604020202020204" pitchFamily="34" charset="0"/>
              </a:rPr>
              <a:t>Sample Action Plan</a:t>
            </a:r>
            <a:r>
              <a:rPr lang="en-US" altLang="en-US" sz="2400" dirty="0">
                <a:solidFill>
                  <a:srgbClr val="D11C5F"/>
                </a:solidFill>
                <a:latin typeface="Arial" panose="020B0604020202020204" pitchFamily="34" charset="0"/>
              </a:rPr>
              <a:t> (Put Priority 2 into an Action Plan)</a:t>
            </a:r>
            <a:endParaRPr kumimoji="0" lang="en-US" altLang="en-US" sz="2400" b="1" i="0" u="none" strike="noStrike" cap="none" normalizeH="0" baseline="0" dirty="0">
              <a:ln>
                <a:noFill/>
              </a:ln>
              <a:solidFill>
                <a:srgbClr val="D11C5F"/>
              </a:solidFill>
              <a:effectLst/>
              <a:latin typeface="Arial" panose="020B0604020202020204" pitchFamily="34" charset="0"/>
            </a:endParaRPr>
          </a:p>
        </p:txBody>
      </p:sp>
    </p:spTree>
    <p:extLst>
      <p:ext uri="{BB962C8B-B14F-4D97-AF65-F5344CB8AC3E}">
        <p14:creationId xmlns:p14="http://schemas.microsoft.com/office/powerpoint/2010/main" val="2576695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D458E3-6B50-F468-7BC8-75C6C41BCD3F}"/>
            </a:ext>
          </a:extLst>
        </p:cNvPr>
        <p:cNvGrpSpPr/>
        <p:nvPr/>
      </p:nvGrpSpPr>
      <p:grpSpPr>
        <a:xfrm>
          <a:off x="0" y="0"/>
          <a:ext cx="0" cy="0"/>
          <a:chOff x="0" y="0"/>
          <a:chExt cx="0" cy="0"/>
        </a:xfrm>
      </p:grpSpPr>
      <p:sp>
        <p:nvSpPr>
          <p:cNvPr id="5" name="Rectangle 1">
            <a:extLst>
              <a:ext uri="{FF2B5EF4-FFF2-40B4-BE49-F238E27FC236}">
                <a16:creationId xmlns:a16="http://schemas.microsoft.com/office/drawing/2014/main" id="{4C103078-7A43-4537-5B19-1871A950163C}"/>
              </a:ext>
            </a:extLst>
          </p:cNvPr>
          <p:cNvSpPr>
            <a:spLocks noGrp="1" noChangeArrowheads="1"/>
          </p:cNvSpPr>
          <p:nvPr>
            <p:ph type="body" sz="quarter" idx="18"/>
          </p:nvPr>
        </p:nvSpPr>
        <p:spPr bwMode="auto">
          <a:xfrm>
            <a:off x="-6915544" y="3716747"/>
            <a:ext cx="18309161"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1" i="0" u="none" strike="noStrike" cap="none" normalizeH="0" baseline="0">
                <a:ln>
                  <a:noFill/>
                </a:ln>
                <a:solidFill>
                  <a:schemeClr val="tx1"/>
                </a:solidFill>
                <a:effectLst/>
                <a:latin typeface="Arial" panose="020B0604020202020204" pitchFamily="34" charset="0"/>
              </a:rPr>
              <a:t>Action Plan</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graphicFrame>
        <p:nvGraphicFramePr>
          <p:cNvPr id="15" name="Table 14">
            <a:extLst>
              <a:ext uri="{FF2B5EF4-FFF2-40B4-BE49-F238E27FC236}">
                <a16:creationId xmlns:a16="http://schemas.microsoft.com/office/drawing/2014/main" id="{0D8BFBDC-D470-4575-154B-89BC5B286ED4}"/>
              </a:ext>
            </a:extLst>
          </p:cNvPr>
          <p:cNvGraphicFramePr>
            <a:graphicFrameLocks noGrp="1"/>
          </p:cNvGraphicFramePr>
          <p:nvPr>
            <p:extLst>
              <p:ext uri="{D42A27DB-BD31-4B8C-83A1-F6EECF244321}">
                <p14:modId xmlns:p14="http://schemas.microsoft.com/office/powerpoint/2010/main" val="4043141614"/>
              </p:ext>
            </p:extLst>
          </p:nvPr>
        </p:nvGraphicFramePr>
        <p:xfrm>
          <a:off x="798382" y="908050"/>
          <a:ext cx="10726865" cy="5226228"/>
        </p:xfrm>
        <a:graphic>
          <a:graphicData uri="http://schemas.openxmlformats.org/drawingml/2006/table">
            <a:tbl>
              <a:tblPr/>
              <a:tblGrid>
                <a:gridCol w="1820993">
                  <a:extLst>
                    <a:ext uri="{9D8B030D-6E8A-4147-A177-3AD203B41FA5}">
                      <a16:colId xmlns:a16="http://schemas.microsoft.com/office/drawing/2014/main" val="1034781347"/>
                    </a:ext>
                  </a:extLst>
                </a:gridCol>
                <a:gridCol w="1504950">
                  <a:extLst>
                    <a:ext uri="{9D8B030D-6E8A-4147-A177-3AD203B41FA5}">
                      <a16:colId xmlns:a16="http://schemas.microsoft.com/office/drawing/2014/main" val="390013337"/>
                    </a:ext>
                  </a:extLst>
                </a:gridCol>
                <a:gridCol w="3895725">
                  <a:extLst>
                    <a:ext uri="{9D8B030D-6E8A-4147-A177-3AD203B41FA5}">
                      <a16:colId xmlns:a16="http://schemas.microsoft.com/office/drawing/2014/main" val="1140905955"/>
                    </a:ext>
                  </a:extLst>
                </a:gridCol>
                <a:gridCol w="1724025">
                  <a:extLst>
                    <a:ext uri="{9D8B030D-6E8A-4147-A177-3AD203B41FA5}">
                      <a16:colId xmlns:a16="http://schemas.microsoft.com/office/drawing/2014/main" val="2636957395"/>
                    </a:ext>
                  </a:extLst>
                </a:gridCol>
                <a:gridCol w="1781172">
                  <a:extLst>
                    <a:ext uri="{9D8B030D-6E8A-4147-A177-3AD203B41FA5}">
                      <a16:colId xmlns:a16="http://schemas.microsoft.com/office/drawing/2014/main" val="3170527735"/>
                    </a:ext>
                  </a:extLst>
                </a:gridCol>
              </a:tblGrid>
              <a:tr h="89258">
                <a:tc>
                  <a:txBody>
                    <a:bodyPr/>
                    <a:lstStyle/>
                    <a:p>
                      <a:r>
                        <a:rPr lang="en-IE" sz="2000" b="1" dirty="0">
                          <a:solidFill>
                            <a:srgbClr val="D11C5F"/>
                          </a:solidFill>
                        </a:rPr>
                        <a:t>Priority Outcome</a:t>
                      </a:r>
                      <a:endParaRPr lang="en-IE" sz="2000" dirty="0">
                        <a:solidFill>
                          <a:srgbClr val="D11C5F"/>
                        </a:solidFill>
                      </a:endParaRPr>
                    </a:p>
                  </a:txBody>
                  <a:tcPr marL="22315" marR="22315" marT="11157" marB="111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IE" sz="2000" b="1" dirty="0">
                          <a:solidFill>
                            <a:srgbClr val="D11C5F"/>
                          </a:solidFill>
                        </a:rPr>
                        <a:t>Objective</a:t>
                      </a:r>
                      <a:endParaRPr lang="en-IE" sz="2000" dirty="0">
                        <a:solidFill>
                          <a:srgbClr val="D11C5F"/>
                        </a:solidFill>
                      </a:endParaRPr>
                    </a:p>
                  </a:txBody>
                  <a:tcPr marL="22315" marR="22315" marT="11157" marB="111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IE" sz="2000" b="1" dirty="0">
                          <a:solidFill>
                            <a:srgbClr val="D11C5F"/>
                          </a:solidFill>
                        </a:rPr>
                        <a:t>Actions</a:t>
                      </a:r>
                      <a:endParaRPr lang="en-IE" sz="2000" dirty="0">
                        <a:solidFill>
                          <a:srgbClr val="D11C5F"/>
                        </a:solidFill>
                      </a:endParaRPr>
                    </a:p>
                  </a:txBody>
                  <a:tcPr marL="22315" marR="22315" marT="11157" marB="111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IE" sz="2000" b="1" dirty="0">
                          <a:solidFill>
                            <a:srgbClr val="D11C5F"/>
                          </a:solidFill>
                        </a:rPr>
                        <a:t>Timeline</a:t>
                      </a:r>
                      <a:endParaRPr lang="en-IE" sz="2000" dirty="0">
                        <a:solidFill>
                          <a:srgbClr val="D11C5F"/>
                        </a:solidFill>
                      </a:endParaRPr>
                    </a:p>
                  </a:txBody>
                  <a:tcPr marL="22315" marR="22315" marT="11157" marB="111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IE" sz="2000" b="1" dirty="0">
                          <a:solidFill>
                            <a:srgbClr val="D11C5F"/>
                          </a:solidFill>
                        </a:rPr>
                        <a:t>Responsible</a:t>
                      </a:r>
                      <a:endParaRPr lang="en-IE" sz="2000" dirty="0">
                        <a:solidFill>
                          <a:srgbClr val="D11C5F"/>
                        </a:solidFill>
                      </a:endParaRPr>
                    </a:p>
                  </a:txBody>
                  <a:tcPr marL="22315" marR="22315" marT="11157" marB="111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28951713"/>
                  </a:ext>
                </a:extLst>
              </a:tr>
              <a:tr h="102646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dirty="0">
                          <a:solidFill>
                            <a:srgbClr val="D11C5F"/>
                          </a:solidFill>
                        </a:rPr>
                        <a:t>Priority 3</a:t>
                      </a:r>
                    </a:p>
                    <a:p>
                      <a:r>
                        <a:rPr lang="en-US" sz="2000" b="1" dirty="0">
                          <a:solidFill>
                            <a:srgbClr val="083F59"/>
                          </a:solidFill>
                        </a:rPr>
                        <a:t>Build Support and Shared Vision for the Future Using Environmentally Sustainable Materials and Processes</a:t>
                      </a:r>
                      <a:endParaRPr lang="en-US" sz="2000" dirty="0">
                        <a:solidFill>
                          <a:srgbClr val="083F59"/>
                        </a:solidFill>
                      </a:endParaRPr>
                    </a:p>
                  </a:txBody>
                  <a:tcPr marL="22315" marR="22315" marT="11157" marB="111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2000" dirty="0">
                          <a:solidFill>
                            <a:srgbClr val="083F59"/>
                          </a:solidFill>
                        </a:rPr>
                        <a:t>Commit to sustainability by using eco-friendly materials and processes.</a:t>
                      </a:r>
                    </a:p>
                  </a:txBody>
                  <a:tcPr marL="22315" marR="22315" marT="11157" marB="111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360000" indent="-360000">
                        <a:buFont typeface="+mj-lt"/>
                        <a:buAutoNum type="arabicPeriod"/>
                      </a:pPr>
                      <a:r>
                        <a:rPr lang="en-US" sz="2000" dirty="0">
                          <a:solidFill>
                            <a:srgbClr val="083F59"/>
                          </a:solidFill>
                        </a:rPr>
                        <a:t>Host sustainability workshops with local environmental organizations. </a:t>
                      </a:r>
                      <a:br>
                        <a:rPr lang="en-US" sz="2000" dirty="0">
                          <a:solidFill>
                            <a:srgbClr val="083F59"/>
                          </a:solidFill>
                        </a:rPr>
                      </a:br>
                      <a:endParaRPr lang="en-US" sz="2000" dirty="0">
                        <a:solidFill>
                          <a:srgbClr val="083F59"/>
                        </a:solidFill>
                      </a:endParaRPr>
                    </a:p>
                    <a:p>
                      <a:pPr marL="360000" indent="-360000">
                        <a:buFont typeface="+mj-lt"/>
                        <a:buAutoNum type="arabicPeriod"/>
                      </a:pPr>
                      <a:r>
                        <a:rPr lang="en-US" sz="2000" dirty="0">
                          <a:solidFill>
                            <a:srgbClr val="083F59"/>
                          </a:solidFill>
                        </a:rPr>
                        <a:t>Source products and packaging made from sustainable materials. </a:t>
                      </a:r>
                      <a:br>
                        <a:rPr lang="en-US" sz="2000" dirty="0">
                          <a:solidFill>
                            <a:srgbClr val="083F59"/>
                          </a:solidFill>
                        </a:rPr>
                      </a:br>
                      <a:endParaRPr lang="en-US" sz="2000" dirty="0">
                        <a:solidFill>
                          <a:srgbClr val="083F59"/>
                        </a:solidFill>
                      </a:endParaRPr>
                    </a:p>
                    <a:p>
                      <a:pPr marL="360000" indent="-360000">
                        <a:buFont typeface="+mj-lt"/>
                        <a:buAutoNum type="arabicPeriod"/>
                      </a:pPr>
                      <a:r>
                        <a:rPr lang="en-US" sz="2000" dirty="0">
                          <a:solidFill>
                            <a:srgbClr val="083F59"/>
                          </a:solidFill>
                        </a:rPr>
                        <a:t>Promote recycling and waste reduction in-store. </a:t>
                      </a:r>
                    </a:p>
                    <a:p>
                      <a:pPr marL="360000" indent="-360000">
                        <a:buFont typeface="+mj-lt"/>
                        <a:buAutoNum type="arabicPeriod"/>
                      </a:pPr>
                      <a:endParaRPr lang="en-US" sz="2000" dirty="0">
                        <a:solidFill>
                          <a:srgbClr val="083F59"/>
                        </a:solidFill>
                      </a:endParaRPr>
                    </a:p>
                    <a:p>
                      <a:pPr marL="360000" indent="-360000">
                        <a:buFont typeface="+mj-lt"/>
                        <a:buAutoNum type="arabicPeriod"/>
                      </a:pPr>
                      <a:r>
                        <a:rPr lang="en-US" sz="2000" dirty="0">
                          <a:solidFill>
                            <a:srgbClr val="083F59"/>
                          </a:solidFill>
                        </a:rPr>
                        <a:t>Collaborate with local environmental organizations. </a:t>
                      </a:r>
                      <a:br>
                        <a:rPr lang="en-US" sz="2000" dirty="0">
                          <a:solidFill>
                            <a:srgbClr val="083F59"/>
                          </a:solidFill>
                        </a:rPr>
                      </a:br>
                      <a:endParaRPr lang="en-US" sz="2000" dirty="0">
                        <a:solidFill>
                          <a:srgbClr val="083F59"/>
                        </a:solidFill>
                      </a:endParaRPr>
                    </a:p>
                    <a:p>
                      <a:pPr marL="360000" indent="-360000">
                        <a:buFont typeface="+mj-lt"/>
                        <a:buAutoNum type="arabicPeriod"/>
                      </a:pPr>
                      <a:r>
                        <a:rPr lang="en-US" sz="2000" dirty="0">
                          <a:solidFill>
                            <a:srgbClr val="083F59"/>
                          </a:solidFill>
                        </a:rPr>
                        <a:t>Track and report sustainability goals.</a:t>
                      </a:r>
                    </a:p>
                  </a:txBody>
                  <a:tcPr marL="22315" marR="22315" marT="11157" marB="111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2000" dirty="0">
                          <a:solidFill>
                            <a:srgbClr val="083F59"/>
                          </a:solidFill>
                        </a:rPr>
                        <a:t>6 months for first event </a:t>
                      </a:r>
                    </a:p>
                    <a:p>
                      <a:br>
                        <a:rPr lang="en-US" sz="2000" dirty="0">
                          <a:solidFill>
                            <a:srgbClr val="083F59"/>
                          </a:solidFill>
                        </a:rPr>
                      </a:br>
                      <a:r>
                        <a:rPr lang="en-US" sz="2000" dirty="0">
                          <a:solidFill>
                            <a:srgbClr val="083F59"/>
                          </a:solidFill>
                        </a:rPr>
                        <a:t>Ongoing for sustainable sourcing </a:t>
                      </a:r>
                    </a:p>
                    <a:p>
                      <a:br>
                        <a:rPr lang="en-US" sz="2000" dirty="0">
                          <a:solidFill>
                            <a:srgbClr val="083F59"/>
                          </a:solidFill>
                        </a:rPr>
                      </a:br>
                      <a:r>
                        <a:rPr lang="en-US" sz="2000" dirty="0">
                          <a:solidFill>
                            <a:srgbClr val="083F59"/>
                          </a:solidFill>
                        </a:rPr>
                        <a:t>3 months to implement recycling programs</a:t>
                      </a:r>
                    </a:p>
                  </a:txBody>
                  <a:tcPr marL="22315" marR="22315" marT="11157" marB="111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2000" dirty="0">
                          <a:solidFill>
                            <a:srgbClr val="083F59"/>
                          </a:solidFill>
                        </a:rPr>
                        <a:t>Marketing, Community Engagement Team, Purchasing Team, Operations</a:t>
                      </a:r>
                    </a:p>
                  </a:txBody>
                  <a:tcPr marL="22315" marR="22315" marT="11157" marB="111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67196403"/>
                  </a:ext>
                </a:extLst>
              </a:tr>
            </a:tbl>
          </a:graphicData>
        </a:graphic>
      </p:graphicFrame>
      <p:sp>
        <p:nvSpPr>
          <p:cNvPr id="16" name="Rectangle 2">
            <a:extLst>
              <a:ext uri="{FF2B5EF4-FFF2-40B4-BE49-F238E27FC236}">
                <a16:creationId xmlns:a16="http://schemas.microsoft.com/office/drawing/2014/main" id="{E5D295F1-0BB3-6330-83B0-EED8F4DD0CA0}"/>
              </a:ext>
            </a:extLst>
          </p:cNvPr>
          <p:cNvSpPr>
            <a:spLocks noChangeArrowheads="1"/>
          </p:cNvSpPr>
          <p:nvPr/>
        </p:nvSpPr>
        <p:spPr bwMode="auto">
          <a:xfrm>
            <a:off x="765175" y="397640"/>
            <a:ext cx="788594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1" i="0" u="none" strike="noStrike" cap="none" normalizeH="0" baseline="0" dirty="0">
                <a:ln>
                  <a:noFill/>
                </a:ln>
                <a:solidFill>
                  <a:srgbClr val="D11C5F"/>
                </a:solidFill>
                <a:effectLst/>
                <a:latin typeface="Arial" panose="020B0604020202020204" pitchFamily="34" charset="0"/>
              </a:rPr>
              <a:t>Sample Action Plan </a:t>
            </a:r>
            <a:r>
              <a:rPr lang="en-US" altLang="en-US" sz="2400" dirty="0">
                <a:solidFill>
                  <a:srgbClr val="D11C5F"/>
                </a:solidFill>
                <a:latin typeface="Arial" panose="020B0604020202020204" pitchFamily="34" charset="0"/>
              </a:rPr>
              <a:t>(Put Priority 3 into an Action Plan)</a:t>
            </a:r>
            <a:endParaRPr kumimoji="0" lang="en-US" altLang="en-US" sz="2400" b="1" i="0" u="none" strike="noStrike" cap="none" normalizeH="0" baseline="0" dirty="0">
              <a:ln>
                <a:noFill/>
              </a:ln>
              <a:solidFill>
                <a:srgbClr val="D11C5F"/>
              </a:solidFill>
              <a:effectLst/>
              <a:latin typeface="Arial" panose="020B0604020202020204" pitchFamily="34" charset="0"/>
            </a:endParaRPr>
          </a:p>
        </p:txBody>
      </p:sp>
    </p:spTree>
    <p:extLst>
      <p:ext uri="{BB962C8B-B14F-4D97-AF65-F5344CB8AC3E}">
        <p14:creationId xmlns:p14="http://schemas.microsoft.com/office/powerpoint/2010/main" val="42765372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8B5B34-09F7-A370-F421-019D64DCE542}"/>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77B54E16-606F-7F92-A33C-1ADE335569E5}"/>
              </a:ext>
            </a:extLst>
          </p:cNvPr>
          <p:cNvSpPr/>
          <p:nvPr/>
        </p:nvSpPr>
        <p:spPr>
          <a:xfrm>
            <a:off x="3555835" y="446"/>
            <a:ext cx="8632857" cy="6857108"/>
          </a:xfrm>
          <a:prstGeom prst="rect">
            <a:avLst/>
          </a:prstGeom>
          <a:solidFill>
            <a:srgbClr val="0E72B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835"/>
          </a:p>
        </p:txBody>
      </p:sp>
      <p:grpSp>
        <p:nvGrpSpPr>
          <p:cNvPr id="5" name="Group 4">
            <a:extLst>
              <a:ext uri="{FF2B5EF4-FFF2-40B4-BE49-F238E27FC236}">
                <a16:creationId xmlns:a16="http://schemas.microsoft.com/office/drawing/2014/main" id="{0D766257-9180-8130-F7E3-18994FE37DE9}"/>
              </a:ext>
            </a:extLst>
          </p:cNvPr>
          <p:cNvGrpSpPr/>
          <p:nvPr/>
        </p:nvGrpSpPr>
        <p:grpSpPr>
          <a:xfrm flipH="1">
            <a:off x="3873830" y="391300"/>
            <a:ext cx="8107876" cy="5710085"/>
            <a:chOff x="426508" y="2646589"/>
            <a:chExt cx="12510656" cy="8824595"/>
          </a:xfrm>
        </p:grpSpPr>
        <p:grpSp>
          <p:nvGrpSpPr>
            <p:cNvPr id="6" name="Group 5">
              <a:extLst>
                <a:ext uri="{FF2B5EF4-FFF2-40B4-BE49-F238E27FC236}">
                  <a16:creationId xmlns:a16="http://schemas.microsoft.com/office/drawing/2014/main" id="{88522C96-5C54-5F4B-1DB2-DADA2934F983}"/>
                </a:ext>
              </a:extLst>
            </p:cNvPr>
            <p:cNvGrpSpPr/>
            <p:nvPr/>
          </p:nvGrpSpPr>
          <p:grpSpPr>
            <a:xfrm>
              <a:off x="426508" y="5718651"/>
              <a:ext cx="12510656" cy="5752533"/>
              <a:chOff x="466614" y="5718651"/>
              <a:chExt cx="12510656" cy="5752533"/>
            </a:xfrm>
          </p:grpSpPr>
          <p:grpSp>
            <p:nvGrpSpPr>
              <p:cNvPr id="12" name="Group 11">
                <a:extLst>
                  <a:ext uri="{FF2B5EF4-FFF2-40B4-BE49-F238E27FC236}">
                    <a16:creationId xmlns:a16="http://schemas.microsoft.com/office/drawing/2014/main" id="{3EF6C8B0-A262-349F-F6D7-9C2BA7803A8C}"/>
                  </a:ext>
                </a:extLst>
              </p:cNvPr>
              <p:cNvGrpSpPr/>
              <p:nvPr/>
            </p:nvGrpSpPr>
            <p:grpSpPr>
              <a:xfrm flipV="1">
                <a:off x="477078" y="5718651"/>
                <a:ext cx="12500192" cy="4844565"/>
                <a:chOff x="471817" y="0"/>
                <a:chExt cx="7182233" cy="2783541"/>
              </a:xfrm>
              <a:solidFill>
                <a:schemeClr val="bg1"/>
              </a:solidFill>
            </p:grpSpPr>
            <p:sp>
              <p:nvSpPr>
                <p:cNvPr id="14" name="Freeform 13">
                  <a:extLst>
                    <a:ext uri="{FF2B5EF4-FFF2-40B4-BE49-F238E27FC236}">
                      <a16:creationId xmlns:a16="http://schemas.microsoft.com/office/drawing/2014/main" id="{611B62FD-F8E1-52A1-8246-A8557D6530AC}"/>
                    </a:ext>
                  </a:extLst>
                </p:cNvPr>
                <p:cNvSpPr/>
                <p:nvPr/>
              </p:nvSpPr>
              <p:spPr>
                <a:xfrm rot="5400000" flipH="1">
                  <a:off x="431477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sp>
              <p:nvSpPr>
                <p:cNvPr id="15" name="Freeform 14">
                  <a:extLst>
                    <a:ext uri="{FF2B5EF4-FFF2-40B4-BE49-F238E27FC236}">
                      <a16:creationId xmlns:a16="http://schemas.microsoft.com/office/drawing/2014/main" id="{F51D5F8B-A977-6BEB-3382-66292E2E0BD6}"/>
                    </a:ext>
                  </a:extLst>
                </p:cNvPr>
                <p:cNvSpPr/>
                <p:nvPr/>
              </p:nvSpPr>
              <p:spPr>
                <a:xfrm rot="5400000" flipH="1">
                  <a:off x="102754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sp>
            <p:nvSpPr>
              <p:cNvPr id="13" name="Freeform 12">
                <a:extLst>
                  <a:ext uri="{FF2B5EF4-FFF2-40B4-BE49-F238E27FC236}">
                    <a16:creationId xmlns:a16="http://schemas.microsoft.com/office/drawing/2014/main" id="{65A8BA9F-3CA0-DA25-CF2D-544847C1B4A1}"/>
                  </a:ext>
                </a:extLst>
              </p:cNvPr>
              <p:cNvSpPr/>
              <p:nvPr/>
            </p:nvSpPr>
            <p:spPr>
              <a:xfrm rot="16200000" flipH="1" flipV="1">
                <a:off x="4294428" y="2798807"/>
                <a:ext cx="4844563" cy="12500192"/>
              </a:xfrm>
              <a:custGeom>
                <a:avLst/>
                <a:gdLst>
                  <a:gd name="connsiteX0" fmla="*/ 0 w 4844564"/>
                  <a:gd name="connsiteY0" fmla="*/ 11361814 h 12500192"/>
                  <a:gd name="connsiteX1" fmla="*/ 0 w 4844564"/>
                  <a:gd name="connsiteY1" fmla="*/ 8586866 h 12500192"/>
                  <a:gd name="connsiteX2" fmla="*/ 0 w 4844564"/>
                  <a:gd name="connsiteY2" fmla="*/ 8496151 h 12500192"/>
                  <a:gd name="connsiteX3" fmla="*/ 0 w 4844564"/>
                  <a:gd name="connsiteY3" fmla="*/ 5721202 h 12500192"/>
                  <a:gd name="connsiteX4" fmla="*/ 4427 w 4844564"/>
                  <a:gd name="connsiteY4" fmla="*/ 5721202 h 12500192"/>
                  <a:gd name="connsiteX5" fmla="*/ 0 w 4844564"/>
                  <a:gd name="connsiteY5" fmla="*/ 5640611 h 12500192"/>
                  <a:gd name="connsiteX6" fmla="*/ 0 w 4844564"/>
                  <a:gd name="connsiteY6" fmla="*/ 2865663 h 12500192"/>
                  <a:gd name="connsiteX7" fmla="*/ 0 w 4844564"/>
                  <a:gd name="connsiteY7" fmla="*/ 2774949 h 12500192"/>
                  <a:gd name="connsiteX8" fmla="*/ 0 w 4844564"/>
                  <a:gd name="connsiteY8" fmla="*/ 0 h 12500192"/>
                  <a:gd name="connsiteX9" fmla="*/ 4002160 w 4844564"/>
                  <a:gd name="connsiteY9" fmla="*/ 0 h 12500192"/>
                  <a:gd name="connsiteX10" fmla="*/ 4844564 w 4844564"/>
                  <a:gd name="connsiteY10" fmla="*/ 775239 h 12500192"/>
                  <a:gd name="connsiteX11" fmla="*/ 4844564 w 4844564"/>
                  <a:gd name="connsiteY11" fmla="*/ 3550188 h 12500192"/>
                  <a:gd name="connsiteX12" fmla="*/ 4844564 w 4844564"/>
                  <a:gd name="connsiteY12" fmla="*/ 4004040 h 12500192"/>
                  <a:gd name="connsiteX13" fmla="*/ 4844564 w 4844564"/>
                  <a:gd name="connsiteY13" fmla="*/ 6496441 h 12500192"/>
                  <a:gd name="connsiteX14" fmla="*/ 4844564 w 4844564"/>
                  <a:gd name="connsiteY14" fmla="*/ 6778989 h 12500192"/>
                  <a:gd name="connsiteX15" fmla="*/ 4844564 w 4844564"/>
                  <a:gd name="connsiteY15" fmla="*/ 9271390 h 12500192"/>
                  <a:gd name="connsiteX16" fmla="*/ 4844564 w 4844564"/>
                  <a:gd name="connsiteY16" fmla="*/ 9725243 h 12500192"/>
                  <a:gd name="connsiteX17" fmla="*/ 4844564 w 4844564"/>
                  <a:gd name="connsiteY17" fmla="*/ 12500192 h 12500192"/>
                  <a:gd name="connsiteX18" fmla="*/ 1237007 w 4844564"/>
                  <a:gd name="connsiteY18" fmla="*/ 12500192 h 12500192"/>
                  <a:gd name="connsiteX19" fmla="*/ 0 w 4844564"/>
                  <a:gd name="connsiteY19" fmla="*/ 11361814 h 12500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44564" h="12500192">
                    <a:moveTo>
                      <a:pt x="0" y="11361814"/>
                    </a:moveTo>
                    <a:lnTo>
                      <a:pt x="0" y="8586866"/>
                    </a:lnTo>
                    <a:lnTo>
                      <a:pt x="0" y="8496151"/>
                    </a:lnTo>
                    <a:lnTo>
                      <a:pt x="0" y="5721202"/>
                    </a:lnTo>
                    <a:lnTo>
                      <a:pt x="4427" y="5721202"/>
                    </a:lnTo>
                    <a:lnTo>
                      <a:pt x="0" y="5640611"/>
                    </a:lnTo>
                    <a:lnTo>
                      <a:pt x="0" y="2865663"/>
                    </a:lnTo>
                    <a:lnTo>
                      <a:pt x="0" y="2774949"/>
                    </a:lnTo>
                    <a:lnTo>
                      <a:pt x="0" y="0"/>
                    </a:lnTo>
                    <a:lnTo>
                      <a:pt x="4002160" y="0"/>
                    </a:lnTo>
                    <a:cubicBezTo>
                      <a:pt x="4467701" y="0"/>
                      <a:pt x="4844564" y="346817"/>
                      <a:pt x="4844564" y="775239"/>
                    </a:cubicBezTo>
                    <a:lnTo>
                      <a:pt x="4844564" y="3550188"/>
                    </a:lnTo>
                    <a:lnTo>
                      <a:pt x="4844564" y="4004040"/>
                    </a:lnTo>
                    <a:lnTo>
                      <a:pt x="4844564" y="6496441"/>
                    </a:lnTo>
                    <a:lnTo>
                      <a:pt x="4844564" y="6778989"/>
                    </a:lnTo>
                    <a:lnTo>
                      <a:pt x="4844564" y="9271390"/>
                    </a:lnTo>
                    <a:lnTo>
                      <a:pt x="4844564" y="9725243"/>
                    </a:lnTo>
                    <a:lnTo>
                      <a:pt x="4844564" y="12500192"/>
                    </a:lnTo>
                    <a:lnTo>
                      <a:pt x="1237007" y="12500192"/>
                    </a:lnTo>
                    <a:cubicBezTo>
                      <a:pt x="554214" y="12500192"/>
                      <a:pt x="0" y="11990166"/>
                      <a:pt x="0" y="11361814"/>
                    </a:cubicBezTo>
                    <a:close/>
                  </a:path>
                </a:pathLst>
              </a:custGeom>
              <a:solidFill>
                <a:schemeClr val="bg1"/>
              </a:solid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grpSp>
          <p:nvGrpSpPr>
            <p:cNvPr id="7" name="Group 6">
              <a:extLst>
                <a:ext uri="{FF2B5EF4-FFF2-40B4-BE49-F238E27FC236}">
                  <a16:creationId xmlns:a16="http://schemas.microsoft.com/office/drawing/2014/main" id="{45CDB1C8-7451-079C-0687-A2943EFE7215}"/>
                </a:ext>
              </a:extLst>
            </p:cNvPr>
            <p:cNvGrpSpPr/>
            <p:nvPr/>
          </p:nvGrpSpPr>
          <p:grpSpPr>
            <a:xfrm>
              <a:off x="426509" y="2646589"/>
              <a:ext cx="12510655" cy="5398016"/>
              <a:chOff x="466615" y="5718651"/>
              <a:chExt cx="12510655" cy="5398016"/>
            </a:xfrm>
          </p:grpSpPr>
          <p:grpSp>
            <p:nvGrpSpPr>
              <p:cNvPr id="8" name="Group 7">
                <a:extLst>
                  <a:ext uri="{FF2B5EF4-FFF2-40B4-BE49-F238E27FC236}">
                    <a16:creationId xmlns:a16="http://schemas.microsoft.com/office/drawing/2014/main" id="{EFBD7809-71DE-64F3-6098-D1D52D6C3F44}"/>
                  </a:ext>
                </a:extLst>
              </p:cNvPr>
              <p:cNvGrpSpPr/>
              <p:nvPr/>
            </p:nvGrpSpPr>
            <p:grpSpPr>
              <a:xfrm flipV="1">
                <a:off x="477078" y="5718651"/>
                <a:ext cx="12500192" cy="4844565"/>
                <a:chOff x="471817" y="0"/>
                <a:chExt cx="7182233" cy="2783541"/>
              </a:xfrm>
              <a:solidFill>
                <a:schemeClr val="bg1"/>
              </a:solidFill>
            </p:grpSpPr>
            <p:sp>
              <p:nvSpPr>
                <p:cNvPr id="10" name="Freeform 9">
                  <a:extLst>
                    <a:ext uri="{FF2B5EF4-FFF2-40B4-BE49-F238E27FC236}">
                      <a16:creationId xmlns:a16="http://schemas.microsoft.com/office/drawing/2014/main" id="{11685255-1D71-C760-5E6D-AD06277BE4E9}"/>
                    </a:ext>
                  </a:extLst>
                </p:cNvPr>
                <p:cNvSpPr/>
                <p:nvPr/>
              </p:nvSpPr>
              <p:spPr>
                <a:xfrm rot="5400000" flipH="1">
                  <a:off x="431477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sp>
              <p:nvSpPr>
                <p:cNvPr id="11" name="Freeform 10">
                  <a:extLst>
                    <a:ext uri="{FF2B5EF4-FFF2-40B4-BE49-F238E27FC236}">
                      <a16:creationId xmlns:a16="http://schemas.microsoft.com/office/drawing/2014/main" id="{7A452B68-7807-4B0B-B41D-7471C6D106D3}"/>
                    </a:ext>
                  </a:extLst>
                </p:cNvPr>
                <p:cNvSpPr/>
                <p:nvPr/>
              </p:nvSpPr>
              <p:spPr>
                <a:xfrm rot="5400000" flipH="1">
                  <a:off x="102754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sp>
            <p:nvSpPr>
              <p:cNvPr id="9" name="Freeform 8">
                <a:extLst>
                  <a:ext uri="{FF2B5EF4-FFF2-40B4-BE49-F238E27FC236}">
                    <a16:creationId xmlns:a16="http://schemas.microsoft.com/office/drawing/2014/main" id="{7935C444-F549-B3CD-F27D-1E8A683FBECE}"/>
                  </a:ext>
                </a:extLst>
              </p:cNvPr>
              <p:cNvSpPr/>
              <p:nvPr/>
            </p:nvSpPr>
            <p:spPr>
              <a:xfrm rot="16200000" flipH="1" flipV="1">
                <a:off x="4294429" y="2444289"/>
                <a:ext cx="4844564" cy="12500192"/>
              </a:xfrm>
              <a:custGeom>
                <a:avLst/>
                <a:gdLst>
                  <a:gd name="connsiteX0" fmla="*/ 0 w 4844564"/>
                  <a:gd name="connsiteY0" fmla="*/ 11361814 h 12500192"/>
                  <a:gd name="connsiteX1" fmla="*/ 0 w 4844564"/>
                  <a:gd name="connsiteY1" fmla="*/ 8586866 h 12500192"/>
                  <a:gd name="connsiteX2" fmla="*/ 0 w 4844564"/>
                  <a:gd name="connsiteY2" fmla="*/ 8496151 h 12500192"/>
                  <a:gd name="connsiteX3" fmla="*/ 0 w 4844564"/>
                  <a:gd name="connsiteY3" fmla="*/ 5721202 h 12500192"/>
                  <a:gd name="connsiteX4" fmla="*/ 4427 w 4844564"/>
                  <a:gd name="connsiteY4" fmla="*/ 5721202 h 12500192"/>
                  <a:gd name="connsiteX5" fmla="*/ 0 w 4844564"/>
                  <a:gd name="connsiteY5" fmla="*/ 5640611 h 12500192"/>
                  <a:gd name="connsiteX6" fmla="*/ 0 w 4844564"/>
                  <a:gd name="connsiteY6" fmla="*/ 2865663 h 12500192"/>
                  <a:gd name="connsiteX7" fmla="*/ 0 w 4844564"/>
                  <a:gd name="connsiteY7" fmla="*/ 2774949 h 12500192"/>
                  <a:gd name="connsiteX8" fmla="*/ 0 w 4844564"/>
                  <a:gd name="connsiteY8" fmla="*/ 0 h 12500192"/>
                  <a:gd name="connsiteX9" fmla="*/ 4002160 w 4844564"/>
                  <a:gd name="connsiteY9" fmla="*/ 0 h 12500192"/>
                  <a:gd name="connsiteX10" fmla="*/ 4844564 w 4844564"/>
                  <a:gd name="connsiteY10" fmla="*/ 775239 h 12500192"/>
                  <a:gd name="connsiteX11" fmla="*/ 4844564 w 4844564"/>
                  <a:gd name="connsiteY11" fmla="*/ 3550188 h 12500192"/>
                  <a:gd name="connsiteX12" fmla="*/ 4844564 w 4844564"/>
                  <a:gd name="connsiteY12" fmla="*/ 4004040 h 12500192"/>
                  <a:gd name="connsiteX13" fmla="*/ 4844564 w 4844564"/>
                  <a:gd name="connsiteY13" fmla="*/ 6496441 h 12500192"/>
                  <a:gd name="connsiteX14" fmla="*/ 4844564 w 4844564"/>
                  <a:gd name="connsiteY14" fmla="*/ 6778989 h 12500192"/>
                  <a:gd name="connsiteX15" fmla="*/ 4844564 w 4844564"/>
                  <a:gd name="connsiteY15" fmla="*/ 9271390 h 12500192"/>
                  <a:gd name="connsiteX16" fmla="*/ 4844564 w 4844564"/>
                  <a:gd name="connsiteY16" fmla="*/ 9725243 h 12500192"/>
                  <a:gd name="connsiteX17" fmla="*/ 4844564 w 4844564"/>
                  <a:gd name="connsiteY17" fmla="*/ 12500192 h 12500192"/>
                  <a:gd name="connsiteX18" fmla="*/ 1237007 w 4844564"/>
                  <a:gd name="connsiteY18" fmla="*/ 12500192 h 12500192"/>
                  <a:gd name="connsiteX19" fmla="*/ 0 w 4844564"/>
                  <a:gd name="connsiteY19" fmla="*/ 11361814 h 12500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44564" h="12500192">
                    <a:moveTo>
                      <a:pt x="0" y="11361814"/>
                    </a:moveTo>
                    <a:lnTo>
                      <a:pt x="0" y="8586866"/>
                    </a:lnTo>
                    <a:lnTo>
                      <a:pt x="0" y="8496151"/>
                    </a:lnTo>
                    <a:lnTo>
                      <a:pt x="0" y="5721202"/>
                    </a:lnTo>
                    <a:lnTo>
                      <a:pt x="4427" y="5721202"/>
                    </a:lnTo>
                    <a:lnTo>
                      <a:pt x="0" y="5640611"/>
                    </a:lnTo>
                    <a:lnTo>
                      <a:pt x="0" y="2865663"/>
                    </a:lnTo>
                    <a:lnTo>
                      <a:pt x="0" y="2774949"/>
                    </a:lnTo>
                    <a:lnTo>
                      <a:pt x="0" y="0"/>
                    </a:lnTo>
                    <a:lnTo>
                      <a:pt x="4002160" y="0"/>
                    </a:lnTo>
                    <a:cubicBezTo>
                      <a:pt x="4467701" y="0"/>
                      <a:pt x="4844564" y="346817"/>
                      <a:pt x="4844564" y="775239"/>
                    </a:cubicBezTo>
                    <a:lnTo>
                      <a:pt x="4844564" y="3550188"/>
                    </a:lnTo>
                    <a:lnTo>
                      <a:pt x="4844564" y="4004040"/>
                    </a:lnTo>
                    <a:lnTo>
                      <a:pt x="4844564" y="6496441"/>
                    </a:lnTo>
                    <a:lnTo>
                      <a:pt x="4844564" y="6778989"/>
                    </a:lnTo>
                    <a:lnTo>
                      <a:pt x="4844564" y="9271390"/>
                    </a:lnTo>
                    <a:lnTo>
                      <a:pt x="4844564" y="9725243"/>
                    </a:lnTo>
                    <a:lnTo>
                      <a:pt x="4844564" y="12500192"/>
                    </a:lnTo>
                    <a:lnTo>
                      <a:pt x="1237007" y="12500192"/>
                    </a:lnTo>
                    <a:cubicBezTo>
                      <a:pt x="554214" y="12500192"/>
                      <a:pt x="0" y="11990166"/>
                      <a:pt x="0" y="11361814"/>
                    </a:cubicBezTo>
                    <a:close/>
                  </a:path>
                </a:pathLst>
              </a:custGeom>
              <a:solidFill>
                <a:schemeClr val="bg1"/>
              </a:solid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grpSp>
      <p:sp>
        <p:nvSpPr>
          <p:cNvPr id="16" name="Freeform 15">
            <a:extLst>
              <a:ext uri="{FF2B5EF4-FFF2-40B4-BE49-F238E27FC236}">
                <a16:creationId xmlns:a16="http://schemas.microsoft.com/office/drawing/2014/main" id="{3D8F0E7B-330F-FDE6-F26F-3A359EB4507B}"/>
              </a:ext>
            </a:extLst>
          </p:cNvPr>
          <p:cNvSpPr/>
          <p:nvPr/>
        </p:nvSpPr>
        <p:spPr>
          <a:xfrm>
            <a:off x="4197969" y="1223179"/>
            <a:ext cx="7520731" cy="2512590"/>
          </a:xfrm>
          <a:custGeom>
            <a:avLst/>
            <a:gdLst>
              <a:gd name="connsiteX0" fmla="*/ 0 w 9116615"/>
              <a:gd name="connsiteY0" fmla="*/ 0 h 1947915"/>
              <a:gd name="connsiteX1" fmla="*/ 8017713 w 9116615"/>
              <a:gd name="connsiteY1" fmla="*/ 0 h 1947915"/>
              <a:gd name="connsiteX2" fmla="*/ 9116616 w 9116615"/>
              <a:gd name="connsiteY2" fmla="*/ 973958 h 1947915"/>
              <a:gd name="connsiteX3" fmla="*/ 8017713 w 9116615"/>
              <a:gd name="connsiteY3" fmla="*/ 1947916 h 1947915"/>
              <a:gd name="connsiteX4" fmla="*/ 504639 w 9116615"/>
              <a:gd name="connsiteY4" fmla="*/ 1947916 h 19479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6615" h="1947915">
                <a:moveTo>
                  <a:pt x="0" y="0"/>
                </a:moveTo>
                <a:lnTo>
                  <a:pt x="8017713" y="0"/>
                </a:lnTo>
                <a:cubicBezTo>
                  <a:pt x="8624781" y="0"/>
                  <a:pt x="9116616" y="436206"/>
                  <a:pt x="9116616" y="973958"/>
                </a:cubicBezTo>
                <a:cubicBezTo>
                  <a:pt x="9116616" y="1511710"/>
                  <a:pt x="8624781" y="1947916"/>
                  <a:pt x="8017713" y="1947916"/>
                </a:cubicBezTo>
                <a:lnTo>
                  <a:pt x="504639" y="1947916"/>
                </a:lnTo>
              </a:path>
            </a:pathLst>
          </a:custGeom>
          <a:noFill/>
          <a:ln w="75039" cap="flat">
            <a:solidFill>
              <a:srgbClr val="EBEBEB"/>
            </a:solid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17" name="TextBox 16">
            <a:extLst>
              <a:ext uri="{FF2B5EF4-FFF2-40B4-BE49-F238E27FC236}">
                <a16:creationId xmlns:a16="http://schemas.microsoft.com/office/drawing/2014/main" id="{E7CDAB62-AAE6-25E5-285B-0491B75F5E5A}"/>
              </a:ext>
            </a:extLst>
          </p:cNvPr>
          <p:cNvSpPr txBox="1"/>
          <p:nvPr/>
        </p:nvSpPr>
        <p:spPr>
          <a:xfrm>
            <a:off x="8932545" y="6231737"/>
            <a:ext cx="2940891" cy="471286"/>
          </a:xfrm>
          <a:prstGeom prst="rect">
            <a:avLst/>
          </a:prstGeom>
          <a:noFill/>
        </p:spPr>
        <p:txBody>
          <a:bodyPr wrap="square">
            <a:spAutoFit/>
          </a:bodyPr>
          <a:lstStyle/>
          <a:p>
            <a:pPr algn="r"/>
            <a:r>
              <a:rPr lang="en-IE" sz="2463"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www.</a:t>
            </a:r>
            <a:r>
              <a:rPr lang="en-IE" sz="2463" b="1"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projectdare</a:t>
            </a:r>
            <a:r>
              <a:rPr lang="en-IE" sz="2463"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.eu</a:t>
            </a:r>
            <a:endParaRPr lang="en-IE" sz="2463" dirty="0">
              <a:solidFill>
                <a:schemeClr val="bg1"/>
              </a:solidFill>
              <a:latin typeface="Calibri" panose="020F0502020204030204" pitchFamily="34" charset="0"/>
              <a:ea typeface="Times New Roman" panose="02020603050405020304" pitchFamily="18" charset="0"/>
              <a:cs typeface="Calibri" panose="020F0502020204030204" pitchFamily="34" charset="0"/>
            </a:endParaRPr>
          </a:p>
        </p:txBody>
      </p:sp>
      <p:sp>
        <p:nvSpPr>
          <p:cNvPr id="21" name="TextBox 20">
            <a:extLst>
              <a:ext uri="{FF2B5EF4-FFF2-40B4-BE49-F238E27FC236}">
                <a16:creationId xmlns:a16="http://schemas.microsoft.com/office/drawing/2014/main" id="{930EFB16-DAE9-CC1F-1AE1-D29F6BFBA87B}"/>
              </a:ext>
            </a:extLst>
          </p:cNvPr>
          <p:cNvSpPr txBox="1"/>
          <p:nvPr/>
        </p:nvSpPr>
        <p:spPr>
          <a:xfrm>
            <a:off x="337007" y="2246511"/>
            <a:ext cx="2878830" cy="4244648"/>
          </a:xfrm>
          <a:prstGeom prst="rect">
            <a:avLst/>
          </a:prstGeom>
          <a:noFill/>
        </p:spPr>
        <p:txBody>
          <a:bodyPr wrap="square" rtlCol="0">
            <a:spAutoFit/>
          </a:bodyPr>
          <a:lstStyle/>
          <a:p>
            <a:pPr>
              <a:lnSpc>
                <a:spcPts val="2657"/>
              </a:lnSpc>
            </a:pPr>
            <a:r>
              <a:rPr lang="en-US" sz="2592" b="1" dirty="0">
                <a:solidFill>
                  <a:srgbClr val="DF4625"/>
                </a:solidFill>
                <a:latin typeface="Calibri" panose="020F0502020204030204" pitchFamily="34" charset="0"/>
                <a:cs typeface="Calibri" panose="020F0502020204030204" pitchFamily="34" charset="0"/>
                <a:sym typeface="DINCondensed-Bold"/>
                <a:rtl val="0"/>
              </a:rPr>
              <a:t>Discover the DARE Modules Learning Pathway:</a:t>
            </a:r>
          </a:p>
          <a:p>
            <a:endParaRPr lang="en-US" sz="519" b="1" dirty="0">
              <a:solidFill>
                <a:srgbClr val="DF4625"/>
              </a:solidFill>
              <a:latin typeface="Calibri" panose="020F0502020204030204" pitchFamily="34" charset="0"/>
              <a:cs typeface="Calibri" panose="020F0502020204030204" pitchFamily="34" charset="0"/>
              <a:sym typeface="DINCondensed-Bold"/>
              <a:rtl val="0"/>
            </a:endParaRPr>
          </a:p>
          <a:p>
            <a:r>
              <a:rPr lang="en-US" sz="1427" dirty="0">
                <a:solidFill>
                  <a:srgbClr val="083F59"/>
                </a:solidFill>
                <a:latin typeface="Calibri" panose="020F0502020204030204" pitchFamily="34" charset="0"/>
                <a:cs typeface="Calibri" panose="020F0502020204030204" pitchFamily="34" charset="0"/>
                <a:sym typeface="DINCondensed-Bold"/>
                <a:rtl val="0"/>
              </a:rPr>
              <a:t>Enjoy our learning blocks designed to help SMEs build diverse, equitable and inclusive workplaces. Unlock the power of how DEI to drive the sustainable success of your company. Our practical and interactive Modules deliver real life insights and case studies from a European perspective – Join us in creating workplaces and communities where everyone can thrive!</a:t>
            </a:r>
          </a:p>
          <a:p>
            <a:endParaRPr lang="en-US" sz="2592" b="1" dirty="0">
              <a:solidFill>
                <a:srgbClr val="083F59"/>
              </a:solidFill>
              <a:latin typeface="Calibri" panose="020F0502020204030204" pitchFamily="34" charset="0"/>
              <a:cs typeface="Calibri" panose="020F0502020204030204" pitchFamily="34" charset="0"/>
              <a:sym typeface="DINCondensed-Bold"/>
              <a:rtl val="0"/>
            </a:endParaRPr>
          </a:p>
        </p:txBody>
      </p:sp>
      <p:pic>
        <p:nvPicPr>
          <p:cNvPr id="22" name="Graphic 21">
            <a:extLst>
              <a:ext uri="{FF2B5EF4-FFF2-40B4-BE49-F238E27FC236}">
                <a16:creationId xmlns:a16="http://schemas.microsoft.com/office/drawing/2014/main" id="{FDC9169F-6E8A-8A49-8432-DF4F006F54F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0" y="248406"/>
            <a:ext cx="2615664" cy="1975094"/>
          </a:xfrm>
          <a:prstGeom prst="rect">
            <a:avLst/>
          </a:prstGeom>
        </p:spPr>
      </p:pic>
      <p:sp>
        <p:nvSpPr>
          <p:cNvPr id="23" name="Freeform 22">
            <a:extLst>
              <a:ext uri="{FF2B5EF4-FFF2-40B4-BE49-F238E27FC236}">
                <a16:creationId xmlns:a16="http://schemas.microsoft.com/office/drawing/2014/main" id="{254C90DB-9DCC-DFBF-630D-B20C4BCEDC9A}"/>
              </a:ext>
            </a:extLst>
          </p:cNvPr>
          <p:cNvSpPr/>
          <p:nvPr/>
        </p:nvSpPr>
        <p:spPr>
          <a:xfrm rot="8334695">
            <a:off x="11158431" y="3289627"/>
            <a:ext cx="440547" cy="257807"/>
          </a:xfrm>
          <a:custGeom>
            <a:avLst/>
            <a:gdLst>
              <a:gd name="connsiteX0" fmla="*/ 0 w 538634"/>
              <a:gd name="connsiteY0" fmla="*/ 0 h 339075"/>
              <a:gd name="connsiteX1" fmla="*/ 538635 w 538634"/>
              <a:gd name="connsiteY1" fmla="*/ 0 h 339075"/>
              <a:gd name="connsiteX2" fmla="*/ 538635 w 538634"/>
              <a:gd name="connsiteY2" fmla="*/ 339075 h 339075"/>
              <a:gd name="connsiteX3" fmla="*/ 0 w 538634"/>
              <a:gd name="connsiteY3" fmla="*/ 339075 h 339075"/>
            </a:gdLst>
            <a:ahLst/>
            <a:cxnLst>
              <a:cxn ang="0">
                <a:pos x="connsiteX0" y="connsiteY0"/>
              </a:cxn>
              <a:cxn ang="0">
                <a:pos x="connsiteX1" y="connsiteY1"/>
              </a:cxn>
              <a:cxn ang="0">
                <a:pos x="connsiteX2" y="connsiteY2"/>
              </a:cxn>
              <a:cxn ang="0">
                <a:pos x="connsiteX3" y="connsiteY3"/>
              </a:cxn>
            </a:cxnLst>
            <a:rect l="l" t="t" r="r" b="b"/>
            <a:pathLst>
              <a:path w="538634" h="339075">
                <a:moveTo>
                  <a:pt x="0" y="0"/>
                </a:moveTo>
                <a:lnTo>
                  <a:pt x="538635" y="0"/>
                </a:lnTo>
                <a:lnTo>
                  <a:pt x="538635" y="339075"/>
                </a:lnTo>
                <a:lnTo>
                  <a:pt x="0" y="339075"/>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24" name="Group 23">
            <a:extLst>
              <a:ext uri="{FF2B5EF4-FFF2-40B4-BE49-F238E27FC236}">
                <a16:creationId xmlns:a16="http://schemas.microsoft.com/office/drawing/2014/main" id="{9B315D69-886D-2876-0415-805FC7977E8E}"/>
              </a:ext>
            </a:extLst>
          </p:cNvPr>
          <p:cNvGrpSpPr/>
          <p:nvPr/>
        </p:nvGrpSpPr>
        <p:grpSpPr>
          <a:xfrm>
            <a:off x="9200472" y="3281054"/>
            <a:ext cx="2316657" cy="2699718"/>
            <a:chOff x="4098066" y="1041164"/>
            <a:chExt cx="3424918" cy="3991225"/>
          </a:xfrm>
        </p:grpSpPr>
        <p:sp>
          <p:nvSpPr>
            <p:cNvPr id="25" name="Freeform 24">
              <a:extLst>
                <a:ext uri="{FF2B5EF4-FFF2-40B4-BE49-F238E27FC236}">
                  <a16:creationId xmlns:a16="http://schemas.microsoft.com/office/drawing/2014/main" id="{31794C1A-D1DD-335E-4579-B2B1ED42CBA5}"/>
                </a:ext>
              </a:extLst>
            </p:cNvPr>
            <p:cNvSpPr/>
            <p:nvPr/>
          </p:nvSpPr>
          <p:spPr>
            <a:xfrm>
              <a:off x="4098066" y="1498833"/>
              <a:ext cx="2590484"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26" name="Group 25">
              <a:extLst>
                <a:ext uri="{FF2B5EF4-FFF2-40B4-BE49-F238E27FC236}">
                  <a16:creationId xmlns:a16="http://schemas.microsoft.com/office/drawing/2014/main" id="{FA070DF3-20CC-606B-D1CC-D527193CFDB8}"/>
                </a:ext>
              </a:extLst>
            </p:cNvPr>
            <p:cNvGrpSpPr/>
            <p:nvPr/>
          </p:nvGrpSpPr>
          <p:grpSpPr>
            <a:xfrm>
              <a:off x="4225039" y="1041164"/>
              <a:ext cx="3297945" cy="3991225"/>
              <a:chOff x="7601606" y="4265216"/>
              <a:chExt cx="2933962" cy="3550726"/>
            </a:xfrm>
          </p:grpSpPr>
          <p:sp>
            <p:nvSpPr>
              <p:cNvPr id="27" name="TextBox 26">
                <a:extLst>
                  <a:ext uri="{FF2B5EF4-FFF2-40B4-BE49-F238E27FC236}">
                    <a16:creationId xmlns:a16="http://schemas.microsoft.com/office/drawing/2014/main" id="{610DAAEE-00EB-2CF7-CB8F-BE2BF4851F9F}"/>
                  </a:ext>
                </a:extLst>
              </p:cNvPr>
              <p:cNvSpPr txBox="1"/>
              <p:nvPr/>
            </p:nvSpPr>
            <p:spPr>
              <a:xfrm>
                <a:off x="7606343" y="4265216"/>
                <a:ext cx="1799121" cy="445215"/>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4</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28" name="TextBox 27">
                <a:extLst>
                  <a:ext uri="{FF2B5EF4-FFF2-40B4-BE49-F238E27FC236}">
                    <a16:creationId xmlns:a16="http://schemas.microsoft.com/office/drawing/2014/main" id="{B6F884DD-DB8A-50F7-E751-80221559FCDB}"/>
                  </a:ext>
                </a:extLst>
              </p:cNvPr>
              <p:cNvSpPr txBox="1"/>
              <p:nvPr/>
            </p:nvSpPr>
            <p:spPr>
              <a:xfrm>
                <a:off x="7642196" y="4689513"/>
                <a:ext cx="2056959" cy="402297"/>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Building an Inclusive Company Culture in SMEs </a:t>
                </a:r>
              </a:p>
            </p:txBody>
          </p:sp>
          <p:sp>
            <p:nvSpPr>
              <p:cNvPr id="29" name="TextBox 28">
                <a:extLst>
                  <a:ext uri="{FF2B5EF4-FFF2-40B4-BE49-F238E27FC236}">
                    <a16:creationId xmlns:a16="http://schemas.microsoft.com/office/drawing/2014/main" id="{485294AE-D03C-9A0A-934F-103E8DDFC180}"/>
                  </a:ext>
                </a:extLst>
              </p:cNvPr>
              <p:cNvSpPr txBox="1"/>
              <p:nvPr/>
            </p:nvSpPr>
            <p:spPr>
              <a:xfrm>
                <a:off x="7601606" y="5113364"/>
                <a:ext cx="2933962" cy="2702578"/>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Build an inclusive company culture. Design and deliver a strategic cultural change audit, review policies and practices and empower teams through reward and recognition.</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Understand and Build an Inclusive Company Culture.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Design and Deliver a Strategic Cultural Change Audit.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Support Management in Creating a Workplace of Belonging.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From Policies to Practice: Cultivating a Culture of Inclusion.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Empower Teams Through DEI Collaboration, ERGs, and Recognition.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30" name="Group 29">
            <a:extLst>
              <a:ext uri="{FF2B5EF4-FFF2-40B4-BE49-F238E27FC236}">
                <a16:creationId xmlns:a16="http://schemas.microsoft.com/office/drawing/2014/main" id="{7B0BBF65-50F6-0D6E-AF18-6CEB1DA038D4}"/>
              </a:ext>
            </a:extLst>
          </p:cNvPr>
          <p:cNvGrpSpPr/>
          <p:nvPr/>
        </p:nvGrpSpPr>
        <p:grpSpPr>
          <a:xfrm>
            <a:off x="6907126" y="3264327"/>
            <a:ext cx="1947038" cy="2372485"/>
            <a:chOff x="4098066" y="1013209"/>
            <a:chExt cx="2878476" cy="3507453"/>
          </a:xfrm>
        </p:grpSpPr>
        <p:sp>
          <p:nvSpPr>
            <p:cNvPr id="31" name="Freeform 30">
              <a:extLst>
                <a:ext uri="{FF2B5EF4-FFF2-40B4-BE49-F238E27FC236}">
                  <a16:creationId xmlns:a16="http://schemas.microsoft.com/office/drawing/2014/main" id="{7D611B26-5299-52BC-336A-250D3221698C}"/>
                </a:ext>
              </a:extLst>
            </p:cNvPr>
            <p:cNvSpPr/>
            <p:nvPr/>
          </p:nvSpPr>
          <p:spPr>
            <a:xfrm>
              <a:off x="4098066" y="1498833"/>
              <a:ext cx="2232612"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32" name="Group 31">
              <a:extLst>
                <a:ext uri="{FF2B5EF4-FFF2-40B4-BE49-F238E27FC236}">
                  <a16:creationId xmlns:a16="http://schemas.microsoft.com/office/drawing/2014/main" id="{C0C59228-F5A7-FD61-F71A-CA068253426E}"/>
                </a:ext>
              </a:extLst>
            </p:cNvPr>
            <p:cNvGrpSpPr/>
            <p:nvPr/>
          </p:nvGrpSpPr>
          <p:grpSpPr>
            <a:xfrm>
              <a:off x="4203213" y="1013209"/>
              <a:ext cx="2773329" cy="3507453"/>
              <a:chOff x="7582189" y="4240348"/>
              <a:chExt cx="2467246" cy="3120347"/>
            </a:xfrm>
          </p:grpSpPr>
          <p:sp>
            <p:nvSpPr>
              <p:cNvPr id="33" name="TextBox 32">
                <a:extLst>
                  <a:ext uri="{FF2B5EF4-FFF2-40B4-BE49-F238E27FC236}">
                    <a16:creationId xmlns:a16="http://schemas.microsoft.com/office/drawing/2014/main" id="{BD3C1FD1-DF08-44FE-89BF-7A02178F179C}"/>
                  </a:ext>
                </a:extLst>
              </p:cNvPr>
              <p:cNvSpPr txBox="1"/>
              <p:nvPr/>
            </p:nvSpPr>
            <p:spPr>
              <a:xfrm>
                <a:off x="7582189" y="4240348"/>
                <a:ext cx="1799121"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5</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34" name="TextBox 33">
                <a:extLst>
                  <a:ext uri="{FF2B5EF4-FFF2-40B4-BE49-F238E27FC236}">
                    <a16:creationId xmlns:a16="http://schemas.microsoft.com/office/drawing/2014/main" id="{2B2F2692-B116-5AD1-648D-55525C7DF102}"/>
                  </a:ext>
                </a:extLst>
              </p:cNvPr>
              <p:cNvSpPr txBox="1"/>
              <p:nvPr/>
            </p:nvSpPr>
            <p:spPr>
              <a:xfrm>
                <a:off x="7642196" y="4689512"/>
                <a:ext cx="1621691" cy="402213"/>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Marketing For SMEs </a:t>
                </a:r>
              </a:p>
            </p:txBody>
          </p:sp>
          <p:sp>
            <p:nvSpPr>
              <p:cNvPr id="35" name="TextBox 34">
                <a:extLst>
                  <a:ext uri="{FF2B5EF4-FFF2-40B4-BE49-F238E27FC236}">
                    <a16:creationId xmlns:a16="http://schemas.microsoft.com/office/drawing/2014/main" id="{5377FB03-17CD-A91E-2792-3012DE40073E}"/>
                  </a:ext>
                </a:extLst>
              </p:cNvPr>
              <p:cNvSpPr txBox="1"/>
              <p:nvPr/>
            </p:nvSpPr>
            <p:spPr>
              <a:xfrm>
                <a:off x="7601606" y="5113364"/>
                <a:ext cx="2447829" cy="2247331"/>
              </a:xfrm>
              <a:prstGeom prst="rect">
                <a:avLst/>
              </a:prstGeom>
              <a:noFill/>
            </p:spPr>
            <p:txBody>
              <a:bodyPr wrap="square" rtlCol="0">
                <a:spAutoFit/>
              </a:bodyPr>
              <a:lstStyle/>
              <a:p>
                <a:pPr marL="5144" indent="-5144">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Embed inclusivity into branding. Understand the needs of diverse audiences. Craft strategic inclusive marketing campaigns.</a:t>
                </a:r>
              </a:p>
              <a:p>
                <a:pPr marL="322057" indent="-322057">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dirty="0">
                    <a:ln/>
                    <a:solidFill>
                      <a:srgbClr val="083F59"/>
                    </a:solidFill>
                    <a:latin typeface="Calibri" panose="020F0502020204030204" pitchFamily="34" charset="0"/>
                    <a:cs typeface="Calibri" panose="020F0502020204030204" pitchFamily="34" charset="0"/>
                    <a:sym typeface="Avenir-Black"/>
                    <a:rtl val="0"/>
                  </a:rPr>
                  <a:t>The Power of Inclusive Marketing for SME Brands. </a:t>
                </a: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Understand Your Customers and Overcome Marketing Barriers. </a:t>
                </a: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dirty="0">
                    <a:ln/>
                    <a:solidFill>
                      <a:srgbClr val="083F59"/>
                    </a:solidFill>
                    <a:latin typeface="Calibri" panose="020F0502020204030204" pitchFamily="34" charset="0"/>
                    <a:cs typeface="Calibri" panose="020F0502020204030204" pitchFamily="34" charset="0"/>
                    <a:sym typeface="Avenir-Black"/>
                    <a:rtl val="0"/>
                  </a:rPr>
                  <a:t>Crafting Inclusive Marketing Campaigns.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22057" indent="-322057">
                  <a:lnSpc>
                    <a:spcPts val="891"/>
                  </a:lnSpc>
                  <a:buClr>
                    <a:srgbClr val="DF4625"/>
                  </a:buClr>
                  <a:buFont typeface="Arial" panose="020B0604020202020204" pitchFamily="34" charset="0"/>
                  <a:buChar cha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36" name="Group 35">
            <a:extLst>
              <a:ext uri="{FF2B5EF4-FFF2-40B4-BE49-F238E27FC236}">
                <a16:creationId xmlns:a16="http://schemas.microsoft.com/office/drawing/2014/main" id="{436E6C5D-D37B-D890-644B-58032AFA3F8C}"/>
              </a:ext>
            </a:extLst>
          </p:cNvPr>
          <p:cNvGrpSpPr/>
          <p:nvPr/>
        </p:nvGrpSpPr>
        <p:grpSpPr>
          <a:xfrm>
            <a:off x="4126972" y="3264753"/>
            <a:ext cx="2364319" cy="2828083"/>
            <a:chOff x="4098066" y="1021997"/>
            <a:chExt cx="3495377" cy="4181002"/>
          </a:xfrm>
        </p:grpSpPr>
        <p:sp>
          <p:nvSpPr>
            <p:cNvPr id="37" name="Freeform 36">
              <a:extLst>
                <a:ext uri="{FF2B5EF4-FFF2-40B4-BE49-F238E27FC236}">
                  <a16:creationId xmlns:a16="http://schemas.microsoft.com/office/drawing/2014/main" id="{372A72D5-087D-10CB-9E31-C050DC80F392}"/>
                </a:ext>
              </a:extLst>
            </p:cNvPr>
            <p:cNvSpPr/>
            <p:nvPr/>
          </p:nvSpPr>
          <p:spPr>
            <a:xfrm>
              <a:off x="4098066" y="1498833"/>
              <a:ext cx="2312141"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38" name="Group 37">
              <a:extLst>
                <a:ext uri="{FF2B5EF4-FFF2-40B4-BE49-F238E27FC236}">
                  <a16:creationId xmlns:a16="http://schemas.microsoft.com/office/drawing/2014/main" id="{7B937044-972A-3227-A279-9A3277B0D2B2}"/>
                </a:ext>
              </a:extLst>
            </p:cNvPr>
            <p:cNvGrpSpPr/>
            <p:nvPr/>
          </p:nvGrpSpPr>
          <p:grpSpPr>
            <a:xfrm>
              <a:off x="4203028" y="1021997"/>
              <a:ext cx="3390415" cy="4181002"/>
              <a:chOff x="7582026" y="4248166"/>
              <a:chExt cx="3016227" cy="3719559"/>
            </a:xfrm>
          </p:grpSpPr>
          <p:sp>
            <p:nvSpPr>
              <p:cNvPr id="39" name="TextBox 38">
                <a:extLst>
                  <a:ext uri="{FF2B5EF4-FFF2-40B4-BE49-F238E27FC236}">
                    <a16:creationId xmlns:a16="http://schemas.microsoft.com/office/drawing/2014/main" id="{70A78C04-417A-CA86-DF58-FE839E51F888}"/>
                  </a:ext>
                </a:extLst>
              </p:cNvPr>
              <p:cNvSpPr txBox="1"/>
              <p:nvPr/>
            </p:nvSpPr>
            <p:spPr>
              <a:xfrm>
                <a:off x="7582026" y="4248166"/>
                <a:ext cx="2359523"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6 </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40" name="TextBox 39">
                <a:extLst>
                  <a:ext uri="{FF2B5EF4-FFF2-40B4-BE49-F238E27FC236}">
                    <a16:creationId xmlns:a16="http://schemas.microsoft.com/office/drawing/2014/main" id="{38E80EE9-41E0-E887-7D31-ECDA010BD897}"/>
                  </a:ext>
                </a:extLst>
              </p:cNvPr>
              <p:cNvSpPr txBox="1"/>
              <p:nvPr/>
            </p:nvSpPr>
            <p:spPr>
              <a:xfrm>
                <a:off x="7642196" y="4689513"/>
                <a:ext cx="1893323"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Community Engagement for SMEs </a:t>
                </a:r>
              </a:p>
            </p:txBody>
          </p:sp>
          <p:sp>
            <p:nvSpPr>
              <p:cNvPr id="41" name="TextBox 40">
                <a:extLst>
                  <a:ext uri="{FF2B5EF4-FFF2-40B4-BE49-F238E27FC236}">
                    <a16:creationId xmlns:a16="http://schemas.microsoft.com/office/drawing/2014/main" id="{1596703B-C487-235C-D089-9845D009B45B}"/>
                  </a:ext>
                </a:extLst>
              </p:cNvPr>
              <p:cNvSpPr txBox="1"/>
              <p:nvPr/>
            </p:nvSpPr>
            <p:spPr>
              <a:xfrm>
                <a:off x="7601606" y="5113365"/>
                <a:ext cx="2996647" cy="2854360"/>
              </a:xfrm>
              <a:prstGeom prst="rect">
                <a:avLst/>
              </a:prstGeom>
              <a:noFill/>
            </p:spPr>
            <p:txBody>
              <a:bodyPr wrap="square" rtlCol="0">
                <a:spAutoFit/>
              </a:bodyPr>
              <a:lstStyle/>
              <a:p>
                <a:pPr marL="5144" indent="-5144">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Learn the six core principles of inclusive community engagement. Understand the four layers to community context and prepare an effective Engagement Framework and Action Plan</a:t>
                </a:r>
                <a:r>
                  <a:rPr lang="en-US" sz="875" dirty="0">
                    <a:ln/>
                    <a:solidFill>
                      <a:srgbClr val="083F59"/>
                    </a:solidFill>
                    <a:latin typeface="Calibri" panose="020F0502020204030204" pitchFamily="34" charset="0"/>
                    <a:cs typeface="Calibri" panose="020F0502020204030204" pitchFamily="34" charset="0"/>
                    <a:sym typeface="Avenir-Black"/>
                    <a:rtl val="0"/>
                  </a:rPr>
                  <a:t>.</a:t>
                </a: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dirty="0">
                    <a:ln/>
                    <a:solidFill>
                      <a:srgbClr val="083F59"/>
                    </a:solidFill>
                    <a:latin typeface="Calibri" panose="020F0502020204030204" pitchFamily="34" charset="0"/>
                    <a:cs typeface="Calibri" panose="020F0502020204030204" pitchFamily="34" charset="0"/>
                    <a:sym typeface="Avenir-Black"/>
                    <a:rtl val="0"/>
                  </a:rPr>
                  <a:t>	Foundations of Inclusive Community Engagement.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	Understand &amp; Engage Your Community.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dirty="0">
                    <a:ln/>
                    <a:solidFill>
                      <a:srgbClr val="083F59"/>
                    </a:solidFill>
                    <a:latin typeface="Calibri" panose="020F0502020204030204" pitchFamily="34" charset="0"/>
                    <a:cs typeface="Calibri" panose="020F0502020204030204" pitchFamily="34" charset="0"/>
                    <a:sym typeface="Avenir-Black"/>
                    <a:rtl val="0"/>
                  </a:rPr>
                  <a:t>	Ensuring Inclusive Engagement through Shared Value.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dirty="0">
                    <a:ln/>
                    <a:solidFill>
                      <a:srgbClr val="083F59"/>
                    </a:solidFill>
                    <a:latin typeface="Calibri" panose="020F0502020204030204" pitchFamily="34" charset="0"/>
                    <a:cs typeface="Calibri" panose="020F0502020204030204" pitchFamily="34" charset="0"/>
                    <a:sym typeface="Avenir-Black"/>
                    <a:rtl val="0"/>
                  </a:rPr>
                  <a:t>	Prepare for an Effective Community Engagement Framework.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dirty="0">
                    <a:ln/>
                    <a:solidFill>
                      <a:srgbClr val="083F59"/>
                    </a:solidFill>
                    <a:latin typeface="Calibri" panose="020F0502020204030204" pitchFamily="34" charset="0"/>
                    <a:cs typeface="Calibri" panose="020F0502020204030204" pitchFamily="34" charset="0"/>
                    <a:sym typeface="Avenir-Black"/>
                    <a:rtl val="0"/>
                  </a:rPr>
                  <a:t>	Create a Community Engagement Framework &amp; Action Plan. </a:t>
                </a: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sp>
        <p:nvSpPr>
          <p:cNvPr id="42" name="Freeform 41">
            <a:extLst>
              <a:ext uri="{FF2B5EF4-FFF2-40B4-BE49-F238E27FC236}">
                <a16:creationId xmlns:a16="http://schemas.microsoft.com/office/drawing/2014/main" id="{CBB819DA-C5F5-B45A-37D9-E9EB391E6357}"/>
              </a:ext>
            </a:extLst>
          </p:cNvPr>
          <p:cNvSpPr/>
          <p:nvPr/>
        </p:nvSpPr>
        <p:spPr>
          <a:xfrm>
            <a:off x="8671172" y="3657721"/>
            <a:ext cx="423041" cy="158173"/>
          </a:xfrm>
          <a:custGeom>
            <a:avLst/>
            <a:gdLst>
              <a:gd name="connsiteX0" fmla="*/ 0 w 668437"/>
              <a:gd name="connsiteY0" fmla="*/ 0 h 194261"/>
              <a:gd name="connsiteX1" fmla="*/ 668437 w 668437"/>
              <a:gd name="connsiteY1" fmla="*/ 0 h 194261"/>
              <a:gd name="connsiteX2" fmla="*/ 668437 w 668437"/>
              <a:gd name="connsiteY2" fmla="*/ 194262 h 194261"/>
              <a:gd name="connsiteX3" fmla="*/ 0 w 668437"/>
              <a:gd name="connsiteY3" fmla="*/ 194262 h 194261"/>
            </a:gdLst>
            <a:ahLst/>
            <a:cxnLst>
              <a:cxn ang="0">
                <a:pos x="connsiteX0" y="connsiteY0"/>
              </a:cxn>
              <a:cxn ang="0">
                <a:pos x="connsiteX1" y="connsiteY1"/>
              </a:cxn>
              <a:cxn ang="0">
                <a:pos x="connsiteX2" y="connsiteY2"/>
              </a:cxn>
              <a:cxn ang="0">
                <a:pos x="connsiteX3" y="connsiteY3"/>
              </a:cxn>
            </a:cxnLst>
            <a:rect l="l" t="t" r="r" b="b"/>
            <a:pathLst>
              <a:path w="668437" h="194261">
                <a:moveTo>
                  <a:pt x="0" y="0"/>
                </a:moveTo>
                <a:lnTo>
                  <a:pt x="668437" y="0"/>
                </a:lnTo>
                <a:lnTo>
                  <a:pt x="668437" y="194262"/>
                </a:lnTo>
                <a:lnTo>
                  <a:pt x="0" y="194262"/>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3" name="Freeform 42">
            <a:extLst>
              <a:ext uri="{FF2B5EF4-FFF2-40B4-BE49-F238E27FC236}">
                <a16:creationId xmlns:a16="http://schemas.microsoft.com/office/drawing/2014/main" id="{A72DA418-8663-01A4-E4A8-4ADED866CC94}"/>
              </a:ext>
            </a:extLst>
          </p:cNvPr>
          <p:cNvSpPr/>
          <p:nvPr/>
        </p:nvSpPr>
        <p:spPr>
          <a:xfrm>
            <a:off x="6308659" y="3619564"/>
            <a:ext cx="358288" cy="189702"/>
          </a:xfrm>
          <a:custGeom>
            <a:avLst/>
            <a:gdLst>
              <a:gd name="connsiteX0" fmla="*/ 0 w 680357"/>
              <a:gd name="connsiteY0" fmla="*/ 0 h 173952"/>
              <a:gd name="connsiteX1" fmla="*/ 680358 w 680357"/>
              <a:gd name="connsiteY1" fmla="*/ 0 h 173952"/>
              <a:gd name="connsiteX2" fmla="*/ 680358 w 680357"/>
              <a:gd name="connsiteY2" fmla="*/ 173953 h 173952"/>
              <a:gd name="connsiteX3" fmla="*/ 0 w 680357"/>
              <a:gd name="connsiteY3" fmla="*/ 173953 h 173952"/>
            </a:gdLst>
            <a:ahLst/>
            <a:cxnLst>
              <a:cxn ang="0">
                <a:pos x="connsiteX0" y="connsiteY0"/>
              </a:cxn>
              <a:cxn ang="0">
                <a:pos x="connsiteX1" y="connsiteY1"/>
              </a:cxn>
              <a:cxn ang="0">
                <a:pos x="connsiteX2" y="connsiteY2"/>
              </a:cxn>
              <a:cxn ang="0">
                <a:pos x="connsiteX3" y="connsiteY3"/>
              </a:cxn>
            </a:cxnLst>
            <a:rect l="l" t="t" r="r" b="b"/>
            <a:pathLst>
              <a:path w="680357" h="173952">
                <a:moveTo>
                  <a:pt x="0" y="0"/>
                </a:moveTo>
                <a:lnTo>
                  <a:pt x="680358" y="0"/>
                </a:lnTo>
                <a:lnTo>
                  <a:pt x="680358" y="173953"/>
                </a:lnTo>
                <a:lnTo>
                  <a:pt x="0" y="173953"/>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44" name="Graphic 4">
            <a:extLst>
              <a:ext uri="{FF2B5EF4-FFF2-40B4-BE49-F238E27FC236}">
                <a16:creationId xmlns:a16="http://schemas.microsoft.com/office/drawing/2014/main" id="{6640C839-541A-1FB0-F490-13C4A8A2E896}"/>
              </a:ext>
            </a:extLst>
          </p:cNvPr>
          <p:cNvGrpSpPr/>
          <p:nvPr/>
        </p:nvGrpSpPr>
        <p:grpSpPr>
          <a:xfrm>
            <a:off x="8718922" y="3548654"/>
            <a:ext cx="327630" cy="347436"/>
            <a:chOff x="3517492" y="4552347"/>
            <a:chExt cx="430907" cy="456956"/>
          </a:xfrm>
          <a:solidFill>
            <a:srgbClr val="083F59"/>
          </a:solidFill>
        </p:grpSpPr>
        <p:sp>
          <p:nvSpPr>
            <p:cNvPr id="45" name="Freeform 44">
              <a:extLst>
                <a:ext uri="{FF2B5EF4-FFF2-40B4-BE49-F238E27FC236}">
                  <a16:creationId xmlns:a16="http://schemas.microsoft.com/office/drawing/2014/main" id="{3784C002-52DC-3AD1-8346-E19985897F28}"/>
                </a:ext>
              </a:extLst>
            </p:cNvPr>
            <p:cNvSpPr/>
            <p:nvPr/>
          </p:nvSpPr>
          <p:spPr>
            <a:xfrm>
              <a:off x="3829636" y="4853011"/>
              <a:ext cx="41501" cy="43267"/>
            </a:xfrm>
            <a:custGeom>
              <a:avLst/>
              <a:gdLst>
                <a:gd name="connsiteX0" fmla="*/ 20750 w 41501"/>
                <a:gd name="connsiteY0" fmla="*/ 14128 h 43267"/>
                <a:gd name="connsiteX1" fmla="*/ 27373 w 41501"/>
                <a:gd name="connsiteY1" fmla="*/ 21192 h 43267"/>
                <a:gd name="connsiteX2" fmla="*/ 20750 w 41501"/>
                <a:gd name="connsiteY2" fmla="*/ 28256 h 43267"/>
                <a:gd name="connsiteX3" fmla="*/ 14128 w 41501"/>
                <a:gd name="connsiteY3" fmla="*/ 21192 h 43267"/>
                <a:gd name="connsiteX4" fmla="*/ 20750 w 41501"/>
                <a:gd name="connsiteY4" fmla="*/ 14128 h 43267"/>
                <a:gd name="connsiteX5" fmla="*/ 20750 w 41501"/>
                <a:gd name="connsiteY5" fmla="*/ 43268 h 43267"/>
                <a:gd name="connsiteX6" fmla="*/ 41501 w 41501"/>
                <a:gd name="connsiteY6" fmla="*/ 21634 h 43267"/>
                <a:gd name="connsiteX7" fmla="*/ 20750 w 41501"/>
                <a:gd name="connsiteY7" fmla="*/ 0 h 43267"/>
                <a:gd name="connsiteX8" fmla="*/ 0 w 41501"/>
                <a:gd name="connsiteY8" fmla="*/ 21634 h 43267"/>
                <a:gd name="connsiteX9" fmla="*/ 20750 w 41501"/>
                <a:gd name="connsiteY9" fmla="*/ 43268 h 43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501" h="43267">
                  <a:moveTo>
                    <a:pt x="20750" y="14128"/>
                  </a:moveTo>
                  <a:cubicBezTo>
                    <a:pt x="24724" y="14128"/>
                    <a:pt x="27373" y="17219"/>
                    <a:pt x="27373" y="21192"/>
                  </a:cubicBezTo>
                  <a:cubicBezTo>
                    <a:pt x="27373" y="25166"/>
                    <a:pt x="24283" y="28256"/>
                    <a:pt x="20750" y="28256"/>
                  </a:cubicBezTo>
                  <a:cubicBezTo>
                    <a:pt x="17218" y="28256"/>
                    <a:pt x="14128" y="25166"/>
                    <a:pt x="14128" y="21192"/>
                  </a:cubicBezTo>
                  <a:cubicBezTo>
                    <a:pt x="14128" y="17219"/>
                    <a:pt x="16777" y="14128"/>
                    <a:pt x="20750" y="14128"/>
                  </a:cubicBezTo>
                  <a:close/>
                  <a:moveTo>
                    <a:pt x="20750" y="43268"/>
                  </a:moveTo>
                  <a:cubicBezTo>
                    <a:pt x="32230" y="43268"/>
                    <a:pt x="41501" y="33555"/>
                    <a:pt x="41501" y="21634"/>
                  </a:cubicBezTo>
                  <a:cubicBezTo>
                    <a:pt x="41501" y="9713"/>
                    <a:pt x="32230" y="0"/>
                    <a:pt x="20750" y="0"/>
                  </a:cubicBezTo>
                  <a:cubicBezTo>
                    <a:pt x="9271" y="0"/>
                    <a:pt x="0" y="9713"/>
                    <a:pt x="0" y="21634"/>
                  </a:cubicBezTo>
                  <a:cubicBezTo>
                    <a:pt x="0" y="33555"/>
                    <a:pt x="9271" y="43268"/>
                    <a:pt x="20750" y="43268"/>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46" name="Graphic 4">
              <a:extLst>
                <a:ext uri="{FF2B5EF4-FFF2-40B4-BE49-F238E27FC236}">
                  <a16:creationId xmlns:a16="http://schemas.microsoft.com/office/drawing/2014/main" id="{FE0771BD-7FB3-CD03-117C-E55840A931E8}"/>
                </a:ext>
              </a:extLst>
            </p:cNvPr>
            <p:cNvGrpSpPr/>
            <p:nvPr/>
          </p:nvGrpSpPr>
          <p:grpSpPr>
            <a:xfrm>
              <a:off x="3517492" y="4552347"/>
              <a:ext cx="430907" cy="456956"/>
              <a:chOff x="3517492" y="4552347"/>
              <a:chExt cx="430907" cy="456956"/>
            </a:xfrm>
            <a:grpFill/>
          </p:grpSpPr>
          <p:sp>
            <p:nvSpPr>
              <p:cNvPr id="47" name="Freeform 46">
                <a:extLst>
                  <a:ext uri="{FF2B5EF4-FFF2-40B4-BE49-F238E27FC236}">
                    <a16:creationId xmlns:a16="http://schemas.microsoft.com/office/drawing/2014/main" id="{A1D3556F-92F8-F8D7-8FF3-ECA80D29F5D3}"/>
                  </a:ext>
                </a:extLst>
              </p:cNvPr>
              <p:cNvSpPr/>
              <p:nvPr/>
            </p:nvSpPr>
            <p:spPr>
              <a:xfrm>
                <a:off x="3860541" y="4562502"/>
                <a:ext cx="80795" cy="84768"/>
              </a:xfrm>
              <a:custGeom>
                <a:avLst/>
                <a:gdLst>
                  <a:gd name="connsiteX0" fmla="*/ 38411 w 80795"/>
                  <a:gd name="connsiteY0" fmla="*/ 0 h 84768"/>
                  <a:gd name="connsiteX1" fmla="*/ 80795 w 80795"/>
                  <a:gd name="connsiteY1" fmla="*/ 44592 h 84768"/>
                  <a:gd name="connsiteX2" fmla="*/ 68433 w 80795"/>
                  <a:gd name="connsiteY2" fmla="*/ 75938 h 84768"/>
                  <a:gd name="connsiteX3" fmla="*/ 60044 w 80795"/>
                  <a:gd name="connsiteY3" fmla="*/ 84769 h 84768"/>
                  <a:gd name="connsiteX4" fmla="*/ 0 w 80795"/>
                  <a:gd name="connsiteY4" fmla="*/ 21634 h 84768"/>
                  <a:gd name="connsiteX5" fmla="*/ 8388 w 80795"/>
                  <a:gd name="connsiteY5" fmla="*/ 12804 h 84768"/>
                  <a:gd name="connsiteX6" fmla="*/ 38411 w 80795"/>
                  <a:gd name="connsiteY6" fmla="*/ 0 h 8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795" h="84768">
                    <a:moveTo>
                      <a:pt x="38411" y="0"/>
                    </a:moveTo>
                    <a:cubicBezTo>
                      <a:pt x="61811" y="0"/>
                      <a:pt x="80795" y="20309"/>
                      <a:pt x="80795" y="44592"/>
                    </a:cubicBezTo>
                    <a:cubicBezTo>
                      <a:pt x="80795" y="56512"/>
                      <a:pt x="76380" y="67992"/>
                      <a:pt x="68433" y="75938"/>
                    </a:cubicBezTo>
                    <a:lnTo>
                      <a:pt x="60044" y="84769"/>
                    </a:lnTo>
                    <a:lnTo>
                      <a:pt x="0" y="21634"/>
                    </a:lnTo>
                    <a:lnTo>
                      <a:pt x="8388" y="12804"/>
                    </a:lnTo>
                    <a:cubicBezTo>
                      <a:pt x="16335" y="4415"/>
                      <a:pt x="27373" y="0"/>
                      <a:pt x="38411" y="0"/>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8" name="Freeform 47">
                <a:extLst>
                  <a:ext uri="{FF2B5EF4-FFF2-40B4-BE49-F238E27FC236}">
                    <a16:creationId xmlns:a16="http://schemas.microsoft.com/office/drawing/2014/main" id="{4AAD3872-E26E-F06F-6EA0-C347C48B9E4B}"/>
                  </a:ext>
                </a:extLst>
              </p:cNvPr>
              <p:cNvSpPr/>
              <p:nvPr/>
            </p:nvSpPr>
            <p:spPr>
              <a:xfrm>
                <a:off x="3705132" y="4659633"/>
                <a:ext cx="144813" cy="242827"/>
              </a:xfrm>
              <a:custGeom>
                <a:avLst/>
                <a:gdLst>
                  <a:gd name="connsiteX0" fmla="*/ 144813 w 144813"/>
                  <a:gd name="connsiteY0" fmla="*/ 116999 h 242827"/>
                  <a:gd name="connsiteX1" fmla="*/ 107285 w 144813"/>
                  <a:gd name="connsiteY1" fmla="*/ 194262 h 242827"/>
                  <a:gd name="connsiteX2" fmla="*/ 72848 w 144813"/>
                  <a:gd name="connsiteY2" fmla="*/ 242827 h 242827"/>
                  <a:gd name="connsiteX3" fmla="*/ 68433 w 144813"/>
                  <a:gd name="connsiteY3" fmla="*/ 242386 h 242827"/>
                  <a:gd name="connsiteX4" fmla="*/ 41060 w 144813"/>
                  <a:gd name="connsiteY4" fmla="*/ 242386 h 242827"/>
                  <a:gd name="connsiteX5" fmla="*/ 41060 w 144813"/>
                  <a:gd name="connsiteY5" fmla="*/ 205299 h 242827"/>
                  <a:gd name="connsiteX6" fmla="*/ 20309 w 144813"/>
                  <a:gd name="connsiteY6" fmla="*/ 183224 h 242827"/>
                  <a:gd name="connsiteX7" fmla="*/ 6623 w 144813"/>
                  <a:gd name="connsiteY7" fmla="*/ 183224 h 242827"/>
                  <a:gd name="connsiteX8" fmla="*/ 0 w 144813"/>
                  <a:gd name="connsiteY8" fmla="*/ 176160 h 242827"/>
                  <a:gd name="connsiteX9" fmla="*/ 6623 w 144813"/>
                  <a:gd name="connsiteY9" fmla="*/ 169096 h 242827"/>
                  <a:gd name="connsiteX10" fmla="*/ 75497 w 144813"/>
                  <a:gd name="connsiteY10" fmla="*/ 169096 h 242827"/>
                  <a:gd name="connsiteX11" fmla="*/ 96248 w 144813"/>
                  <a:gd name="connsiteY11" fmla="*/ 147021 h 242827"/>
                  <a:gd name="connsiteX12" fmla="*/ 75497 w 144813"/>
                  <a:gd name="connsiteY12" fmla="*/ 124945 h 242827"/>
                  <a:gd name="connsiteX13" fmla="*/ 20309 w 144813"/>
                  <a:gd name="connsiteY13" fmla="*/ 124945 h 242827"/>
                  <a:gd name="connsiteX14" fmla="*/ 13687 w 144813"/>
                  <a:gd name="connsiteY14" fmla="*/ 117881 h 242827"/>
                  <a:gd name="connsiteX15" fmla="*/ 13687 w 144813"/>
                  <a:gd name="connsiteY15" fmla="*/ 95806 h 242827"/>
                  <a:gd name="connsiteX16" fmla="*/ 48124 w 144813"/>
                  <a:gd name="connsiteY16" fmla="*/ 95806 h 242827"/>
                  <a:gd name="connsiteX17" fmla="*/ 82561 w 144813"/>
                  <a:gd name="connsiteY17" fmla="*/ 58720 h 242827"/>
                  <a:gd name="connsiteX18" fmla="*/ 48124 w 144813"/>
                  <a:gd name="connsiteY18" fmla="*/ 21634 h 242827"/>
                  <a:gd name="connsiteX19" fmla="*/ 47682 w 144813"/>
                  <a:gd name="connsiteY19" fmla="*/ 21634 h 242827"/>
                  <a:gd name="connsiteX20" fmla="*/ 48124 w 144813"/>
                  <a:gd name="connsiteY20" fmla="*/ 14128 h 242827"/>
                  <a:gd name="connsiteX21" fmla="*/ 46358 w 144813"/>
                  <a:gd name="connsiteY21" fmla="*/ 0 h 242827"/>
                  <a:gd name="connsiteX22" fmla="*/ 144813 w 144813"/>
                  <a:gd name="connsiteY22" fmla="*/ 116999 h 242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4813" h="242827">
                    <a:moveTo>
                      <a:pt x="144813" y="116999"/>
                    </a:moveTo>
                    <a:cubicBezTo>
                      <a:pt x="144813" y="155409"/>
                      <a:pt x="126712" y="174394"/>
                      <a:pt x="107285" y="194262"/>
                    </a:cubicBezTo>
                    <a:cubicBezTo>
                      <a:pt x="94040" y="208390"/>
                      <a:pt x="80354" y="222076"/>
                      <a:pt x="72848" y="242827"/>
                    </a:cubicBezTo>
                    <a:cubicBezTo>
                      <a:pt x="71524" y="242386"/>
                      <a:pt x="70199" y="242386"/>
                      <a:pt x="68433" y="242386"/>
                    </a:cubicBezTo>
                    <a:lnTo>
                      <a:pt x="41060" y="242386"/>
                    </a:lnTo>
                    <a:lnTo>
                      <a:pt x="41060" y="205299"/>
                    </a:lnTo>
                    <a:cubicBezTo>
                      <a:pt x="41060" y="192937"/>
                      <a:pt x="31788" y="183224"/>
                      <a:pt x="20309" y="183224"/>
                    </a:cubicBezTo>
                    <a:lnTo>
                      <a:pt x="6623" y="183224"/>
                    </a:lnTo>
                    <a:cubicBezTo>
                      <a:pt x="2649" y="183224"/>
                      <a:pt x="0" y="180133"/>
                      <a:pt x="0" y="176160"/>
                    </a:cubicBezTo>
                    <a:cubicBezTo>
                      <a:pt x="0" y="172187"/>
                      <a:pt x="3091" y="169096"/>
                      <a:pt x="6623" y="169096"/>
                    </a:cubicBezTo>
                    <a:lnTo>
                      <a:pt x="75497" y="169096"/>
                    </a:lnTo>
                    <a:cubicBezTo>
                      <a:pt x="86976" y="169096"/>
                      <a:pt x="96248" y="159383"/>
                      <a:pt x="96248" y="147021"/>
                    </a:cubicBezTo>
                    <a:cubicBezTo>
                      <a:pt x="96248" y="134659"/>
                      <a:pt x="86976" y="124945"/>
                      <a:pt x="75497" y="124945"/>
                    </a:cubicBezTo>
                    <a:lnTo>
                      <a:pt x="20309" y="124945"/>
                    </a:lnTo>
                    <a:cubicBezTo>
                      <a:pt x="16336" y="124945"/>
                      <a:pt x="13687" y="121855"/>
                      <a:pt x="13687" y="117881"/>
                    </a:cubicBezTo>
                    <a:lnTo>
                      <a:pt x="13687" y="95806"/>
                    </a:lnTo>
                    <a:lnTo>
                      <a:pt x="48124" y="95806"/>
                    </a:lnTo>
                    <a:cubicBezTo>
                      <a:pt x="67109" y="95806"/>
                      <a:pt x="82561" y="79029"/>
                      <a:pt x="82561" y="58720"/>
                    </a:cubicBezTo>
                    <a:cubicBezTo>
                      <a:pt x="82561" y="38411"/>
                      <a:pt x="67109" y="21634"/>
                      <a:pt x="48124" y="21634"/>
                    </a:cubicBezTo>
                    <a:lnTo>
                      <a:pt x="47682" y="21634"/>
                    </a:lnTo>
                    <a:cubicBezTo>
                      <a:pt x="48124" y="19426"/>
                      <a:pt x="48124" y="16777"/>
                      <a:pt x="48124" y="14128"/>
                    </a:cubicBezTo>
                    <a:cubicBezTo>
                      <a:pt x="48124" y="9271"/>
                      <a:pt x="47682" y="4856"/>
                      <a:pt x="46358" y="0"/>
                    </a:cubicBezTo>
                    <a:cubicBezTo>
                      <a:pt x="101546" y="6181"/>
                      <a:pt x="144813" y="56512"/>
                      <a:pt x="144813" y="116999"/>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9" name="Freeform 48">
                <a:extLst>
                  <a:ext uri="{FF2B5EF4-FFF2-40B4-BE49-F238E27FC236}">
                    <a16:creationId xmlns:a16="http://schemas.microsoft.com/office/drawing/2014/main" id="{7C92ED51-96B5-D4B3-6A29-74264F5F42C0}"/>
                  </a:ext>
                </a:extLst>
              </p:cNvPr>
              <p:cNvSpPr/>
              <p:nvPr/>
            </p:nvSpPr>
            <p:spPr>
              <a:xfrm>
                <a:off x="3517492" y="4552347"/>
                <a:ext cx="430907" cy="456956"/>
              </a:xfrm>
              <a:custGeom>
                <a:avLst/>
                <a:gdLst>
                  <a:gd name="connsiteX0" fmla="*/ 417221 w 430907"/>
                  <a:gd name="connsiteY0" fmla="*/ 331569 h 456956"/>
                  <a:gd name="connsiteX1" fmla="*/ 417221 w 430907"/>
                  <a:gd name="connsiteY1" fmla="*/ 331569 h 456956"/>
                  <a:gd name="connsiteX2" fmla="*/ 391614 w 430907"/>
                  <a:gd name="connsiteY2" fmla="*/ 349672 h 456956"/>
                  <a:gd name="connsiteX3" fmla="*/ 397354 w 430907"/>
                  <a:gd name="connsiteY3" fmla="*/ 381018 h 456956"/>
                  <a:gd name="connsiteX4" fmla="*/ 397795 w 430907"/>
                  <a:gd name="connsiteY4" fmla="*/ 381460 h 456956"/>
                  <a:gd name="connsiteX5" fmla="*/ 388082 w 430907"/>
                  <a:gd name="connsiteY5" fmla="*/ 391614 h 456956"/>
                  <a:gd name="connsiteX6" fmla="*/ 387640 w 430907"/>
                  <a:gd name="connsiteY6" fmla="*/ 391172 h 456956"/>
                  <a:gd name="connsiteX7" fmla="*/ 357618 w 430907"/>
                  <a:gd name="connsiteY7" fmla="*/ 384992 h 456956"/>
                  <a:gd name="connsiteX8" fmla="*/ 340841 w 430907"/>
                  <a:gd name="connsiteY8" fmla="*/ 411482 h 456956"/>
                  <a:gd name="connsiteX9" fmla="*/ 340841 w 430907"/>
                  <a:gd name="connsiteY9" fmla="*/ 411923 h 456956"/>
                  <a:gd name="connsiteX10" fmla="*/ 326713 w 430907"/>
                  <a:gd name="connsiteY10" fmla="*/ 411923 h 456956"/>
                  <a:gd name="connsiteX11" fmla="*/ 326713 w 430907"/>
                  <a:gd name="connsiteY11" fmla="*/ 412365 h 456956"/>
                  <a:gd name="connsiteX12" fmla="*/ 309936 w 430907"/>
                  <a:gd name="connsiteY12" fmla="*/ 385433 h 456956"/>
                  <a:gd name="connsiteX13" fmla="*/ 280355 w 430907"/>
                  <a:gd name="connsiteY13" fmla="*/ 391614 h 456956"/>
                  <a:gd name="connsiteX14" fmla="*/ 279913 w 430907"/>
                  <a:gd name="connsiteY14" fmla="*/ 392056 h 456956"/>
                  <a:gd name="connsiteX15" fmla="*/ 270642 w 430907"/>
                  <a:gd name="connsiteY15" fmla="*/ 382342 h 456956"/>
                  <a:gd name="connsiteX16" fmla="*/ 271525 w 430907"/>
                  <a:gd name="connsiteY16" fmla="*/ 376162 h 456956"/>
                  <a:gd name="connsiteX17" fmla="*/ 266668 w 430907"/>
                  <a:gd name="connsiteY17" fmla="*/ 362475 h 456956"/>
                  <a:gd name="connsiteX18" fmla="*/ 285653 w 430907"/>
                  <a:gd name="connsiteY18" fmla="*/ 331128 h 456956"/>
                  <a:gd name="connsiteX19" fmla="*/ 333777 w 430907"/>
                  <a:gd name="connsiteY19" fmla="*/ 376603 h 456956"/>
                  <a:gd name="connsiteX20" fmla="*/ 382342 w 430907"/>
                  <a:gd name="connsiteY20" fmla="*/ 324947 h 456956"/>
                  <a:gd name="connsiteX21" fmla="*/ 333777 w 430907"/>
                  <a:gd name="connsiteY21" fmla="*/ 273291 h 456956"/>
                  <a:gd name="connsiteX22" fmla="*/ 331569 w 430907"/>
                  <a:gd name="connsiteY22" fmla="*/ 273291 h 456956"/>
                  <a:gd name="connsiteX23" fmla="*/ 340399 w 430907"/>
                  <a:gd name="connsiteY23" fmla="*/ 236646 h 456956"/>
                  <a:gd name="connsiteX24" fmla="*/ 340841 w 430907"/>
                  <a:gd name="connsiteY24" fmla="*/ 236646 h 456956"/>
                  <a:gd name="connsiteX25" fmla="*/ 340841 w 430907"/>
                  <a:gd name="connsiteY25" fmla="*/ 237088 h 456956"/>
                  <a:gd name="connsiteX26" fmla="*/ 357618 w 430907"/>
                  <a:gd name="connsiteY26" fmla="*/ 264020 h 456956"/>
                  <a:gd name="connsiteX27" fmla="*/ 387199 w 430907"/>
                  <a:gd name="connsiteY27" fmla="*/ 257838 h 456956"/>
                  <a:gd name="connsiteX28" fmla="*/ 387640 w 430907"/>
                  <a:gd name="connsiteY28" fmla="*/ 257397 h 456956"/>
                  <a:gd name="connsiteX29" fmla="*/ 397354 w 430907"/>
                  <a:gd name="connsiteY29" fmla="*/ 267551 h 456956"/>
                  <a:gd name="connsiteX30" fmla="*/ 396912 w 430907"/>
                  <a:gd name="connsiteY30" fmla="*/ 267993 h 456956"/>
                  <a:gd name="connsiteX31" fmla="*/ 391172 w 430907"/>
                  <a:gd name="connsiteY31" fmla="*/ 299781 h 456956"/>
                  <a:gd name="connsiteX32" fmla="*/ 416338 w 430907"/>
                  <a:gd name="connsiteY32" fmla="*/ 317883 h 456956"/>
                  <a:gd name="connsiteX33" fmla="*/ 416780 w 430907"/>
                  <a:gd name="connsiteY33" fmla="*/ 317883 h 456956"/>
                  <a:gd name="connsiteX34" fmla="*/ 416780 w 430907"/>
                  <a:gd name="connsiteY34" fmla="*/ 331569 h 456956"/>
                  <a:gd name="connsiteX35" fmla="*/ 250774 w 430907"/>
                  <a:gd name="connsiteY35" fmla="*/ 412365 h 456956"/>
                  <a:gd name="connsiteX36" fmla="*/ 181458 w 430907"/>
                  <a:gd name="connsiteY36" fmla="*/ 412365 h 456956"/>
                  <a:gd name="connsiteX37" fmla="*/ 174835 w 430907"/>
                  <a:gd name="connsiteY37" fmla="*/ 405301 h 456956"/>
                  <a:gd name="connsiteX38" fmla="*/ 181458 w 430907"/>
                  <a:gd name="connsiteY38" fmla="*/ 398237 h 456956"/>
                  <a:gd name="connsiteX39" fmla="*/ 250774 w 430907"/>
                  <a:gd name="connsiteY39" fmla="*/ 398237 h 456956"/>
                  <a:gd name="connsiteX40" fmla="*/ 257397 w 430907"/>
                  <a:gd name="connsiteY40" fmla="*/ 405301 h 456956"/>
                  <a:gd name="connsiteX41" fmla="*/ 250774 w 430907"/>
                  <a:gd name="connsiteY41" fmla="*/ 412365 h 456956"/>
                  <a:gd name="connsiteX42" fmla="*/ 215895 w 430907"/>
                  <a:gd name="connsiteY42" fmla="*/ 441945 h 456956"/>
                  <a:gd name="connsiteX43" fmla="*/ 191171 w 430907"/>
                  <a:gd name="connsiteY43" fmla="*/ 426935 h 456956"/>
                  <a:gd name="connsiteX44" fmla="*/ 240178 w 430907"/>
                  <a:gd name="connsiteY44" fmla="*/ 426935 h 456956"/>
                  <a:gd name="connsiteX45" fmla="*/ 215895 w 430907"/>
                  <a:gd name="connsiteY45" fmla="*/ 441945 h 456956"/>
                  <a:gd name="connsiteX46" fmla="*/ 21192 w 430907"/>
                  <a:gd name="connsiteY46" fmla="*/ 441504 h 456956"/>
                  <a:gd name="connsiteX47" fmla="*/ 15011 w 430907"/>
                  <a:gd name="connsiteY47" fmla="*/ 436648 h 456956"/>
                  <a:gd name="connsiteX48" fmla="*/ 15453 w 430907"/>
                  <a:gd name="connsiteY48" fmla="*/ 434881 h 456956"/>
                  <a:gd name="connsiteX49" fmla="*/ 22075 w 430907"/>
                  <a:gd name="connsiteY49" fmla="*/ 415455 h 456956"/>
                  <a:gd name="connsiteX50" fmla="*/ 39294 w 430907"/>
                  <a:gd name="connsiteY50" fmla="*/ 433999 h 456956"/>
                  <a:gd name="connsiteX51" fmla="*/ 21192 w 430907"/>
                  <a:gd name="connsiteY51" fmla="*/ 441504 h 456956"/>
                  <a:gd name="connsiteX52" fmla="*/ 45033 w 430907"/>
                  <a:gd name="connsiteY52" fmla="*/ 352320 h 456956"/>
                  <a:gd name="connsiteX53" fmla="*/ 99338 w 430907"/>
                  <a:gd name="connsiteY53" fmla="*/ 409716 h 456956"/>
                  <a:gd name="connsiteX54" fmla="*/ 52980 w 430907"/>
                  <a:gd name="connsiteY54" fmla="*/ 428700 h 456956"/>
                  <a:gd name="connsiteX55" fmla="*/ 27373 w 430907"/>
                  <a:gd name="connsiteY55" fmla="*/ 401327 h 456956"/>
                  <a:gd name="connsiteX56" fmla="*/ 45033 w 430907"/>
                  <a:gd name="connsiteY56" fmla="*/ 352320 h 456956"/>
                  <a:gd name="connsiteX57" fmla="*/ 128036 w 430907"/>
                  <a:gd name="connsiteY57" fmla="*/ 311260 h 456956"/>
                  <a:gd name="connsiteX58" fmla="*/ 77263 w 430907"/>
                  <a:gd name="connsiteY58" fmla="*/ 365124 h 456956"/>
                  <a:gd name="connsiteX59" fmla="*/ 52097 w 430907"/>
                  <a:gd name="connsiteY59" fmla="*/ 338634 h 456956"/>
                  <a:gd name="connsiteX60" fmla="*/ 105078 w 430907"/>
                  <a:gd name="connsiteY60" fmla="*/ 282563 h 456956"/>
                  <a:gd name="connsiteX61" fmla="*/ 128036 w 430907"/>
                  <a:gd name="connsiteY61" fmla="*/ 311260 h 456956"/>
                  <a:gd name="connsiteX62" fmla="*/ 181017 w 430907"/>
                  <a:gd name="connsiteY62" fmla="*/ 206624 h 456956"/>
                  <a:gd name="connsiteX63" fmla="*/ 181017 w 430907"/>
                  <a:gd name="connsiteY63" fmla="*/ 228699 h 456956"/>
                  <a:gd name="connsiteX64" fmla="*/ 201767 w 430907"/>
                  <a:gd name="connsiteY64" fmla="*/ 250775 h 456956"/>
                  <a:gd name="connsiteX65" fmla="*/ 257397 w 430907"/>
                  <a:gd name="connsiteY65" fmla="*/ 250775 h 456956"/>
                  <a:gd name="connsiteX66" fmla="*/ 264019 w 430907"/>
                  <a:gd name="connsiteY66" fmla="*/ 257838 h 456956"/>
                  <a:gd name="connsiteX67" fmla="*/ 257397 w 430907"/>
                  <a:gd name="connsiteY67" fmla="*/ 264902 h 456956"/>
                  <a:gd name="connsiteX68" fmla="*/ 188081 w 430907"/>
                  <a:gd name="connsiteY68" fmla="*/ 264902 h 456956"/>
                  <a:gd name="connsiteX69" fmla="*/ 167330 w 430907"/>
                  <a:gd name="connsiteY69" fmla="*/ 286978 h 456956"/>
                  <a:gd name="connsiteX70" fmla="*/ 188081 w 430907"/>
                  <a:gd name="connsiteY70" fmla="*/ 309053 h 456956"/>
                  <a:gd name="connsiteX71" fmla="*/ 202209 w 430907"/>
                  <a:gd name="connsiteY71" fmla="*/ 309053 h 456956"/>
                  <a:gd name="connsiteX72" fmla="*/ 208831 w 430907"/>
                  <a:gd name="connsiteY72" fmla="*/ 316117 h 456956"/>
                  <a:gd name="connsiteX73" fmla="*/ 208831 w 430907"/>
                  <a:gd name="connsiteY73" fmla="*/ 352762 h 456956"/>
                  <a:gd name="connsiteX74" fmla="*/ 181017 w 430907"/>
                  <a:gd name="connsiteY74" fmla="*/ 352762 h 456956"/>
                  <a:gd name="connsiteX75" fmla="*/ 176602 w 430907"/>
                  <a:gd name="connsiteY75" fmla="*/ 353203 h 456956"/>
                  <a:gd name="connsiteX76" fmla="*/ 141723 w 430907"/>
                  <a:gd name="connsiteY76" fmla="*/ 304638 h 456956"/>
                  <a:gd name="connsiteX77" fmla="*/ 104195 w 430907"/>
                  <a:gd name="connsiteY77" fmla="*/ 227375 h 456956"/>
                  <a:gd name="connsiteX78" fmla="*/ 106402 w 430907"/>
                  <a:gd name="connsiteY78" fmla="*/ 205299 h 456956"/>
                  <a:gd name="connsiteX79" fmla="*/ 181458 w 430907"/>
                  <a:gd name="connsiteY79" fmla="*/ 205299 h 456956"/>
                  <a:gd name="connsiteX80" fmla="*/ 181458 w 430907"/>
                  <a:gd name="connsiteY80" fmla="*/ 206624 h 456956"/>
                  <a:gd name="connsiteX81" fmla="*/ 14570 w 430907"/>
                  <a:gd name="connsiteY81" fmla="*/ 162474 h 456956"/>
                  <a:gd name="connsiteX82" fmla="*/ 42384 w 430907"/>
                  <a:gd name="connsiteY82" fmla="*/ 132893 h 456956"/>
                  <a:gd name="connsiteX83" fmla="*/ 70199 w 430907"/>
                  <a:gd name="connsiteY83" fmla="*/ 162474 h 456956"/>
                  <a:gd name="connsiteX84" fmla="*/ 84327 w 430907"/>
                  <a:gd name="connsiteY84" fmla="*/ 162474 h 456956"/>
                  <a:gd name="connsiteX85" fmla="*/ 44592 w 430907"/>
                  <a:gd name="connsiteY85" fmla="*/ 118765 h 456956"/>
                  <a:gd name="connsiteX86" fmla="*/ 42826 w 430907"/>
                  <a:gd name="connsiteY86" fmla="*/ 103753 h 456956"/>
                  <a:gd name="connsiteX87" fmla="*/ 98455 w 430907"/>
                  <a:gd name="connsiteY87" fmla="*/ 45034 h 456956"/>
                  <a:gd name="connsiteX88" fmla="*/ 146579 w 430907"/>
                  <a:gd name="connsiteY88" fmla="*/ 75056 h 456956"/>
                  <a:gd name="connsiteX89" fmla="*/ 119647 w 430907"/>
                  <a:gd name="connsiteY89" fmla="*/ 119647 h 456956"/>
                  <a:gd name="connsiteX90" fmla="*/ 98455 w 430907"/>
                  <a:gd name="connsiteY90" fmla="*/ 148345 h 456956"/>
                  <a:gd name="connsiteX91" fmla="*/ 112584 w 430907"/>
                  <a:gd name="connsiteY91" fmla="*/ 148345 h 456956"/>
                  <a:gd name="connsiteX92" fmla="*/ 126712 w 430907"/>
                  <a:gd name="connsiteY92" fmla="*/ 133335 h 456956"/>
                  <a:gd name="connsiteX93" fmla="*/ 140840 w 430907"/>
                  <a:gd name="connsiteY93" fmla="*/ 148345 h 456956"/>
                  <a:gd name="connsiteX94" fmla="*/ 154968 w 430907"/>
                  <a:gd name="connsiteY94" fmla="*/ 148345 h 456956"/>
                  <a:gd name="connsiteX95" fmla="*/ 134659 w 430907"/>
                  <a:gd name="connsiteY95" fmla="*/ 120089 h 456956"/>
                  <a:gd name="connsiteX96" fmla="*/ 175719 w 430907"/>
                  <a:gd name="connsiteY96" fmla="*/ 82120 h 456956"/>
                  <a:gd name="connsiteX97" fmla="*/ 217220 w 430907"/>
                  <a:gd name="connsiteY97" fmla="*/ 125829 h 456956"/>
                  <a:gd name="connsiteX98" fmla="*/ 215454 w 430907"/>
                  <a:gd name="connsiteY98" fmla="*/ 136866 h 456956"/>
                  <a:gd name="connsiteX99" fmla="*/ 196028 w 430907"/>
                  <a:gd name="connsiteY99" fmla="*/ 169538 h 456956"/>
                  <a:gd name="connsiteX100" fmla="*/ 210156 w 430907"/>
                  <a:gd name="connsiteY100" fmla="*/ 169538 h 456956"/>
                  <a:gd name="connsiteX101" fmla="*/ 230907 w 430907"/>
                  <a:gd name="connsiteY101" fmla="*/ 147462 h 456956"/>
                  <a:gd name="connsiteX102" fmla="*/ 251657 w 430907"/>
                  <a:gd name="connsiteY102" fmla="*/ 169538 h 456956"/>
                  <a:gd name="connsiteX103" fmla="*/ 230907 w 430907"/>
                  <a:gd name="connsiteY103" fmla="*/ 191613 h 456956"/>
                  <a:gd name="connsiteX104" fmla="*/ 42826 w 430907"/>
                  <a:gd name="connsiteY104" fmla="*/ 191613 h 456956"/>
                  <a:gd name="connsiteX105" fmla="*/ 14570 w 430907"/>
                  <a:gd name="connsiteY105" fmla="*/ 162474 h 456956"/>
                  <a:gd name="connsiteX106" fmla="*/ 86976 w 430907"/>
                  <a:gd name="connsiteY106" fmla="*/ 375278 h 456956"/>
                  <a:gd name="connsiteX107" fmla="*/ 138191 w 430907"/>
                  <a:gd name="connsiteY107" fmla="*/ 320974 h 456956"/>
                  <a:gd name="connsiteX108" fmla="*/ 160707 w 430907"/>
                  <a:gd name="connsiteY108" fmla="*/ 350113 h 456956"/>
                  <a:gd name="connsiteX109" fmla="*/ 112142 w 430907"/>
                  <a:gd name="connsiteY109" fmla="*/ 401769 h 456956"/>
                  <a:gd name="connsiteX110" fmla="*/ 86976 w 430907"/>
                  <a:gd name="connsiteY110" fmla="*/ 375278 h 456956"/>
                  <a:gd name="connsiteX111" fmla="*/ 174394 w 430907"/>
                  <a:gd name="connsiteY111" fmla="*/ 375278 h 456956"/>
                  <a:gd name="connsiteX112" fmla="*/ 181017 w 430907"/>
                  <a:gd name="connsiteY112" fmla="*/ 368214 h 456956"/>
                  <a:gd name="connsiteX113" fmla="*/ 250333 w 430907"/>
                  <a:gd name="connsiteY113" fmla="*/ 368214 h 456956"/>
                  <a:gd name="connsiteX114" fmla="*/ 256955 w 430907"/>
                  <a:gd name="connsiteY114" fmla="*/ 375278 h 456956"/>
                  <a:gd name="connsiteX115" fmla="*/ 250333 w 430907"/>
                  <a:gd name="connsiteY115" fmla="*/ 382342 h 456956"/>
                  <a:gd name="connsiteX116" fmla="*/ 181017 w 430907"/>
                  <a:gd name="connsiteY116" fmla="*/ 382342 h 456956"/>
                  <a:gd name="connsiteX117" fmla="*/ 174394 w 430907"/>
                  <a:gd name="connsiteY117" fmla="*/ 375278 h 456956"/>
                  <a:gd name="connsiteX118" fmla="*/ 327154 w 430907"/>
                  <a:gd name="connsiteY118" fmla="*/ 228258 h 456956"/>
                  <a:gd name="connsiteX119" fmla="*/ 289627 w 430907"/>
                  <a:gd name="connsiteY119" fmla="*/ 305521 h 456956"/>
                  <a:gd name="connsiteX120" fmla="*/ 254748 w 430907"/>
                  <a:gd name="connsiteY120" fmla="*/ 354087 h 456956"/>
                  <a:gd name="connsiteX121" fmla="*/ 250333 w 430907"/>
                  <a:gd name="connsiteY121" fmla="*/ 353645 h 456956"/>
                  <a:gd name="connsiteX122" fmla="*/ 222518 w 430907"/>
                  <a:gd name="connsiteY122" fmla="*/ 353645 h 456956"/>
                  <a:gd name="connsiteX123" fmla="*/ 222518 w 430907"/>
                  <a:gd name="connsiteY123" fmla="*/ 317000 h 456956"/>
                  <a:gd name="connsiteX124" fmla="*/ 201767 w 430907"/>
                  <a:gd name="connsiteY124" fmla="*/ 294925 h 456956"/>
                  <a:gd name="connsiteX125" fmla="*/ 187639 w 430907"/>
                  <a:gd name="connsiteY125" fmla="*/ 294925 h 456956"/>
                  <a:gd name="connsiteX126" fmla="*/ 181017 w 430907"/>
                  <a:gd name="connsiteY126" fmla="*/ 287861 h 456956"/>
                  <a:gd name="connsiteX127" fmla="*/ 187639 w 430907"/>
                  <a:gd name="connsiteY127" fmla="*/ 280796 h 456956"/>
                  <a:gd name="connsiteX128" fmla="*/ 256955 w 430907"/>
                  <a:gd name="connsiteY128" fmla="*/ 280796 h 456956"/>
                  <a:gd name="connsiteX129" fmla="*/ 277706 w 430907"/>
                  <a:gd name="connsiteY129" fmla="*/ 258721 h 456956"/>
                  <a:gd name="connsiteX130" fmla="*/ 256955 w 430907"/>
                  <a:gd name="connsiteY130" fmla="*/ 236646 h 456956"/>
                  <a:gd name="connsiteX131" fmla="*/ 201326 w 430907"/>
                  <a:gd name="connsiteY131" fmla="*/ 236646 h 456956"/>
                  <a:gd name="connsiteX132" fmla="*/ 194703 w 430907"/>
                  <a:gd name="connsiteY132" fmla="*/ 229582 h 456956"/>
                  <a:gd name="connsiteX133" fmla="*/ 194703 w 430907"/>
                  <a:gd name="connsiteY133" fmla="*/ 207507 h 456956"/>
                  <a:gd name="connsiteX134" fmla="*/ 229582 w 430907"/>
                  <a:gd name="connsiteY134" fmla="*/ 207507 h 456956"/>
                  <a:gd name="connsiteX135" fmla="*/ 264461 w 430907"/>
                  <a:gd name="connsiteY135" fmla="*/ 170862 h 456956"/>
                  <a:gd name="connsiteX136" fmla="*/ 229582 w 430907"/>
                  <a:gd name="connsiteY136" fmla="*/ 134217 h 456956"/>
                  <a:gd name="connsiteX137" fmla="*/ 229140 w 430907"/>
                  <a:gd name="connsiteY137" fmla="*/ 134217 h 456956"/>
                  <a:gd name="connsiteX138" fmla="*/ 229582 w 430907"/>
                  <a:gd name="connsiteY138" fmla="*/ 126712 h 456956"/>
                  <a:gd name="connsiteX139" fmla="*/ 227816 w 430907"/>
                  <a:gd name="connsiteY139" fmla="*/ 113025 h 456956"/>
                  <a:gd name="connsiteX140" fmla="*/ 327154 w 430907"/>
                  <a:gd name="connsiteY140" fmla="*/ 228258 h 456956"/>
                  <a:gd name="connsiteX141" fmla="*/ 306404 w 430907"/>
                  <a:gd name="connsiteY141" fmla="*/ 69758 h 456956"/>
                  <a:gd name="connsiteX142" fmla="*/ 331569 w 430907"/>
                  <a:gd name="connsiteY142" fmla="*/ 96248 h 456956"/>
                  <a:gd name="connsiteX143" fmla="*/ 299340 w 430907"/>
                  <a:gd name="connsiteY143" fmla="*/ 130244 h 456956"/>
                  <a:gd name="connsiteX144" fmla="*/ 269317 w 430907"/>
                  <a:gd name="connsiteY144" fmla="*/ 109052 h 456956"/>
                  <a:gd name="connsiteX145" fmla="*/ 306404 w 430907"/>
                  <a:gd name="connsiteY145" fmla="*/ 69758 h 456956"/>
                  <a:gd name="connsiteX146" fmla="*/ 375278 w 430907"/>
                  <a:gd name="connsiteY146" fmla="*/ 15011 h 456956"/>
                  <a:gd name="connsiteX147" fmla="*/ 417663 w 430907"/>
                  <a:gd name="connsiteY147" fmla="*/ 60044 h 456956"/>
                  <a:gd name="connsiteX148" fmla="*/ 405301 w 430907"/>
                  <a:gd name="connsiteY148" fmla="*/ 91392 h 456956"/>
                  <a:gd name="connsiteX149" fmla="*/ 396912 w 430907"/>
                  <a:gd name="connsiteY149" fmla="*/ 100222 h 456956"/>
                  <a:gd name="connsiteX150" fmla="*/ 337309 w 430907"/>
                  <a:gd name="connsiteY150" fmla="*/ 37086 h 456956"/>
                  <a:gd name="connsiteX151" fmla="*/ 345698 w 430907"/>
                  <a:gd name="connsiteY151" fmla="*/ 28256 h 456956"/>
                  <a:gd name="connsiteX152" fmla="*/ 375278 w 430907"/>
                  <a:gd name="connsiteY152" fmla="*/ 15011 h 456956"/>
                  <a:gd name="connsiteX153" fmla="*/ 316117 w 430907"/>
                  <a:gd name="connsiteY153" fmla="*/ 59603 h 456956"/>
                  <a:gd name="connsiteX154" fmla="*/ 327154 w 430907"/>
                  <a:gd name="connsiteY154" fmla="*/ 48124 h 456956"/>
                  <a:gd name="connsiteX155" fmla="*/ 386757 w 430907"/>
                  <a:gd name="connsiteY155" fmla="*/ 111259 h 456956"/>
                  <a:gd name="connsiteX156" fmla="*/ 375720 w 430907"/>
                  <a:gd name="connsiteY156" fmla="*/ 122738 h 456956"/>
                  <a:gd name="connsiteX157" fmla="*/ 316117 w 430907"/>
                  <a:gd name="connsiteY157" fmla="*/ 59603 h 456956"/>
                  <a:gd name="connsiteX158" fmla="*/ 309053 w 430907"/>
                  <a:gd name="connsiteY158" fmla="*/ 140399 h 456956"/>
                  <a:gd name="connsiteX159" fmla="*/ 341283 w 430907"/>
                  <a:gd name="connsiteY159" fmla="*/ 106402 h 456956"/>
                  <a:gd name="connsiteX160" fmla="*/ 366448 w 430907"/>
                  <a:gd name="connsiteY160" fmla="*/ 132893 h 456956"/>
                  <a:gd name="connsiteX161" fmla="*/ 329362 w 430907"/>
                  <a:gd name="connsiteY161" fmla="*/ 172187 h 456956"/>
                  <a:gd name="connsiteX162" fmla="*/ 309053 w 430907"/>
                  <a:gd name="connsiteY162" fmla="*/ 140399 h 456956"/>
                  <a:gd name="connsiteX163" fmla="*/ 300664 w 430907"/>
                  <a:gd name="connsiteY163" fmla="*/ 314793 h 456956"/>
                  <a:gd name="connsiteX164" fmla="*/ 322298 w 430907"/>
                  <a:gd name="connsiteY164" fmla="*/ 289627 h 456956"/>
                  <a:gd name="connsiteX165" fmla="*/ 334219 w 430907"/>
                  <a:gd name="connsiteY165" fmla="*/ 287419 h 456956"/>
                  <a:gd name="connsiteX166" fmla="*/ 369097 w 430907"/>
                  <a:gd name="connsiteY166" fmla="*/ 324064 h 456956"/>
                  <a:gd name="connsiteX167" fmla="*/ 334219 w 430907"/>
                  <a:gd name="connsiteY167" fmla="*/ 360709 h 456956"/>
                  <a:gd name="connsiteX168" fmla="*/ 299340 w 430907"/>
                  <a:gd name="connsiteY168" fmla="*/ 324064 h 456956"/>
                  <a:gd name="connsiteX169" fmla="*/ 300664 w 430907"/>
                  <a:gd name="connsiteY169" fmla="*/ 314793 h 456956"/>
                  <a:gd name="connsiteX170" fmla="*/ 404418 w 430907"/>
                  <a:gd name="connsiteY170" fmla="*/ 293159 h 456956"/>
                  <a:gd name="connsiteX171" fmla="*/ 407508 w 430907"/>
                  <a:gd name="connsiteY171" fmla="*/ 277265 h 456956"/>
                  <a:gd name="connsiteX172" fmla="*/ 417663 w 430907"/>
                  <a:gd name="connsiteY172" fmla="*/ 266669 h 456956"/>
                  <a:gd name="connsiteX173" fmla="*/ 388082 w 430907"/>
                  <a:gd name="connsiteY173" fmla="*/ 235322 h 456956"/>
                  <a:gd name="connsiteX174" fmla="*/ 377927 w 430907"/>
                  <a:gd name="connsiteY174" fmla="*/ 245918 h 456956"/>
                  <a:gd name="connsiteX175" fmla="*/ 362916 w 430907"/>
                  <a:gd name="connsiteY175" fmla="*/ 248567 h 456956"/>
                  <a:gd name="connsiteX176" fmla="*/ 354969 w 430907"/>
                  <a:gd name="connsiteY176" fmla="*/ 235763 h 456956"/>
                  <a:gd name="connsiteX177" fmla="*/ 354969 w 430907"/>
                  <a:gd name="connsiteY177" fmla="*/ 220311 h 456956"/>
                  <a:gd name="connsiteX178" fmla="*/ 340399 w 430907"/>
                  <a:gd name="connsiteY178" fmla="*/ 220311 h 456956"/>
                  <a:gd name="connsiteX179" fmla="*/ 334219 w 430907"/>
                  <a:gd name="connsiteY179" fmla="*/ 186315 h 456956"/>
                  <a:gd name="connsiteX180" fmla="*/ 414572 w 430907"/>
                  <a:gd name="connsiteY180" fmla="*/ 101105 h 456956"/>
                  <a:gd name="connsiteX181" fmla="*/ 430908 w 430907"/>
                  <a:gd name="connsiteY181" fmla="*/ 59162 h 456956"/>
                  <a:gd name="connsiteX182" fmla="*/ 374837 w 430907"/>
                  <a:gd name="connsiteY182" fmla="*/ 0 h 456956"/>
                  <a:gd name="connsiteX183" fmla="*/ 335101 w 430907"/>
                  <a:gd name="connsiteY183" fmla="*/ 17660 h 456956"/>
                  <a:gd name="connsiteX184" fmla="*/ 254748 w 430907"/>
                  <a:gd name="connsiteY184" fmla="*/ 102871 h 456956"/>
                  <a:gd name="connsiteX185" fmla="*/ 222076 w 430907"/>
                  <a:gd name="connsiteY185" fmla="*/ 96689 h 456956"/>
                  <a:gd name="connsiteX186" fmla="*/ 173952 w 430907"/>
                  <a:gd name="connsiteY186" fmla="*/ 67109 h 456956"/>
                  <a:gd name="connsiteX187" fmla="*/ 158500 w 430907"/>
                  <a:gd name="connsiteY187" fmla="*/ 69316 h 456956"/>
                  <a:gd name="connsiteX188" fmla="*/ 97572 w 430907"/>
                  <a:gd name="connsiteY188" fmla="*/ 30464 h 456956"/>
                  <a:gd name="connsiteX189" fmla="*/ 28256 w 430907"/>
                  <a:gd name="connsiteY189" fmla="*/ 104195 h 456956"/>
                  <a:gd name="connsiteX190" fmla="*/ 30022 w 430907"/>
                  <a:gd name="connsiteY190" fmla="*/ 120972 h 456956"/>
                  <a:gd name="connsiteX191" fmla="*/ 441 w 430907"/>
                  <a:gd name="connsiteY191" fmla="*/ 162915 h 456956"/>
                  <a:gd name="connsiteX192" fmla="*/ 41943 w 430907"/>
                  <a:gd name="connsiteY192" fmla="*/ 206624 h 456956"/>
                  <a:gd name="connsiteX193" fmla="*/ 92274 w 430907"/>
                  <a:gd name="connsiteY193" fmla="*/ 206624 h 456956"/>
                  <a:gd name="connsiteX194" fmla="*/ 90508 w 430907"/>
                  <a:gd name="connsiteY194" fmla="*/ 228699 h 456956"/>
                  <a:gd name="connsiteX195" fmla="*/ 97572 w 430907"/>
                  <a:gd name="connsiteY195" fmla="*/ 269317 h 456956"/>
                  <a:gd name="connsiteX196" fmla="*/ 35762 w 430907"/>
                  <a:gd name="connsiteY196" fmla="*/ 334660 h 456956"/>
                  <a:gd name="connsiteX197" fmla="*/ 1324 w 430907"/>
                  <a:gd name="connsiteY197" fmla="*/ 429584 h 456956"/>
                  <a:gd name="connsiteX198" fmla="*/ 0 w 430907"/>
                  <a:gd name="connsiteY198" fmla="*/ 436648 h 456956"/>
                  <a:gd name="connsiteX199" fmla="*/ 18543 w 430907"/>
                  <a:gd name="connsiteY199" fmla="*/ 456515 h 456956"/>
                  <a:gd name="connsiteX200" fmla="*/ 25166 w 430907"/>
                  <a:gd name="connsiteY200" fmla="*/ 455191 h 456956"/>
                  <a:gd name="connsiteX201" fmla="*/ 114791 w 430907"/>
                  <a:gd name="connsiteY201" fmla="*/ 418987 h 456956"/>
                  <a:gd name="connsiteX202" fmla="*/ 160266 w 430907"/>
                  <a:gd name="connsiteY202" fmla="*/ 370863 h 456956"/>
                  <a:gd name="connsiteX203" fmla="*/ 159825 w 430907"/>
                  <a:gd name="connsiteY203" fmla="*/ 375720 h 456956"/>
                  <a:gd name="connsiteX204" fmla="*/ 165122 w 430907"/>
                  <a:gd name="connsiteY204" fmla="*/ 390731 h 456956"/>
                  <a:gd name="connsiteX205" fmla="*/ 159825 w 430907"/>
                  <a:gd name="connsiteY205" fmla="*/ 405742 h 456956"/>
                  <a:gd name="connsiteX206" fmla="*/ 175277 w 430907"/>
                  <a:gd name="connsiteY206" fmla="*/ 426935 h 456956"/>
                  <a:gd name="connsiteX207" fmla="*/ 215454 w 430907"/>
                  <a:gd name="connsiteY207" fmla="*/ 456957 h 456956"/>
                  <a:gd name="connsiteX208" fmla="*/ 255631 w 430907"/>
                  <a:gd name="connsiteY208" fmla="*/ 426935 h 456956"/>
                  <a:gd name="connsiteX209" fmla="*/ 271083 w 430907"/>
                  <a:gd name="connsiteY209" fmla="*/ 405742 h 456956"/>
                  <a:gd name="connsiteX210" fmla="*/ 271083 w 430907"/>
                  <a:gd name="connsiteY210" fmla="*/ 403976 h 456956"/>
                  <a:gd name="connsiteX211" fmla="*/ 279472 w 430907"/>
                  <a:gd name="connsiteY211" fmla="*/ 412806 h 456956"/>
                  <a:gd name="connsiteX212" fmla="*/ 289627 w 430907"/>
                  <a:gd name="connsiteY212" fmla="*/ 402210 h 456956"/>
                  <a:gd name="connsiteX213" fmla="*/ 304638 w 430907"/>
                  <a:gd name="connsiteY213" fmla="*/ 399561 h 456956"/>
                  <a:gd name="connsiteX214" fmla="*/ 312585 w 430907"/>
                  <a:gd name="connsiteY214" fmla="*/ 412365 h 456956"/>
                  <a:gd name="connsiteX215" fmla="*/ 312585 w 430907"/>
                  <a:gd name="connsiteY215" fmla="*/ 427818 h 456956"/>
                  <a:gd name="connsiteX216" fmla="*/ 354086 w 430907"/>
                  <a:gd name="connsiteY216" fmla="*/ 427818 h 456956"/>
                  <a:gd name="connsiteX217" fmla="*/ 354086 w 430907"/>
                  <a:gd name="connsiteY217" fmla="*/ 412806 h 456956"/>
                  <a:gd name="connsiteX218" fmla="*/ 362475 w 430907"/>
                  <a:gd name="connsiteY218" fmla="*/ 400003 h 456956"/>
                  <a:gd name="connsiteX219" fmla="*/ 377044 w 430907"/>
                  <a:gd name="connsiteY219" fmla="*/ 403093 h 456956"/>
                  <a:gd name="connsiteX220" fmla="*/ 387199 w 430907"/>
                  <a:gd name="connsiteY220" fmla="*/ 413690 h 456956"/>
                  <a:gd name="connsiteX221" fmla="*/ 416780 w 430907"/>
                  <a:gd name="connsiteY221" fmla="*/ 382342 h 456956"/>
                  <a:gd name="connsiteX222" fmla="*/ 406625 w 430907"/>
                  <a:gd name="connsiteY222" fmla="*/ 371747 h 456956"/>
                  <a:gd name="connsiteX223" fmla="*/ 403976 w 430907"/>
                  <a:gd name="connsiteY223" fmla="*/ 355852 h 456956"/>
                  <a:gd name="connsiteX224" fmla="*/ 416338 w 430907"/>
                  <a:gd name="connsiteY224" fmla="*/ 347464 h 456956"/>
                  <a:gd name="connsiteX225" fmla="*/ 430908 w 430907"/>
                  <a:gd name="connsiteY225" fmla="*/ 347464 h 456956"/>
                  <a:gd name="connsiteX226" fmla="*/ 430908 w 430907"/>
                  <a:gd name="connsiteY226" fmla="*/ 303755 h 456956"/>
                  <a:gd name="connsiteX227" fmla="*/ 416338 w 430907"/>
                  <a:gd name="connsiteY227" fmla="*/ 303755 h 456956"/>
                  <a:gd name="connsiteX228" fmla="*/ 404418 w 430907"/>
                  <a:gd name="connsiteY228" fmla="*/ 293159 h 456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Lst>
                <a:rect l="l" t="t" r="r" b="b"/>
                <a:pathLst>
                  <a:path w="430907" h="456956">
                    <a:moveTo>
                      <a:pt x="417221" y="331569"/>
                    </a:moveTo>
                    <a:lnTo>
                      <a:pt x="417221" y="331569"/>
                    </a:lnTo>
                    <a:cubicBezTo>
                      <a:pt x="405742" y="331569"/>
                      <a:pt x="396029" y="338634"/>
                      <a:pt x="391614" y="349672"/>
                    </a:cubicBezTo>
                    <a:cubicBezTo>
                      <a:pt x="387199" y="360267"/>
                      <a:pt x="389407" y="373071"/>
                      <a:pt x="397354" y="381018"/>
                    </a:cubicBezTo>
                    <a:lnTo>
                      <a:pt x="397795" y="381460"/>
                    </a:lnTo>
                    <a:lnTo>
                      <a:pt x="388082" y="391614"/>
                    </a:lnTo>
                    <a:lnTo>
                      <a:pt x="387640" y="391172"/>
                    </a:lnTo>
                    <a:cubicBezTo>
                      <a:pt x="379693" y="382784"/>
                      <a:pt x="368214" y="380577"/>
                      <a:pt x="357618" y="384992"/>
                    </a:cubicBezTo>
                    <a:cubicBezTo>
                      <a:pt x="347464" y="389407"/>
                      <a:pt x="340841" y="400003"/>
                      <a:pt x="340841" y="411482"/>
                    </a:cubicBezTo>
                    <a:lnTo>
                      <a:pt x="340841" y="411923"/>
                    </a:lnTo>
                    <a:lnTo>
                      <a:pt x="326713" y="411923"/>
                    </a:lnTo>
                    <a:lnTo>
                      <a:pt x="326713" y="412365"/>
                    </a:lnTo>
                    <a:cubicBezTo>
                      <a:pt x="326713" y="400886"/>
                      <a:pt x="320090" y="390290"/>
                      <a:pt x="309936" y="385433"/>
                    </a:cubicBezTo>
                    <a:cubicBezTo>
                      <a:pt x="299781" y="381018"/>
                      <a:pt x="287861" y="383226"/>
                      <a:pt x="280355" y="391614"/>
                    </a:cubicBezTo>
                    <a:lnTo>
                      <a:pt x="279913" y="392056"/>
                    </a:lnTo>
                    <a:lnTo>
                      <a:pt x="270642" y="382342"/>
                    </a:lnTo>
                    <a:cubicBezTo>
                      <a:pt x="271083" y="380577"/>
                      <a:pt x="271525" y="378369"/>
                      <a:pt x="271525" y="376162"/>
                    </a:cubicBezTo>
                    <a:cubicBezTo>
                      <a:pt x="271525" y="370863"/>
                      <a:pt x="269759" y="366448"/>
                      <a:pt x="266668" y="362475"/>
                    </a:cubicBezTo>
                    <a:cubicBezTo>
                      <a:pt x="271083" y="350113"/>
                      <a:pt x="277706" y="339958"/>
                      <a:pt x="285653" y="331128"/>
                    </a:cubicBezTo>
                    <a:cubicBezTo>
                      <a:pt x="288743" y="356735"/>
                      <a:pt x="309053" y="376603"/>
                      <a:pt x="333777" y="376603"/>
                    </a:cubicBezTo>
                    <a:cubicBezTo>
                      <a:pt x="360267" y="376603"/>
                      <a:pt x="382342" y="353203"/>
                      <a:pt x="382342" y="324947"/>
                    </a:cubicBezTo>
                    <a:cubicBezTo>
                      <a:pt x="382342" y="296691"/>
                      <a:pt x="360267" y="273291"/>
                      <a:pt x="333777" y="273291"/>
                    </a:cubicBezTo>
                    <a:cubicBezTo>
                      <a:pt x="332894" y="273291"/>
                      <a:pt x="332452" y="273291"/>
                      <a:pt x="331569" y="273291"/>
                    </a:cubicBezTo>
                    <a:cubicBezTo>
                      <a:pt x="336426" y="263136"/>
                      <a:pt x="339516" y="250775"/>
                      <a:pt x="340399" y="236646"/>
                    </a:cubicBezTo>
                    <a:lnTo>
                      <a:pt x="340841" y="236646"/>
                    </a:lnTo>
                    <a:lnTo>
                      <a:pt x="340841" y="237088"/>
                    </a:lnTo>
                    <a:cubicBezTo>
                      <a:pt x="340841" y="248567"/>
                      <a:pt x="347464" y="259163"/>
                      <a:pt x="357618" y="264020"/>
                    </a:cubicBezTo>
                    <a:cubicBezTo>
                      <a:pt x="367773" y="268435"/>
                      <a:pt x="379693" y="266227"/>
                      <a:pt x="387199" y="257838"/>
                    </a:cubicBezTo>
                    <a:lnTo>
                      <a:pt x="387640" y="257397"/>
                    </a:lnTo>
                    <a:lnTo>
                      <a:pt x="397354" y="267551"/>
                    </a:lnTo>
                    <a:lnTo>
                      <a:pt x="396912" y="267993"/>
                    </a:lnTo>
                    <a:cubicBezTo>
                      <a:pt x="389407" y="275940"/>
                      <a:pt x="386757" y="288744"/>
                      <a:pt x="391172" y="299781"/>
                    </a:cubicBezTo>
                    <a:cubicBezTo>
                      <a:pt x="395587" y="310378"/>
                      <a:pt x="405301" y="317883"/>
                      <a:pt x="416338" y="317883"/>
                    </a:cubicBezTo>
                    <a:lnTo>
                      <a:pt x="416780" y="317883"/>
                    </a:lnTo>
                    <a:lnTo>
                      <a:pt x="416780" y="331569"/>
                    </a:lnTo>
                    <a:close/>
                    <a:moveTo>
                      <a:pt x="250774" y="412365"/>
                    </a:moveTo>
                    <a:lnTo>
                      <a:pt x="181458" y="412365"/>
                    </a:lnTo>
                    <a:cubicBezTo>
                      <a:pt x="177485" y="412365"/>
                      <a:pt x="174835" y="409275"/>
                      <a:pt x="174835" y="405301"/>
                    </a:cubicBezTo>
                    <a:cubicBezTo>
                      <a:pt x="174835" y="401327"/>
                      <a:pt x="177926" y="398237"/>
                      <a:pt x="181458" y="398237"/>
                    </a:cubicBezTo>
                    <a:lnTo>
                      <a:pt x="250774" y="398237"/>
                    </a:lnTo>
                    <a:cubicBezTo>
                      <a:pt x="254748" y="398237"/>
                      <a:pt x="257397" y="401327"/>
                      <a:pt x="257397" y="405301"/>
                    </a:cubicBezTo>
                    <a:cubicBezTo>
                      <a:pt x="257397" y="409275"/>
                      <a:pt x="254748" y="412365"/>
                      <a:pt x="250774" y="412365"/>
                    </a:cubicBezTo>
                    <a:close/>
                    <a:moveTo>
                      <a:pt x="215895" y="441945"/>
                    </a:moveTo>
                    <a:cubicBezTo>
                      <a:pt x="205741" y="441945"/>
                      <a:pt x="196469" y="436206"/>
                      <a:pt x="191171" y="426935"/>
                    </a:cubicBezTo>
                    <a:lnTo>
                      <a:pt x="240178" y="426935"/>
                    </a:lnTo>
                    <a:cubicBezTo>
                      <a:pt x="235322" y="436206"/>
                      <a:pt x="226492" y="441945"/>
                      <a:pt x="215895" y="441945"/>
                    </a:cubicBezTo>
                    <a:close/>
                    <a:moveTo>
                      <a:pt x="21192" y="441504"/>
                    </a:moveTo>
                    <a:cubicBezTo>
                      <a:pt x="18102" y="442829"/>
                      <a:pt x="15011" y="440180"/>
                      <a:pt x="15011" y="436648"/>
                    </a:cubicBezTo>
                    <a:cubicBezTo>
                      <a:pt x="15011" y="436206"/>
                      <a:pt x="15011" y="435323"/>
                      <a:pt x="15453" y="434881"/>
                    </a:cubicBezTo>
                    <a:lnTo>
                      <a:pt x="22075" y="415455"/>
                    </a:lnTo>
                    <a:lnTo>
                      <a:pt x="39294" y="433999"/>
                    </a:lnTo>
                    <a:lnTo>
                      <a:pt x="21192" y="441504"/>
                    </a:lnTo>
                    <a:close/>
                    <a:moveTo>
                      <a:pt x="45033" y="352320"/>
                    </a:moveTo>
                    <a:lnTo>
                      <a:pt x="99338" y="409716"/>
                    </a:lnTo>
                    <a:lnTo>
                      <a:pt x="52980" y="428700"/>
                    </a:lnTo>
                    <a:lnTo>
                      <a:pt x="27373" y="401327"/>
                    </a:lnTo>
                    <a:lnTo>
                      <a:pt x="45033" y="352320"/>
                    </a:lnTo>
                    <a:close/>
                    <a:moveTo>
                      <a:pt x="128036" y="311260"/>
                    </a:moveTo>
                    <a:lnTo>
                      <a:pt x="77263" y="365124"/>
                    </a:lnTo>
                    <a:lnTo>
                      <a:pt x="52097" y="338634"/>
                    </a:lnTo>
                    <a:lnTo>
                      <a:pt x="105078" y="282563"/>
                    </a:lnTo>
                    <a:cubicBezTo>
                      <a:pt x="111700" y="293600"/>
                      <a:pt x="119647" y="302872"/>
                      <a:pt x="128036" y="311260"/>
                    </a:cubicBezTo>
                    <a:close/>
                    <a:moveTo>
                      <a:pt x="181017" y="206624"/>
                    </a:moveTo>
                    <a:lnTo>
                      <a:pt x="181017" y="228699"/>
                    </a:lnTo>
                    <a:cubicBezTo>
                      <a:pt x="181017" y="240620"/>
                      <a:pt x="190288" y="250775"/>
                      <a:pt x="201767" y="250775"/>
                    </a:cubicBezTo>
                    <a:lnTo>
                      <a:pt x="257397" y="250775"/>
                    </a:lnTo>
                    <a:cubicBezTo>
                      <a:pt x="261370" y="250775"/>
                      <a:pt x="264019" y="253865"/>
                      <a:pt x="264019" y="257838"/>
                    </a:cubicBezTo>
                    <a:cubicBezTo>
                      <a:pt x="264019" y="261812"/>
                      <a:pt x="260929" y="264902"/>
                      <a:pt x="257397" y="264902"/>
                    </a:cubicBezTo>
                    <a:lnTo>
                      <a:pt x="188081" y="264902"/>
                    </a:lnTo>
                    <a:cubicBezTo>
                      <a:pt x="176602" y="264902"/>
                      <a:pt x="167330" y="274616"/>
                      <a:pt x="167330" y="286978"/>
                    </a:cubicBezTo>
                    <a:cubicBezTo>
                      <a:pt x="167330" y="299340"/>
                      <a:pt x="176602" y="309053"/>
                      <a:pt x="188081" y="309053"/>
                    </a:cubicBezTo>
                    <a:lnTo>
                      <a:pt x="202209" y="309053"/>
                    </a:lnTo>
                    <a:cubicBezTo>
                      <a:pt x="206182" y="309053"/>
                      <a:pt x="208831" y="312144"/>
                      <a:pt x="208831" y="316117"/>
                    </a:cubicBezTo>
                    <a:lnTo>
                      <a:pt x="208831" y="352762"/>
                    </a:lnTo>
                    <a:lnTo>
                      <a:pt x="181017" y="352762"/>
                    </a:lnTo>
                    <a:cubicBezTo>
                      <a:pt x="179692" y="352762"/>
                      <a:pt x="177926" y="352762"/>
                      <a:pt x="176602" y="353203"/>
                    </a:cubicBezTo>
                    <a:cubicBezTo>
                      <a:pt x="168655" y="332453"/>
                      <a:pt x="154968" y="318324"/>
                      <a:pt x="141723" y="304638"/>
                    </a:cubicBezTo>
                    <a:cubicBezTo>
                      <a:pt x="122297" y="284770"/>
                      <a:pt x="104195" y="266227"/>
                      <a:pt x="104195" y="227375"/>
                    </a:cubicBezTo>
                    <a:cubicBezTo>
                      <a:pt x="104195" y="219869"/>
                      <a:pt x="105078" y="212363"/>
                      <a:pt x="106402" y="205299"/>
                    </a:cubicBezTo>
                    <a:lnTo>
                      <a:pt x="181458" y="205299"/>
                    </a:lnTo>
                    <a:lnTo>
                      <a:pt x="181458" y="206624"/>
                    </a:lnTo>
                    <a:close/>
                    <a:moveTo>
                      <a:pt x="14570" y="162474"/>
                    </a:moveTo>
                    <a:cubicBezTo>
                      <a:pt x="14570" y="146138"/>
                      <a:pt x="26932" y="132893"/>
                      <a:pt x="42384" y="132893"/>
                    </a:cubicBezTo>
                    <a:cubicBezTo>
                      <a:pt x="57837" y="132893"/>
                      <a:pt x="70199" y="145696"/>
                      <a:pt x="70199" y="162474"/>
                    </a:cubicBezTo>
                    <a:lnTo>
                      <a:pt x="84327" y="162474"/>
                    </a:lnTo>
                    <a:cubicBezTo>
                      <a:pt x="84327" y="138632"/>
                      <a:pt x="66667" y="119647"/>
                      <a:pt x="44592" y="118765"/>
                    </a:cubicBezTo>
                    <a:cubicBezTo>
                      <a:pt x="43267" y="113908"/>
                      <a:pt x="42826" y="109052"/>
                      <a:pt x="42826" y="103753"/>
                    </a:cubicBezTo>
                    <a:cubicBezTo>
                      <a:pt x="42826" y="71524"/>
                      <a:pt x="67991" y="45034"/>
                      <a:pt x="98455" y="45034"/>
                    </a:cubicBezTo>
                    <a:cubicBezTo>
                      <a:pt x="118764" y="45034"/>
                      <a:pt x="136866" y="56513"/>
                      <a:pt x="146579" y="75056"/>
                    </a:cubicBezTo>
                    <a:cubicBezTo>
                      <a:pt x="131568" y="84327"/>
                      <a:pt x="120972" y="100663"/>
                      <a:pt x="119647" y="119647"/>
                    </a:cubicBezTo>
                    <a:cubicBezTo>
                      <a:pt x="107285" y="122738"/>
                      <a:pt x="98455" y="134659"/>
                      <a:pt x="98455" y="148345"/>
                    </a:cubicBezTo>
                    <a:lnTo>
                      <a:pt x="112584" y="148345"/>
                    </a:lnTo>
                    <a:cubicBezTo>
                      <a:pt x="112584" y="140399"/>
                      <a:pt x="118764" y="133335"/>
                      <a:pt x="126712" y="133335"/>
                    </a:cubicBezTo>
                    <a:cubicBezTo>
                      <a:pt x="134217" y="133335"/>
                      <a:pt x="140840" y="139957"/>
                      <a:pt x="140840" y="148345"/>
                    </a:cubicBezTo>
                    <a:lnTo>
                      <a:pt x="154968" y="148345"/>
                    </a:lnTo>
                    <a:cubicBezTo>
                      <a:pt x="154968" y="135100"/>
                      <a:pt x="146579" y="123621"/>
                      <a:pt x="134659" y="120089"/>
                    </a:cubicBezTo>
                    <a:cubicBezTo>
                      <a:pt x="137749" y="98456"/>
                      <a:pt x="154968" y="82120"/>
                      <a:pt x="175719" y="82120"/>
                    </a:cubicBezTo>
                    <a:cubicBezTo>
                      <a:pt x="198677" y="82120"/>
                      <a:pt x="217220" y="101987"/>
                      <a:pt x="217220" y="125829"/>
                    </a:cubicBezTo>
                    <a:cubicBezTo>
                      <a:pt x="217220" y="129802"/>
                      <a:pt x="216778" y="133335"/>
                      <a:pt x="215454" y="136866"/>
                    </a:cubicBezTo>
                    <a:cubicBezTo>
                      <a:pt x="203975" y="142606"/>
                      <a:pt x="196028" y="155410"/>
                      <a:pt x="196028" y="169538"/>
                    </a:cubicBezTo>
                    <a:lnTo>
                      <a:pt x="210156" y="169538"/>
                    </a:lnTo>
                    <a:cubicBezTo>
                      <a:pt x="210156" y="157617"/>
                      <a:pt x="219428" y="147462"/>
                      <a:pt x="230907" y="147462"/>
                    </a:cubicBezTo>
                    <a:cubicBezTo>
                      <a:pt x="242386" y="147462"/>
                      <a:pt x="251657" y="157175"/>
                      <a:pt x="251657" y="169538"/>
                    </a:cubicBezTo>
                    <a:cubicBezTo>
                      <a:pt x="251657" y="181458"/>
                      <a:pt x="242386" y="191613"/>
                      <a:pt x="230907" y="191613"/>
                    </a:cubicBezTo>
                    <a:lnTo>
                      <a:pt x="42826" y="191613"/>
                    </a:lnTo>
                    <a:cubicBezTo>
                      <a:pt x="26932" y="191613"/>
                      <a:pt x="14570" y="178809"/>
                      <a:pt x="14570" y="162474"/>
                    </a:cubicBezTo>
                    <a:close/>
                    <a:moveTo>
                      <a:pt x="86976" y="375278"/>
                    </a:moveTo>
                    <a:lnTo>
                      <a:pt x="138191" y="320974"/>
                    </a:lnTo>
                    <a:cubicBezTo>
                      <a:pt x="146579" y="329804"/>
                      <a:pt x="154526" y="339075"/>
                      <a:pt x="160707" y="350113"/>
                    </a:cubicBezTo>
                    <a:lnTo>
                      <a:pt x="112142" y="401769"/>
                    </a:lnTo>
                    <a:lnTo>
                      <a:pt x="86976" y="375278"/>
                    </a:lnTo>
                    <a:close/>
                    <a:moveTo>
                      <a:pt x="174394" y="375278"/>
                    </a:moveTo>
                    <a:cubicBezTo>
                      <a:pt x="174394" y="371305"/>
                      <a:pt x="177485" y="368214"/>
                      <a:pt x="181017" y="368214"/>
                    </a:cubicBezTo>
                    <a:lnTo>
                      <a:pt x="250333" y="368214"/>
                    </a:lnTo>
                    <a:cubicBezTo>
                      <a:pt x="254306" y="368214"/>
                      <a:pt x="256955" y="371305"/>
                      <a:pt x="256955" y="375278"/>
                    </a:cubicBezTo>
                    <a:cubicBezTo>
                      <a:pt x="256955" y="379252"/>
                      <a:pt x="253865" y="382342"/>
                      <a:pt x="250333" y="382342"/>
                    </a:cubicBezTo>
                    <a:lnTo>
                      <a:pt x="181017" y="382342"/>
                    </a:lnTo>
                    <a:cubicBezTo>
                      <a:pt x="177485" y="383226"/>
                      <a:pt x="174394" y="380135"/>
                      <a:pt x="174394" y="375278"/>
                    </a:cubicBezTo>
                    <a:close/>
                    <a:moveTo>
                      <a:pt x="327154" y="228258"/>
                    </a:moveTo>
                    <a:cubicBezTo>
                      <a:pt x="327154" y="266227"/>
                      <a:pt x="309053" y="285212"/>
                      <a:pt x="289627" y="305521"/>
                    </a:cubicBezTo>
                    <a:cubicBezTo>
                      <a:pt x="276381" y="319208"/>
                      <a:pt x="262695" y="333336"/>
                      <a:pt x="254748" y="354087"/>
                    </a:cubicBezTo>
                    <a:cubicBezTo>
                      <a:pt x="253423" y="353645"/>
                      <a:pt x="252099" y="353645"/>
                      <a:pt x="250333" y="353645"/>
                    </a:cubicBezTo>
                    <a:lnTo>
                      <a:pt x="222518" y="353645"/>
                    </a:lnTo>
                    <a:lnTo>
                      <a:pt x="222518" y="317000"/>
                    </a:lnTo>
                    <a:cubicBezTo>
                      <a:pt x="222518" y="305079"/>
                      <a:pt x="213246" y="294925"/>
                      <a:pt x="201767" y="294925"/>
                    </a:cubicBezTo>
                    <a:lnTo>
                      <a:pt x="187639" y="294925"/>
                    </a:lnTo>
                    <a:cubicBezTo>
                      <a:pt x="183666" y="294925"/>
                      <a:pt x="181017" y="291834"/>
                      <a:pt x="181017" y="287861"/>
                    </a:cubicBezTo>
                    <a:cubicBezTo>
                      <a:pt x="181017" y="283887"/>
                      <a:pt x="184107" y="280796"/>
                      <a:pt x="187639" y="280796"/>
                    </a:cubicBezTo>
                    <a:lnTo>
                      <a:pt x="256955" y="280796"/>
                    </a:lnTo>
                    <a:cubicBezTo>
                      <a:pt x="268434" y="280796"/>
                      <a:pt x="277706" y="271084"/>
                      <a:pt x="277706" y="258721"/>
                    </a:cubicBezTo>
                    <a:cubicBezTo>
                      <a:pt x="277706" y="246359"/>
                      <a:pt x="268434" y="236646"/>
                      <a:pt x="256955" y="236646"/>
                    </a:cubicBezTo>
                    <a:lnTo>
                      <a:pt x="201326" y="236646"/>
                    </a:lnTo>
                    <a:cubicBezTo>
                      <a:pt x="197352" y="236646"/>
                      <a:pt x="194703" y="233556"/>
                      <a:pt x="194703" y="229582"/>
                    </a:cubicBezTo>
                    <a:lnTo>
                      <a:pt x="194703" y="207507"/>
                    </a:lnTo>
                    <a:lnTo>
                      <a:pt x="229582" y="207507"/>
                    </a:lnTo>
                    <a:cubicBezTo>
                      <a:pt x="248567" y="207507"/>
                      <a:pt x="264461" y="190730"/>
                      <a:pt x="264461" y="170862"/>
                    </a:cubicBezTo>
                    <a:cubicBezTo>
                      <a:pt x="264461" y="150553"/>
                      <a:pt x="249008" y="134217"/>
                      <a:pt x="229582" y="134217"/>
                    </a:cubicBezTo>
                    <a:lnTo>
                      <a:pt x="229140" y="134217"/>
                    </a:lnTo>
                    <a:cubicBezTo>
                      <a:pt x="229582" y="132010"/>
                      <a:pt x="229582" y="129361"/>
                      <a:pt x="229582" y="126712"/>
                    </a:cubicBezTo>
                    <a:cubicBezTo>
                      <a:pt x="229582" y="121855"/>
                      <a:pt x="229140" y="117440"/>
                      <a:pt x="227816" y="113025"/>
                    </a:cubicBezTo>
                    <a:cubicBezTo>
                      <a:pt x="283446" y="118323"/>
                      <a:pt x="327154" y="168213"/>
                      <a:pt x="327154" y="228258"/>
                    </a:cubicBezTo>
                    <a:close/>
                    <a:moveTo>
                      <a:pt x="306404" y="69758"/>
                    </a:moveTo>
                    <a:lnTo>
                      <a:pt x="331569" y="96248"/>
                    </a:lnTo>
                    <a:lnTo>
                      <a:pt x="299340" y="130244"/>
                    </a:lnTo>
                    <a:cubicBezTo>
                      <a:pt x="290510" y="121855"/>
                      <a:pt x="280355" y="114350"/>
                      <a:pt x="269317" y="109052"/>
                    </a:cubicBezTo>
                    <a:lnTo>
                      <a:pt x="306404" y="69758"/>
                    </a:lnTo>
                    <a:close/>
                    <a:moveTo>
                      <a:pt x="375278" y="15011"/>
                    </a:moveTo>
                    <a:cubicBezTo>
                      <a:pt x="398678" y="15011"/>
                      <a:pt x="417663" y="35320"/>
                      <a:pt x="417663" y="60044"/>
                    </a:cubicBezTo>
                    <a:cubicBezTo>
                      <a:pt x="417663" y="71965"/>
                      <a:pt x="413248" y="83444"/>
                      <a:pt x="405301" y="91392"/>
                    </a:cubicBezTo>
                    <a:lnTo>
                      <a:pt x="396912" y="100222"/>
                    </a:lnTo>
                    <a:lnTo>
                      <a:pt x="337309" y="37086"/>
                    </a:lnTo>
                    <a:lnTo>
                      <a:pt x="345698" y="28256"/>
                    </a:lnTo>
                    <a:cubicBezTo>
                      <a:pt x="353203" y="19868"/>
                      <a:pt x="363799" y="15011"/>
                      <a:pt x="375278" y="15011"/>
                    </a:cubicBezTo>
                    <a:close/>
                    <a:moveTo>
                      <a:pt x="316117" y="59603"/>
                    </a:moveTo>
                    <a:lnTo>
                      <a:pt x="327154" y="48124"/>
                    </a:lnTo>
                    <a:lnTo>
                      <a:pt x="386757" y="111259"/>
                    </a:lnTo>
                    <a:lnTo>
                      <a:pt x="375720" y="122738"/>
                    </a:lnTo>
                    <a:lnTo>
                      <a:pt x="316117" y="59603"/>
                    </a:lnTo>
                    <a:close/>
                    <a:moveTo>
                      <a:pt x="309053" y="140399"/>
                    </a:moveTo>
                    <a:lnTo>
                      <a:pt x="341283" y="106402"/>
                    </a:lnTo>
                    <a:lnTo>
                      <a:pt x="366448" y="132893"/>
                    </a:lnTo>
                    <a:lnTo>
                      <a:pt x="329362" y="172187"/>
                    </a:lnTo>
                    <a:cubicBezTo>
                      <a:pt x="323622" y="160708"/>
                      <a:pt x="317000" y="150111"/>
                      <a:pt x="309053" y="140399"/>
                    </a:cubicBezTo>
                    <a:close/>
                    <a:moveTo>
                      <a:pt x="300664" y="314793"/>
                    </a:moveTo>
                    <a:cubicBezTo>
                      <a:pt x="308170" y="307287"/>
                      <a:pt x="316117" y="298899"/>
                      <a:pt x="322298" y="289627"/>
                    </a:cubicBezTo>
                    <a:cubicBezTo>
                      <a:pt x="326271" y="288302"/>
                      <a:pt x="329804" y="287419"/>
                      <a:pt x="334219" y="287419"/>
                    </a:cubicBezTo>
                    <a:cubicBezTo>
                      <a:pt x="353203" y="287419"/>
                      <a:pt x="369097" y="304196"/>
                      <a:pt x="369097" y="324064"/>
                    </a:cubicBezTo>
                    <a:cubicBezTo>
                      <a:pt x="369097" y="344373"/>
                      <a:pt x="353645" y="360709"/>
                      <a:pt x="334219" y="360709"/>
                    </a:cubicBezTo>
                    <a:cubicBezTo>
                      <a:pt x="315234" y="360709"/>
                      <a:pt x="299340" y="343932"/>
                      <a:pt x="299340" y="324064"/>
                    </a:cubicBezTo>
                    <a:cubicBezTo>
                      <a:pt x="299340" y="320974"/>
                      <a:pt x="299781" y="317883"/>
                      <a:pt x="300664" y="314793"/>
                    </a:cubicBezTo>
                    <a:close/>
                    <a:moveTo>
                      <a:pt x="404418" y="293159"/>
                    </a:moveTo>
                    <a:cubicBezTo>
                      <a:pt x="402210" y="287861"/>
                      <a:pt x="403535" y="282121"/>
                      <a:pt x="407508" y="277265"/>
                    </a:cubicBezTo>
                    <a:lnTo>
                      <a:pt x="417663" y="266669"/>
                    </a:lnTo>
                    <a:lnTo>
                      <a:pt x="388082" y="235322"/>
                    </a:lnTo>
                    <a:lnTo>
                      <a:pt x="377927" y="245918"/>
                    </a:lnTo>
                    <a:cubicBezTo>
                      <a:pt x="373954" y="249891"/>
                      <a:pt x="368214" y="251216"/>
                      <a:pt x="362916" y="248567"/>
                    </a:cubicBezTo>
                    <a:cubicBezTo>
                      <a:pt x="357618" y="246359"/>
                      <a:pt x="354969" y="241503"/>
                      <a:pt x="354969" y="235763"/>
                    </a:cubicBezTo>
                    <a:lnTo>
                      <a:pt x="354969" y="220311"/>
                    </a:lnTo>
                    <a:lnTo>
                      <a:pt x="340399" y="220311"/>
                    </a:lnTo>
                    <a:cubicBezTo>
                      <a:pt x="339958" y="208832"/>
                      <a:pt x="337751" y="196911"/>
                      <a:pt x="334219" y="186315"/>
                    </a:cubicBezTo>
                    <a:lnTo>
                      <a:pt x="414572" y="101105"/>
                    </a:lnTo>
                    <a:cubicBezTo>
                      <a:pt x="425168" y="90067"/>
                      <a:pt x="430908" y="75056"/>
                      <a:pt x="430908" y="59162"/>
                    </a:cubicBezTo>
                    <a:cubicBezTo>
                      <a:pt x="430908" y="26490"/>
                      <a:pt x="405742" y="0"/>
                      <a:pt x="374837" y="0"/>
                    </a:cubicBezTo>
                    <a:cubicBezTo>
                      <a:pt x="359826" y="0"/>
                      <a:pt x="345698" y="6181"/>
                      <a:pt x="335101" y="17660"/>
                    </a:cubicBezTo>
                    <a:lnTo>
                      <a:pt x="254748" y="102871"/>
                    </a:lnTo>
                    <a:cubicBezTo>
                      <a:pt x="244152" y="99338"/>
                      <a:pt x="233114" y="97131"/>
                      <a:pt x="222076" y="96689"/>
                    </a:cubicBezTo>
                    <a:cubicBezTo>
                      <a:pt x="212363" y="78588"/>
                      <a:pt x="194703" y="67109"/>
                      <a:pt x="173952" y="67109"/>
                    </a:cubicBezTo>
                    <a:cubicBezTo>
                      <a:pt x="168655" y="67109"/>
                      <a:pt x="163356" y="67992"/>
                      <a:pt x="158500" y="69316"/>
                    </a:cubicBezTo>
                    <a:cubicBezTo>
                      <a:pt x="146579" y="45475"/>
                      <a:pt x="123179" y="30464"/>
                      <a:pt x="97572" y="30464"/>
                    </a:cubicBezTo>
                    <a:cubicBezTo>
                      <a:pt x="59603" y="30464"/>
                      <a:pt x="28256" y="63577"/>
                      <a:pt x="28256" y="104195"/>
                    </a:cubicBezTo>
                    <a:cubicBezTo>
                      <a:pt x="28256" y="109935"/>
                      <a:pt x="29139" y="115232"/>
                      <a:pt x="30022" y="120972"/>
                    </a:cubicBezTo>
                    <a:cubicBezTo>
                      <a:pt x="13245" y="126270"/>
                      <a:pt x="441" y="143489"/>
                      <a:pt x="441" y="162915"/>
                    </a:cubicBezTo>
                    <a:cubicBezTo>
                      <a:pt x="441" y="187198"/>
                      <a:pt x="18985" y="206624"/>
                      <a:pt x="41943" y="206624"/>
                    </a:cubicBezTo>
                    <a:lnTo>
                      <a:pt x="92274" y="206624"/>
                    </a:lnTo>
                    <a:cubicBezTo>
                      <a:pt x="90950" y="213688"/>
                      <a:pt x="90508" y="221635"/>
                      <a:pt x="90508" y="228699"/>
                    </a:cubicBezTo>
                    <a:cubicBezTo>
                      <a:pt x="90508" y="245035"/>
                      <a:pt x="93599" y="257838"/>
                      <a:pt x="97572" y="269317"/>
                    </a:cubicBezTo>
                    <a:lnTo>
                      <a:pt x="35762" y="334660"/>
                    </a:lnTo>
                    <a:lnTo>
                      <a:pt x="1324" y="429584"/>
                    </a:lnTo>
                    <a:cubicBezTo>
                      <a:pt x="441" y="431791"/>
                      <a:pt x="0" y="433999"/>
                      <a:pt x="0" y="436648"/>
                    </a:cubicBezTo>
                    <a:cubicBezTo>
                      <a:pt x="0" y="447244"/>
                      <a:pt x="8388" y="456515"/>
                      <a:pt x="18543" y="456515"/>
                    </a:cubicBezTo>
                    <a:cubicBezTo>
                      <a:pt x="20751" y="456515"/>
                      <a:pt x="23400" y="456074"/>
                      <a:pt x="25166" y="455191"/>
                    </a:cubicBezTo>
                    <a:lnTo>
                      <a:pt x="114791" y="418987"/>
                    </a:lnTo>
                    <a:lnTo>
                      <a:pt x="160266" y="370863"/>
                    </a:lnTo>
                    <a:cubicBezTo>
                      <a:pt x="159825" y="372630"/>
                      <a:pt x="159825" y="373954"/>
                      <a:pt x="159825" y="375720"/>
                    </a:cubicBezTo>
                    <a:cubicBezTo>
                      <a:pt x="159825" y="381460"/>
                      <a:pt x="162032" y="386316"/>
                      <a:pt x="165122" y="390731"/>
                    </a:cubicBezTo>
                    <a:cubicBezTo>
                      <a:pt x="161590" y="394705"/>
                      <a:pt x="159825" y="399561"/>
                      <a:pt x="159825" y="405742"/>
                    </a:cubicBezTo>
                    <a:cubicBezTo>
                      <a:pt x="159825" y="415897"/>
                      <a:pt x="166447" y="424727"/>
                      <a:pt x="175277" y="426935"/>
                    </a:cubicBezTo>
                    <a:cubicBezTo>
                      <a:pt x="181017" y="445036"/>
                      <a:pt x="196911" y="456957"/>
                      <a:pt x="215454" y="456957"/>
                    </a:cubicBezTo>
                    <a:cubicBezTo>
                      <a:pt x="233997" y="456957"/>
                      <a:pt x="249891" y="445036"/>
                      <a:pt x="255631" y="426935"/>
                    </a:cubicBezTo>
                    <a:cubicBezTo>
                      <a:pt x="264461" y="424285"/>
                      <a:pt x="271083" y="415897"/>
                      <a:pt x="271083" y="405742"/>
                    </a:cubicBezTo>
                    <a:cubicBezTo>
                      <a:pt x="271083" y="405301"/>
                      <a:pt x="271083" y="404860"/>
                      <a:pt x="271083" y="403976"/>
                    </a:cubicBezTo>
                    <a:lnTo>
                      <a:pt x="279472" y="412806"/>
                    </a:lnTo>
                    <a:lnTo>
                      <a:pt x="289627" y="402210"/>
                    </a:lnTo>
                    <a:cubicBezTo>
                      <a:pt x="293600" y="398237"/>
                      <a:pt x="299340" y="396912"/>
                      <a:pt x="304638" y="399561"/>
                    </a:cubicBezTo>
                    <a:cubicBezTo>
                      <a:pt x="309936" y="401769"/>
                      <a:pt x="312585" y="406625"/>
                      <a:pt x="312585" y="412365"/>
                    </a:cubicBezTo>
                    <a:lnTo>
                      <a:pt x="312585" y="427818"/>
                    </a:lnTo>
                    <a:lnTo>
                      <a:pt x="354086" y="427818"/>
                    </a:lnTo>
                    <a:lnTo>
                      <a:pt x="354086" y="412806"/>
                    </a:lnTo>
                    <a:cubicBezTo>
                      <a:pt x="354086" y="407067"/>
                      <a:pt x="357618" y="402210"/>
                      <a:pt x="362475" y="400003"/>
                    </a:cubicBezTo>
                    <a:cubicBezTo>
                      <a:pt x="367773" y="397795"/>
                      <a:pt x="373071" y="399120"/>
                      <a:pt x="377044" y="403093"/>
                    </a:cubicBezTo>
                    <a:lnTo>
                      <a:pt x="387199" y="413690"/>
                    </a:lnTo>
                    <a:lnTo>
                      <a:pt x="416780" y="382342"/>
                    </a:lnTo>
                    <a:lnTo>
                      <a:pt x="406625" y="371747"/>
                    </a:lnTo>
                    <a:cubicBezTo>
                      <a:pt x="402652" y="367773"/>
                      <a:pt x="401327" y="361592"/>
                      <a:pt x="403976" y="355852"/>
                    </a:cubicBezTo>
                    <a:cubicBezTo>
                      <a:pt x="406184" y="350554"/>
                      <a:pt x="410599" y="347464"/>
                      <a:pt x="416338" y="347464"/>
                    </a:cubicBezTo>
                    <a:lnTo>
                      <a:pt x="430908" y="347464"/>
                    </a:lnTo>
                    <a:lnTo>
                      <a:pt x="430908" y="303755"/>
                    </a:lnTo>
                    <a:lnTo>
                      <a:pt x="416338" y="303755"/>
                    </a:lnTo>
                    <a:cubicBezTo>
                      <a:pt x="411923" y="301989"/>
                      <a:pt x="406625" y="298899"/>
                      <a:pt x="404418" y="293159"/>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grpSp>
      <p:grpSp>
        <p:nvGrpSpPr>
          <p:cNvPr id="50" name="Group 49">
            <a:extLst>
              <a:ext uri="{FF2B5EF4-FFF2-40B4-BE49-F238E27FC236}">
                <a16:creationId xmlns:a16="http://schemas.microsoft.com/office/drawing/2014/main" id="{7A3E2DE6-A104-804F-25E7-F8F5A0920A54}"/>
              </a:ext>
            </a:extLst>
          </p:cNvPr>
          <p:cNvGrpSpPr/>
          <p:nvPr/>
        </p:nvGrpSpPr>
        <p:grpSpPr>
          <a:xfrm>
            <a:off x="11228245" y="3208499"/>
            <a:ext cx="349093" cy="405142"/>
            <a:chOff x="8360213" y="3458151"/>
            <a:chExt cx="853935" cy="991043"/>
          </a:xfrm>
          <a:solidFill>
            <a:srgbClr val="083F59"/>
          </a:solidFill>
        </p:grpSpPr>
        <p:grpSp>
          <p:nvGrpSpPr>
            <p:cNvPr id="51" name="Graphic 2">
              <a:extLst>
                <a:ext uri="{FF2B5EF4-FFF2-40B4-BE49-F238E27FC236}">
                  <a16:creationId xmlns:a16="http://schemas.microsoft.com/office/drawing/2014/main" id="{E3656D81-B8D0-6314-1BB7-0B7503384D26}"/>
                </a:ext>
              </a:extLst>
            </p:cNvPr>
            <p:cNvGrpSpPr/>
            <p:nvPr userDrawn="1"/>
          </p:nvGrpSpPr>
          <p:grpSpPr>
            <a:xfrm>
              <a:off x="8599192" y="3595917"/>
              <a:ext cx="375982" cy="204367"/>
              <a:chOff x="2642504" y="3763150"/>
              <a:chExt cx="375982" cy="204367"/>
            </a:xfrm>
            <a:grpFill/>
          </p:grpSpPr>
          <p:sp>
            <p:nvSpPr>
              <p:cNvPr id="57" name="Freeform 56">
                <a:extLst>
                  <a:ext uri="{FF2B5EF4-FFF2-40B4-BE49-F238E27FC236}">
                    <a16:creationId xmlns:a16="http://schemas.microsoft.com/office/drawing/2014/main" id="{D9402696-4E8B-1CC4-C5D9-D6C7C42C3FD0}"/>
                  </a:ext>
                </a:extLst>
              </p:cNvPr>
              <p:cNvSpPr/>
              <p:nvPr/>
            </p:nvSpPr>
            <p:spPr>
              <a:xfrm>
                <a:off x="2813454" y="3763150"/>
                <a:ext cx="205031" cy="204367"/>
              </a:xfrm>
              <a:custGeom>
                <a:avLst/>
                <a:gdLst>
                  <a:gd name="connsiteX0" fmla="*/ 204168 w 205031"/>
                  <a:gd name="connsiteY0" fmla="*/ 204367 h 204367"/>
                  <a:gd name="connsiteX1" fmla="*/ 384 w 205031"/>
                  <a:gd name="connsiteY1" fmla="*/ 204367 h 204367"/>
                  <a:gd name="connsiteX2" fmla="*/ 0 w 205031"/>
                  <a:gd name="connsiteY2" fmla="*/ 193999 h 204367"/>
                  <a:gd name="connsiteX3" fmla="*/ 0 w 205031"/>
                  <a:gd name="connsiteY3" fmla="*/ 90707 h 204367"/>
                  <a:gd name="connsiteX4" fmla="*/ 90187 w 205031"/>
                  <a:gd name="connsiteY4" fmla="*/ 85 h 204367"/>
                  <a:gd name="connsiteX5" fmla="*/ 138159 w 205031"/>
                  <a:gd name="connsiteY5" fmla="*/ 2389 h 204367"/>
                  <a:gd name="connsiteX6" fmla="*/ 204552 w 205031"/>
                  <a:gd name="connsiteY6" fmla="*/ 82259 h 204367"/>
                  <a:gd name="connsiteX7" fmla="*/ 204936 w 205031"/>
                  <a:gd name="connsiteY7" fmla="*/ 199375 h 204367"/>
                  <a:gd name="connsiteX8" fmla="*/ 204168 w 205031"/>
                  <a:gd name="connsiteY8" fmla="*/ 204367 h 204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031" h="204367">
                    <a:moveTo>
                      <a:pt x="204168" y="204367"/>
                    </a:moveTo>
                    <a:cubicBezTo>
                      <a:pt x="135856" y="204367"/>
                      <a:pt x="68696" y="204367"/>
                      <a:pt x="384" y="204367"/>
                    </a:cubicBezTo>
                    <a:cubicBezTo>
                      <a:pt x="384" y="200527"/>
                      <a:pt x="0" y="197071"/>
                      <a:pt x="0" y="193999"/>
                    </a:cubicBezTo>
                    <a:cubicBezTo>
                      <a:pt x="0" y="159440"/>
                      <a:pt x="0" y="124882"/>
                      <a:pt x="0" y="90707"/>
                    </a:cubicBezTo>
                    <a:cubicBezTo>
                      <a:pt x="0" y="36564"/>
                      <a:pt x="36075" y="85"/>
                      <a:pt x="90187" y="85"/>
                    </a:cubicBezTo>
                    <a:cubicBezTo>
                      <a:pt x="106306" y="85"/>
                      <a:pt x="122808" y="-683"/>
                      <a:pt x="138159" y="2389"/>
                    </a:cubicBezTo>
                    <a:cubicBezTo>
                      <a:pt x="176153" y="9301"/>
                      <a:pt x="204168" y="43476"/>
                      <a:pt x="204552" y="82259"/>
                    </a:cubicBezTo>
                    <a:cubicBezTo>
                      <a:pt x="205320" y="121426"/>
                      <a:pt x="204936" y="160208"/>
                      <a:pt x="204936" y="199375"/>
                    </a:cubicBezTo>
                    <a:cubicBezTo>
                      <a:pt x="204936" y="200527"/>
                      <a:pt x="204552" y="202063"/>
                      <a:pt x="204168" y="204367"/>
                    </a:cubicBezTo>
                    <a:close/>
                  </a:path>
                </a:pathLst>
              </a:custGeom>
              <a:solidFill>
                <a:srgbClr val="DF4625"/>
              </a:solidFill>
              <a:ln w="3834" cap="flat">
                <a:noFill/>
                <a:prstDash val="solid"/>
                <a:miter/>
              </a:ln>
            </p:spPr>
            <p:txBody>
              <a:bodyPr rtlCol="0" anchor="ctr"/>
              <a:lstStyle/>
              <a:p>
                <a:endParaRPr lang="en-US" sz="835"/>
              </a:p>
            </p:txBody>
          </p:sp>
          <p:sp>
            <p:nvSpPr>
              <p:cNvPr id="58" name="Freeform 57">
                <a:extLst>
                  <a:ext uri="{FF2B5EF4-FFF2-40B4-BE49-F238E27FC236}">
                    <a16:creationId xmlns:a16="http://schemas.microsoft.com/office/drawing/2014/main" id="{226AACB3-E65F-5B34-57E9-DDE48ABD6096}"/>
                  </a:ext>
                </a:extLst>
              </p:cNvPr>
              <p:cNvSpPr/>
              <p:nvPr/>
            </p:nvSpPr>
            <p:spPr>
              <a:xfrm>
                <a:off x="2642504" y="3763235"/>
                <a:ext cx="161142" cy="204281"/>
              </a:xfrm>
              <a:custGeom>
                <a:avLst/>
                <a:gdLst>
                  <a:gd name="connsiteX0" fmla="*/ 137178 w 161142"/>
                  <a:gd name="connsiteY0" fmla="*/ 204282 h 204281"/>
                  <a:gd name="connsiteX1" fmla="*/ 938 w 161142"/>
                  <a:gd name="connsiteY1" fmla="*/ 204282 h 204281"/>
                  <a:gd name="connsiteX2" fmla="*/ 171 w 161142"/>
                  <a:gd name="connsiteY2" fmla="*/ 196602 h 204281"/>
                  <a:gd name="connsiteX3" fmla="*/ 171 w 161142"/>
                  <a:gd name="connsiteY3" fmla="*/ 86397 h 204281"/>
                  <a:gd name="connsiteX4" fmla="*/ 85753 w 161142"/>
                  <a:gd name="connsiteY4" fmla="*/ 0 h 204281"/>
                  <a:gd name="connsiteX5" fmla="*/ 137946 w 161142"/>
                  <a:gd name="connsiteY5" fmla="*/ 2304 h 204281"/>
                  <a:gd name="connsiteX6" fmla="*/ 160972 w 161142"/>
                  <a:gd name="connsiteY6" fmla="*/ 9984 h 204281"/>
                  <a:gd name="connsiteX7" fmla="*/ 160972 w 161142"/>
                  <a:gd name="connsiteY7" fmla="*/ 13440 h 204281"/>
                  <a:gd name="connsiteX8" fmla="*/ 137178 w 161142"/>
                  <a:gd name="connsiteY8" fmla="*/ 99069 h 204281"/>
                  <a:gd name="connsiteX9" fmla="*/ 137562 w 161142"/>
                  <a:gd name="connsiteY9" fmla="*/ 193146 h 204281"/>
                  <a:gd name="connsiteX10" fmla="*/ 137178 w 161142"/>
                  <a:gd name="connsiteY10" fmla="*/ 204282 h 204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1142" h="204281">
                    <a:moveTo>
                      <a:pt x="137178" y="204282"/>
                    </a:moveTo>
                    <a:cubicBezTo>
                      <a:pt x="91125" y="204282"/>
                      <a:pt x="46224" y="204282"/>
                      <a:pt x="938" y="204282"/>
                    </a:cubicBezTo>
                    <a:cubicBezTo>
                      <a:pt x="554" y="201210"/>
                      <a:pt x="171" y="198906"/>
                      <a:pt x="171" y="196602"/>
                    </a:cubicBezTo>
                    <a:cubicBezTo>
                      <a:pt x="171" y="159739"/>
                      <a:pt x="-213" y="122876"/>
                      <a:pt x="171" y="86397"/>
                    </a:cubicBezTo>
                    <a:cubicBezTo>
                      <a:pt x="554" y="37631"/>
                      <a:pt x="37013" y="768"/>
                      <a:pt x="85753" y="0"/>
                    </a:cubicBezTo>
                    <a:cubicBezTo>
                      <a:pt x="103022" y="0"/>
                      <a:pt x="120676" y="384"/>
                      <a:pt x="137946" y="2304"/>
                    </a:cubicBezTo>
                    <a:cubicBezTo>
                      <a:pt x="146005" y="3072"/>
                      <a:pt x="153681" y="7296"/>
                      <a:pt x="160972" y="9984"/>
                    </a:cubicBezTo>
                    <a:cubicBezTo>
                      <a:pt x="160972" y="12288"/>
                      <a:pt x="161356" y="13056"/>
                      <a:pt x="160972" y="13440"/>
                    </a:cubicBezTo>
                    <a:cubicBezTo>
                      <a:pt x="142167" y="39167"/>
                      <a:pt x="136027" y="67966"/>
                      <a:pt x="137178" y="99069"/>
                    </a:cubicBezTo>
                    <a:cubicBezTo>
                      <a:pt x="137946" y="130172"/>
                      <a:pt x="137562" y="161659"/>
                      <a:pt x="137562" y="193146"/>
                    </a:cubicBezTo>
                    <a:cubicBezTo>
                      <a:pt x="137178" y="195834"/>
                      <a:pt x="137178" y="199674"/>
                      <a:pt x="137178" y="204282"/>
                    </a:cubicBezTo>
                    <a:close/>
                  </a:path>
                </a:pathLst>
              </a:custGeom>
              <a:solidFill>
                <a:srgbClr val="DF4625"/>
              </a:solidFill>
              <a:ln w="3834" cap="flat">
                <a:noFill/>
                <a:prstDash val="solid"/>
                <a:miter/>
              </a:ln>
            </p:spPr>
            <p:txBody>
              <a:bodyPr rtlCol="0" anchor="ctr"/>
              <a:lstStyle/>
              <a:p>
                <a:endParaRPr lang="en-US" sz="835"/>
              </a:p>
            </p:txBody>
          </p:sp>
        </p:grpSp>
        <p:grpSp>
          <p:nvGrpSpPr>
            <p:cNvPr id="52" name="Graphic 2">
              <a:extLst>
                <a:ext uri="{FF2B5EF4-FFF2-40B4-BE49-F238E27FC236}">
                  <a16:creationId xmlns:a16="http://schemas.microsoft.com/office/drawing/2014/main" id="{66B4E469-C88D-D694-83F4-D81A6C29A928}"/>
                </a:ext>
              </a:extLst>
            </p:cNvPr>
            <p:cNvGrpSpPr/>
            <p:nvPr userDrawn="1"/>
          </p:nvGrpSpPr>
          <p:grpSpPr>
            <a:xfrm>
              <a:off x="8360213" y="3458151"/>
              <a:ext cx="853935" cy="991043"/>
              <a:chOff x="2403525" y="3625384"/>
              <a:chExt cx="853935" cy="991043"/>
            </a:xfrm>
            <a:grpFill/>
          </p:grpSpPr>
          <p:sp>
            <p:nvSpPr>
              <p:cNvPr id="53" name="Freeform 52">
                <a:extLst>
                  <a:ext uri="{FF2B5EF4-FFF2-40B4-BE49-F238E27FC236}">
                    <a16:creationId xmlns:a16="http://schemas.microsoft.com/office/drawing/2014/main" id="{0699B44A-8290-6B97-E570-25101EADCDA9}"/>
                  </a:ext>
                </a:extLst>
              </p:cNvPr>
              <p:cNvSpPr/>
              <p:nvPr/>
            </p:nvSpPr>
            <p:spPr>
              <a:xfrm>
                <a:off x="2403525" y="3625384"/>
                <a:ext cx="853935" cy="991043"/>
              </a:xfrm>
              <a:custGeom>
                <a:avLst/>
                <a:gdLst>
                  <a:gd name="connsiteX0" fmla="*/ 521608 w 853935"/>
                  <a:gd name="connsiteY0" fmla="*/ 0 h 991043"/>
                  <a:gd name="connsiteX1" fmla="*/ 526980 w 853935"/>
                  <a:gd name="connsiteY1" fmla="*/ 1920 h 991043"/>
                  <a:gd name="connsiteX2" fmla="*/ 571498 w 853935"/>
                  <a:gd name="connsiteY2" fmla="*/ 102909 h 991043"/>
                  <a:gd name="connsiteX3" fmla="*/ 568044 w 853935"/>
                  <a:gd name="connsiteY3" fmla="*/ 108669 h 991043"/>
                  <a:gd name="connsiteX4" fmla="*/ 573801 w 853935"/>
                  <a:gd name="connsiteY4" fmla="*/ 111741 h 991043"/>
                  <a:gd name="connsiteX5" fmla="*/ 649021 w 853935"/>
                  <a:gd name="connsiteY5" fmla="*/ 223481 h 991043"/>
                  <a:gd name="connsiteX6" fmla="*/ 649021 w 853935"/>
                  <a:gd name="connsiteY6" fmla="*/ 289143 h 991043"/>
                  <a:gd name="connsiteX7" fmla="*/ 711192 w 853935"/>
                  <a:gd name="connsiteY7" fmla="*/ 304119 h 991043"/>
                  <a:gd name="connsiteX8" fmla="*/ 761851 w 853935"/>
                  <a:gd name="connsiteY8" fmla="*/ 324854 h 991043"/>
                  <a:gd name="connsiteX9" fmla="*/ 785645 w 853935"/>
                  <a:gd name="connsiteY9" fmla="*/ 366709 h 991043"/>
                  <a:gd name="connsiteX10" fmla="*/ 785645 w 853935"/>
                  <a:gd name="connsiteY10" fmla="*/ 455794 h 991043"/>
                  <a:gd name="connsiteX11" fmla="*/ 790634 w 853935"/>
                  <a:gd name="connsiteY11" fmla="*/ 465010 h 991043"/>
                  <a:gd name="connsiteX12" fmla="*/ 851654 w 853935"/>
                  <a:gd name="connsiteY12" fmla="*/ 542575 h 991043"/>
                  <a:gd name="connsiteX13" fmla="*/ 827476 w 853935"/>
                  <a:gd name="connsiteY13" fmla="*/ 637804 h 991043"/>
                  <a:gd name="connsiteX14" fmla="*/ 790250 w 853935"/>
                  <a:gd name="connsiteY14" fmla="*/ 662764 h 991043"/>
                  <a:gd name="connsiteX15" fmla="*/ 782575 w 853935"/>
                  <a:gd name="connsiteY15" fmla="*/ 673131 h 991043"/>
                  <a:gd name="connsiteX16" fmla="*/ 499349 w 853935"/>
                  <a:gd name="connsiteY16" fmla="*/ 983778 h 991043"/>
                  <a:gd name="connsiteX17" fmla="*/ 77196 w 853935"/>
                  <a:gd name="connsiteY17" fmla="*/ 711530 h 991043"/>
                  <a:gd name="connsiteX18" fmla="*/ 70288 w 853935"/>
                  <a:gd name="connsiteY18" fmla="*/ 671596 h 991043"/>
                  <a:gd name="connsiteX19" fmla="*/ 64915 w 853935"/>
                  <a:gd name="connsiteY19" fmla="*/ 664300 h 991043"/>
                  <a:gd name="connsiteX20" fmla="*/ 57 w 853935"/>
                  <a:gd name="connsiteY20" fmla="*/ 562159 h 991043"/>
                  <a:gd name="connsiteX21" fmla="*/ 41505 w 853935"/>
                  <a:gd name="connsiteY21" fmla="*/ 476529 h 991043"/>
                  <a:gd name="connsiteX22" fmla="*/ 60310 w 853935"/>
                  <a:gd name="connsiteY22" fmla="*/ 466930 h 991043"/>
                  <a:gd name="connsiteX23" fmla="*/ 68369 w 853935"/>
                  <a:gd name="connsiteY23" fmla="*/ 454258 h 991043"/>
                  <a:gd name="connsiteX24" fmla="*/ 67985 w 853935"/>
                  <a:gd name="connsiteY24" fmla="*/ 364405 h 991043"/>
                  <a:gd name="connsiteX25" fmla="*/ 87942 w 853935"/>
                  <a:gd name="connsiteY25" fmla="*/ 327542 h 991043"/>
                  <a:gd name="connsiteX26" fmla="*/ 163162 w 853935"/>
                  <a:gd name="connsiteY26" fmla="*/ 298743 h 991043"/>
                  <a:gd name="connsiteX27" fmla="*/ 204226 w 853935"/>
                  <a:gd name="connsiteY27" fmla="*/ 290295 h 991043"/>
                  <a:gd name="connsiteX28" fmla="*/ 204226 w 853935"/>
                  <a:gd name="connsiteY28" fmla="*/ 278391 h 991043"/>
                  <a:gd name="connsiteX29" fmla="*/ 206528 w 853935"/>
                  <a:gd name="connsiteY29" fmla="*/ 203130 h 991043"/>
                  <a:gd name="connsiteX30" fmla="*/ 278294 w 853935"/>
                  <a:gd name="connsiteY30" fmla="*/ 112893 h 991043"/>
                  <a:gd name="connsiteX31" fmla="*/ 282899 w 853935"/>
                  <a:gd name="connsiteY31" fmla="*/ 110973 h 991043"/>
                  <a:gd name="connsiteX32" fmla="*/ 272921 w 853935"/>
                  <a:gd name="connsiteY32" fmla="*/ 73726 h 991043"/>
                  <a:gd name="connsiteX33" fmla="*/ 323580 w 853935"/>
                  <a:gd name="connsiteY33" fmla="*/ 3072 h 991043"/>
                  <a:gd name="connsiteX34" fmla="*/ 328952 w 853935"/>
                  <a:gd name="connsiteY34" fmla="*/ 1152 h 991043"/>
                  <a:gd name="connsiteX35" fmla="*/ 352363 w 853935"/>
                  <a:gd name="connsiteY35" fmla="*/ 1152 h 991043"/>
                  <a:gd name="connsiteX36" fmla="*/ 357736 w 853935"/>
                  <a:gd name="connsiteY36" fmla="*/ 3072 h 991043"/>
                  <a:gd name="connsiteX37" fmla="*/ 408394 w 853935"/>
                  <a:gd name="connsiteY37" fmla="*/ 72574 h 991043"/>
                  <a:gd name="connsiteX38" fmla="*/ 398800 w 853935"/>
                  <a:gd name="connsiteY38" fmla="*/ 110589 h 991043"/>
                  <a:gd name="connsiteX39" fmla="*/ 422977 w 853935"/>
                  <a:gd name="connsiteY39" fmla="*/ 122876 h 991043"/>
                  <a:gd name="connsiteX40" fmla="*/ 429885 w 853935"/>
                  <a:gd name="connsiteY40" fmla="*/ 122876 h 991043"/>
                  <a:gd name="connsiteX41" fmla="*/ 455982 w 853935"/>
                  <a:gd name="connsiteY41" fmla="*/ 109437 h 991043"/>
                  <a:gd name="connsiteX42" fmla="*/ 451760 w 853935"/>
                  <a:gd name="connsiteY42" fmla="*/ 101373 h 991043"/>
                  <a:gd name="connsiteX43" fmla="*/ 481311 w 853935"/>
                  <a:gd name="connsiteY43" fmla="*/ 9216 h 991043"/>
                  <a:gd name="connsiteX44" fmla="*/ 503954 w 853935"/>
                  <a:gd name="connsiteY44" fmla="*/ 1152 h 991043"/>
                  <a:gd name="connsiteX45" fmla="*/ 521608 w 853935"/>
                  <a:gd name="connsiteY45" fmla="*/ 0 h 991043"/>
                  <a:gd name="connsiteX46" fmla="*/ 751489 w 853935"/>
                  <a:gd name="connsiteY46" fmla="*/ 401268 h 991043"/>
                  <a:gd name="connsiteX47" fmla="*/ 748035 w 853935"/>
                  <a:gd name="connsiteY47" fmla="*/ 401652 h 991043"/>
                  <a:gd name="connsiteX48" fmla="*/ 637891 w 853935"/>
                  <a:gd name="connsiteY48" fmla="*/ 430067 h 991043"/>
                  <a:gd name="connsiteX49" fmla="*/ 383065 w 853935"/>
                  <a:gd name="connsiteY49" fmla="*/ 443890 h 991043"/>
                  <a:gd name="connsiteX50" fmla="*/ 165080 w 853935"/>
                  <a:gd name="connsiteY50" fmla="*/ 420467 h 991043"/>
                  <a:gd name="connsiteX51" fmla="*/ 102909 w 853935"/>
                  <a:gd name="connsiteY51" fmla="*/ 402420 h 991043"/>
                  <a:gd name="connsiteX52" fmla="*/ 102525 w 853935"/>
                  <a:gd name="connsiteY52" fmla="*/ 410099 h 991043"/>
                  <a:gd name="connsiteX53" fmla="*/ 102909 w 853935"/>
                  <a:gd name="connsiteY53" fmla="*/ 629741 h 991043"/>
                  <a:gd name="connsiteX54" fmla="*/ 111736 w 853935"/>
                  <a:gd name="connsiteY54" fmla="*/ 708458 h 991043"/>
                  <a:gd name="connsiteX55" fmla="*/ 496662 w 853935"/>
                  <a:gd name="connsiteY55" fmla="*/ 949987 h 991043"/>
                  <a:gd name="connsiteX56" fmla="*/ 751873 w 853935"/>
                  <a:gd name="connsiteY56" fmla="*/ 628973 h 991043"/>
                  <a:gd name="connsiteX57" fmla="*/ 751873 w 853935"/>
                  <a:gd name="connsiteY57" fmla="*/ 411251 h 991043"/>
                  <a:gd name="connsiteX58" fmla="*/ 751489 w 853935"/>
                  <a:gd name="connsiteY58" fmla="*/ 401268 h 991043"/>
                  <a:gd name="connsiteX59" fmla="*/ 614097 w 853935"/>
                  <a:gd name="connsiteY59" fmla="*/ 342134 h 991043"/>
                  <a:gd name="connsiteX60" fmla="*/ 614865 w 853935"/>
                  <a:gd name="connsiteY60" fmla="*/ 336758 h 991043"/>
                  <a:gd name="connsiteX61" fmla="*/ 614481 w 853935"/>
                  <a:gd name="connsiteY61" fmla="*/ 219641 h 991043"/>
                  <a:gd name="connsiteX62" fmla="*/ 548088 w 853935"/>
                  <a:gd name="connsiteY62" fmla="*/ 139772 h 991043"/>
                  <a:gd name="connsiteX63" fmla="*/ 500116 w 853935"/>
                  <a:gd name="connsiteY63" fmla="*/ 137468 h 991043"/>
                  <a:gd name="connsiteX64" fmla="*/ 409929 w 853935"/>
                  <a:gd name="connsiteY64" fmla="*/ 228089 h 991043"/>
                  <a:gd name="connsiteX65" fmla="*/ 409929 w 853935"/>
                  <a:gd name="connsiteY65" fmla="*/ 331382 h 991043"/>
                  <a:gd name="connsiteX66" fmla="*/ 410313 w 853935"/>
                  <a:gd name="connsiteY66" fmla="*/ 341750 h 991043"/>
                  <a:gd name="connsiteX67" fmla="*/ 614097 w 853935"/>
                  <a:gd name="connsiteY67" fmla="*/ 342134 h 991043"/>
                  <a:gd name="connsiteX68" fmla="*/ 376157 w 853935"/>
                  <a:gd name="connsiteY68" fmla="*/ 342134 h 991043"/>
                  <a:gd name="connsiteX69" fmla="*/ 376157 w 853935"/>
                  <a:gd name="connsiteY69" fmla="*/ 330614 h 991043"/>
                  <a:gd name="connsiteX70" fmla="*/ 375773 w 853935"/>
                  <a:gd name="connsiteY70" fmla="*/ 236537 h 991043"/>
                  <a:gd name="connsiteX71" fmla="*/ 399567 w 853935"/>
                  <a:gd name="connsiteY71" fmla="*/ 150907 h 991043"/>
                  <a:gd name="connsiteX72" fmla="*/ 399567 w 853935"/>
                  <a:gd name="connsiteY72" fmla="*/ 147452 h 991043"/>
                  <a:gd name="connsiteX73" fmla="*/ 376541 w 853935"/>
                  <a:gd name="connsiteY73" fmla="*/ 139772 h 991043"/>
                  <a:gd name="connsiteX74" fmla="*/ 324347 w 853935"/>
                  <a:gd name="connsiteY74" fmla="*/ 137468 h 991043"/>
                  <a:gd name="connsiteX75" fmla="*/ 238765 w 853935"/>
                  <a:gd name="connsiteY75" fmla="*/ 223865 h 991043"/>
                  <a:gd name="connsiteX76" fmla="*/ 238765 w 853935"/>
                  <a:gd name="connsiteY76" fmla="*/ 334070 h 991043"/>
                  <a:gd name="connsiteX77" fmla="*/ 239533 w 853935"/>
                  <a:gd name="connsiteY77" fmla="*/ 341750 h 991043"/>
                  <a:gd name="connsiteX78" fmla="*/ 376157 w 853935"/>
                  <a:gd name="connsiteY78" fmla="*/ 342134 h 991043"/>
                  <a:gd name="connsiteX79" fmla="*/ 204993 w 853935"/>
                  <a:gd name="connsiteY79" fmla="*/ 325238 h 991043"/>
                  <a:gd name="connsiteX80" fmla="*/ 190793 w 853935"/>
                  <a:gd name="connsiteY80" fmla="*/ 327926 h 991043"/>
                  <a:gd name="connsiteX81" fmla="*/ 118644 w 853935"/>
                  <a:gd name="connsiteY81" fmla="*/ 349429 h 991043"/>
                  <a:gd name="connsiteX82" fmla="*/ 99839 w 853935"/>
                  <a:gd name="connsiteY82" fmla="*/ 360949 h 991043"/>
                  <a:gd name="connsiteX83" fmla="*/ 119795 w 853935"/>
                  <a:gd name="connsiteY83" fmla="*/ 372085 h 991043"/>
                  <a:gd name="connsiteX84" fmla="*/ 189642 w 853935"/>
                  <a:gd name="connsiteY84" fmla="*/ 391284 h 991043"/>
                  <a:gd name="connsiteX85" fmla="*/ 371168 w 853935"/>
                  <a:gd name="connsiteY85" fmla="*/ 409715 h 991043"/>
                  <a:gd name="connsiteX86" fmla="*/ 653626 w 853935"/>
                  <a:gd name="connsiteY86" fmla="*/ 392820 h 991043"/>
                  <a:gd name="connsiteX87" fmla="*/ 732684 w 853935"/>
                  <a:gd name="connsiteY87" fmla="*/ 371317 h 991043"/>
                  <a:gd name="connsiteX88" fmla="*/ 752256 w 853935"/>
                  <a:gd name="connsiteY88" fmla="*/ 359797 h 991043"/>
                  <a:gd name="connsiteX89" fmla="*/ 649021 w 853935"/>
                  <a:gd name="connsiteY89" fmla="*/ 325622 h 991043"/>
                  <a:gd name="connsiteX90" fmla="*/ 649021 w 853935"/>
                  <a:gd name="connsiteY90" fmla="*/ 356341 h 991043"/>
                  <a:gd name="connsiteX91" fmla="*/ 629448 w 853935"/>
                  <a:gd name="connsiteY91" fmla="*/ 375925 h 991043"/>
                  <a:gd name="connsiteX92" fmla="*/ 224950 w 853935"/>
                  <a:gd name="connsiteY92" fmla="*/ 375925 h 991043"/>
                  <a:gd name="connsiteX93" fmla="*/ 204993 w 853935"/>
                  <a:gd name="connsiteY93" fmla="*/ 355573 h 991043"/>
                  <a:gd name="connsiteX94" fmla="*/ 204993 w 853935"/>
                  <a:gd name="connsiteY94" fmla="*/ 325238 h 991043"/>
                  <a:gd name="connsiteX95" fmla="*/ 341233 w 853935"/>
                  <a:gd name="connsiteY95" fmla="*/ 102909 h 991043"/>
                  <a:gd name="connsiteX96" fmla="*/ 375773 w 853935"/>
                  <a:gd name="connsiteY96" fmla="*/ 68734 h 991043"/>
                  <a:gd name="connsiteX97" fmla="*/ 342001 w 853935"/>
                  <a:gd name="connsiteY97" fmla="*/ 34943 h 991043"/>
                  <a:gd name="connsiteX98" fmla="*/ 307461 w 853935"/>
                  <a:gd name="connsiteY98" fmla="*/ 69118 h 991043"/>
                  <a:gd name="connsiteX99" fmla="*/ 341233 w 853935"/>
                  <a:gd name="connsiteY99" fmla="*/ 102909 h 991043"/>
                  <a:gd name="connsiteX100" fmla="*/ 512013 w 853935"/>
                  <a:gd name="connsiteY100" fmla="*/ 102909 h 991043"/>
                  <a:gd name="connsiteX101" fmla="*/ 546553 w 853935"/>
                  <a:gd name="connsiteY101" fmla="*/ 68734 h 991043"/>
                  <a:gd name="connsiteX102" fmla="*/ 512781 w 853935"/>
                  <a:gd name="connsiteY102" fmla="*/ 34943 h 991043"/>
                  <a:gd name="connsiteX103" fmla="*/ 478241 w 853935"/>
                  <a:gd name="connsiteY103" fmla="*/ 69118 h 991043"/>
                  <a:gd name="connsiteX104" fmla="*/ 512013 w 853935"/>
                  <a:gd name="connsiteY104" fmla="*/ 102909 h 991043"/>
                  <a:gd name="connsiteX105" fmla="*/ 786412 w 853935"/>
                  <a:gd name="connsiteY105" fmla="*/ 500721 h 991043"/>
                  <a:gd name="connsiteX106" fmla="*/ 786412 w 853935"/>
                  <a:gd name="connsiteY106" fmla="*/ 627053 h 991043"/>
                  <a:gd name="connsiteX107" fmla="*/ 820184 w 853935"/>
                  <a:gd name="connsiteY107" fmla="*/ 571375 h 991043"/>
                  <a:gd name="connsiteX108" fmla="*/ 786412 w 853935"/>
                  <a:gd name="connsiteY108" fmla="*/ 500721 h 991043"/>
                  <a:gd name="connsiteX109" fmla="*/ 68753 w 853935"/>
                  <a:gd name="connsiteY109" fmla="*/ 499953 h 991043"/>
                  <a:gd name="connsiteX110" fmla="*/ 34597 w 853935"/>
                  <a:gd name="connsiteY110" fmla="*/ 571759 h 991043"/>
                  <a:gd name="connsiteX111" fmla="*/ 68753 w 853935"/>
                  <a:gd name="connsiteY111" fmla="*/ 628205 h 991043"/>
                  <a:gd name="connsiteX112" fmla="*/ 68753 w 853935"/>
                  <a:gd name="connsiteY112" fmla="*/ 618989 h 991043"/>
                  <a:gd name="connsiteX113" fmla="*/ 68753 w 853935"/>
                  <a:gd name="connsiteY113" fmla="*/ 499953 h 991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853935" h="991043">
                    <a:moveTo>
                      <a:pt x="521608" y="0"/>
                    </a:moveTo>
                    <a:cubicBezTo>
                      <a:pt x="523526" y="768"/>
                      <a:pt x="525061" y="1536"/>
                      <a:pt x="526980" y="1920"/>
                    </a:cubicBezTo>
                    <a:cubicBezTo>
                      <a:pt x="572650" y="12672"/>
                      <a:pt x="594525" y="62206"/>
                      <a:pt x="571498" y="102909"/>
                    </a:cubicBezTo>
                    <a:cubicBezTo>
                      <a:pt x="570731" y="104445"/>
                      <a:pt x="569579" y="106365"/>
                      <a:pt x="568044" y="108669"/>
                    </a:cubicBezTo>
                    <a:cubicBezTo>
                      <a:pt x="570347" y="109821"/>
                      <a:pt x="571882" y="110973"/>
                      <a:pt x="573801" y="111741"/>
                    </a:cubicBezTo>
                    <a:cubicBezTo>
                      <a:pt x="622540" y="133244"/>
                      <a:pt x="647102" y="170875"/>
                      <a:pt x="649021" y="223481"/>
                    </a:cubicBezTo>
                    <a:cubicBezTo>
                      <a:pt x="649788" y="245369"/>
                      <a:pt x="649021" y="267256"/>
                      <a:pt x="649021" y="289143"/>
                    </a:cubicBezTo>
                    <a:cubicBezTo>
                      <a:pt x="670129" y="294135"/>
                      <a:pt x="691236" y="297975"/>
                      <a:pt x="711192" y="304119"/>
                    </a:cubicBezTo>
                    <a:cubicBezTo>
                      <a:pt x="728462" y="309495"/>
                      <a:pt x="745732" y="316790"/>
                      <a:pt x="761851" y="324854"/>
                    </a:cubicBezTo>
                    <a:cubicBezTo>
                      <a:pt x="778353" y="333302"/>
                      <a:pt x="786412" y="347125"/>
                      <a:pt x="785645" y="366709"/>
                    </a:cubicBezTo>
                    <a:cubicBezTo>
                      <a:pt x="784493" y="396276"/>
                      <a:pt x="785261" y="426227"/>
                      <a:pt x="785645" y="455794"/>
                    </a:cubicBezTo>
                    <a:cubicBezTo>
                      <a:pt x="785645" y="458866"/>
                      <a:pt x="788331" y="463858"/>
                      <a:pt x="790634" y="465010"/>
                    </a:cubicBezTo>
                    <a:cubicBezTo>
                      <a:pt x="826325" y="478833"/>
                      <a:pt x="844746" y="506481"/>
                      <a:pt x="851654" y="542575"/>
                    </a:cubicBezTo>
                    <a:cubicBezTo>
                      <a:pt x="858178" y="577518"/>
                      <a:pt x="850886" y="609773"/>
                      <a:pt x="827476" y="637804"/>
                    </a:cubicBezTo>
                    <a:cubicBezTo>
                      <a:pt x="817498" y="649708"/>
                      <a:pt x="805217" y="658540"/>
                      <a:pt x="790250" y="662764"/>
                    </a:cubicBezTo>
                    <a:cubicBezTo>
                      <a:pt x="784493" y="664300"/>
                      <a:pt x="782958" y="667756"/>
                      <a:pt x="782575" y="673131"/>
                    </a:cubicBezTo>
                    <a:cubicBezTo>
                      <a:pt x="767224" y="824807"/>
                      <a:pt x="650172" y="953059"/>
                      <a:pt x="499349" y="983778"/>
                    </a:cubicBezTo>
                    <a:cubicBezTo>
                      <a:pt x="307077" y="1022561"/>
                      <a:pt x="120563" y="902372"/>
                      <a:pt x="77196" y="711530"/>
                    </a:cubicBezTo>
                    <a:cubicBezTo>
                      <a:pt x="74126" y="698475"/>
                      <a:pt x="72974" y="684651"/>
                      <a:pt x="70288" y="671596"/>
                    </a:cubicBezTo>
                    <a:cubicBezTo>
                      <a:pt x="69904" y="668908"/>
                      <a:pt x="67218" y="664684"/>
                      <a:pt x="64915" y="664300"/>
                    </a:cubicBezTo>
                    <a:cubicBezTo>
                      <a:pt x="28073" y="653548"/>
                      <a:pt x="-1478" y="612461"/>
                      <a:pt x="57" y="562159"/>
                    </a:cubicBezTo>
                    <a:cubicBezTo>
                      <a:pt x="825" y="527600"/>
                      <a:pt x="13106" y="498033"/>
                      <a:pt x="41505" y="476529"/>
                    </a:cubicBezTo>
                    <a:cubicBezTo>
                      <a:pt x="47261" y="472306"/>
                      <a:pt x="53402" y="468466"/>
                      <a:pt x="60310" y="466930"/>
                    </a:cubicBezTo>
                    <a:cubicBezTo>
                      <a:pt x="67602" y="465010"/>
                      <a:pt x="68369" y="460786"/>
                      <a:pt x="68369" y="454258"/>
                    </a:cubicBezTo>
                    <a:cubicBezTo>
                      <a:pt x="67985" y="424307"/>
                      <a:pt x="68753" y="394356"/>
                      <a:pt x="67985" y="364405"/>
                    </a:cubicBezTo>
                    <a:cubicBezTo>
                      <a:pt x="67602" y="347509"/>
                      <a:pt x="74893" y="335990"/>
                      <a:pt x="87942" y="327542"/>
                    </a:cubicBezTo>
                    <a:cubicBezTo>
                      <a:pt x="110968" y="312182"/>
                      <a:pt x="137065" y="305271"/>
                      <a:pt x="163162" y="298743"/>
                    </a:cubicBezTo>
                    <a:cubicBezTo>
                      <a:pt x="176210" y="295671"/>
                      <a:pt x="189642" y="293367"/>
                      <a:pt x="204226" y="290295"/>
                    </a:cubicBezTo>
                    <a:cubicBezTo>
                      <a:pt x="204226" y="286455"/>
                      <a:pt x="204226" y="282231"/>
                      <a:pt x="204226" y="278391"/>
                    </a:cubicBezTo>
                    <a:cubicBezTo>
                      <a:pt x="204609" y="253432"/>
                      <a:pt x="202690" y="227705"/>
                      <a:pt x="206528" y="203130"/>
                    </a:cubicBezTo>
                    <a:cubicBezTo>
                      <a:pt x="213052" y="160123"/>
                      <a:pt x="238382" y="130172"/>
                      <a:pt x="278294" y="112893"/>
                    </a:cubicBezTo>
                    <a:cubicBezTo>
                      <a:pt x="280213" y="112125"/>
                      <a:pt x="282516" y="110973"/>
                      <a:pt x="282899" y="110973"/>
                    </a:cubicBezTo>
                    <a:cubicBezTo>
                      <a:pt x="279445" y="98301"/>
                      <a:pt x="274073" y="86013"/>
                      <a:pt x="272921" y="73726"/>
                    </a:cubicBezTo>
                    <a:cubicBezTo>
                      <a:pt x="270235" y="39935"/>
                      <a:pt x="290959" y="11904"/>
                      <a:pt x="323580" y="3072"/>
                    </a:cubicBezTo>
                    <a:cubicBezTo>
                      <a:pt x="325498" y="2688"/>
                      <a:pt x="327034" y="1536"/>
                      <a:pt x="328952" y="1152"/>
                    </a:cubicBezTo>
                    <a:cubicBezTo>
                      <a:pt x="336628" y="1152"/>
                      <a:pt x="344303" y="1152"/>
                      <a:pt x="352363" y="1152"/>
                    </a:cubicBezTo>
                    <a:cubicBezTo>
                      <a:pt x="353898" y="1920"/>
                      <a:pt x="355817" y="2688"/>
                      <a:pt x="357736" y="3072"/>
                    </a:cubicBezTo>
                    <a:cubicBezTo>
                      <a:pt x="389973" y="11904"/>
                      <a:pt x="410696" y="39551"/>
                      <a:pt x="408394" y="72574"/>
                    </a:cubicBezTo>
                    <a:cubicBezTo>
                      <a:pt x="407626" y="85245"/>
                      <a:pt x="402253" y="97533"/>
                      <a:pt x="398800" y="110589"/>
                    </a:cubicBezTo>
                    <a:cubicBezTo>
                      <a:pt x="405707" y="114429"/>
                      <a:pt x="414151" y="119036"/>
                      <a:pt x="422977" y="122876"/>
                    </a:cubicBezTo>
                    <a:cubicBezTo>
                      <a:pt x="424896" y="123644"/>
                      <a:pt x="427966" y="124028"/>
                      <a:pt x="429885" y="122876"/>
                    </a:cubicBezTo>
                    <a:cubicBezTo>
                      <a:pt x="438328" y="118652"/>
                      <a:pt x="446771" y="114045"/>
                      <a:pt x="455982" y="109437"/>
                    </a:cubicBezTo>
                    <a:cubicBezTo>
                      <a:pt x="454447" y="106749"/>
                      <a:pt x="452912" y="104061"/>
                      <a:pt x="451760" y="101373"/>
                    </a:cubicBezTo>
                    <a:cubicBezTo>
                      <a:pt x="434107" y="67582"/>
                      <a:pt x="447155" y="25727"/>
                      <a:pt x="481311" y="9216"/>
                    </a:cubicBezTo>
                    <a:cubicBezTo>
                      <a:pt x="488219" y="5760"/>
                      <a:pt x="496278" y="3840"/>
                      <a:pt x="503954" y="1152"/>
                    </a:cubicBezTo>
                    <a:cubicBezTo>
                      <a:pt x="510094" y="0"/>
                      <a:pt x="515851" y="0"/>
                      <a:pt x="521608" y="0"/>
                    </a:cubicBezTo>
                    <a:close/>
                    <a:moveTo>
                      <a:pt x="751489" y="401268"/>
                    </a:moveTo>
                    <a:cubicBezTo>
                      <a:pt x="749954" y="401268"/>
                      <a:pt x="748802" y="401268"/>
                      <a:pt x="748035" y="401652"/>
                    </a:cubicBezTo>
                    <a:cubicBezTo>
                      <a:pt x="713111" y="417395"/>
                      <a:pt x="675501" y="424691"/>
                      <a:pt x="637891" y="430067"/>
                    </a:cubicBezTo>
                    <a:cubicBezTo>
                      <a:pt x="553461" y="442354"/>
                      <a:pt x="468647" y="446578"/>
                      <a:pt x="383065" y="443890"/>
                    </a:cubicBezTo>
                    <a:cubicBezTo>
                      <a:pt x="309764" y="441587"/>
                      <a:pt x="236846" y="436595"/>
                      <a:pt x="165080" y="420467"/>
                    </a:cubicBezTo>
                    <a:cubicBezTo>
                      <a:pt x="144357" y="415859"/>
                      <a:pt x="124016" y="408564"/>
                      <a:pt x="102909" y="402420"/>
                    </a:cubicBezTo>
                    <a:cubicBezTo>
                      <a:pt x="102909" y="404724"/>
                      <a:pt x="102525" y="407412"/>
                      <a:pt x="102525" y="410099"/>
                    </a:cubicBezTo>
                    <a:cubicBezTo>
                      <a:pt x="102525" y="483441"/>
                      <a:pt x="101758" y="556783"/>
                      <a:pt x="102909" y="629741"/>
                    </a:cubicBezTo>
                    <a:cubicBezTo>
                      <a:pt x="103293" y="655852"/>
                      <a:pt x="105979" y="682731"/>
                      <a:pt x="111736" y="708458"/>
                    </a:cubicBezTo>
                    <a:cubicBezTo>
                      <a:pt x="148962" y="878181"/>
                      <a:pt x="327417" y="989922"/>
                      <a:pt x="496662" y="949987"/>
                    </a:cubicBezTo>
                    <a:cubicBezTo>
                      <a:pt x="649405" y="913892"/>
                      <a:pt x="751489" y="786024"/>
                      <a:pt x="751873" y="628973"/>
                    </a:cubicBezTo>
                    <a:cubicBezTo>
                      <a:pt x="751873" y="556399"/>
                      <a:pt x="751873" y="483825"/>
                      <a:pt x="751873" y="411251"/>
                    </a:cubicBezTo>
                    <a:cubicBezTo>
                      <a:pt x="751873" y="407796"/>
                      <a:pt x="751489" y="404724"/>
                      <a:pt x="751489" y="401268"/>
                    </a:cubicBezTo>
                    <a:close/>
                    <a:moveTo>
                      <a:pt x="614097" y="342134"/>
                    </a:moveTo>
                    <a:cubicBezTo>
                      <a:pt x="614481" y="339830"/>
                      <a:pt x="614865" y="338294"/>
                      <a:pt x="614865" y="336758"/>
                    </a:cubicBezTo>
                    <a:cubicBezTo>
                      <a:pt x="614865" y="297591"/>
                      <a:pt x="615249" y="258808"/>
                      <a:pt x="614481" y="219641"/>
                    </a:cubicBezTo>
                    <a:cubicBezTo>
                      <a:pt x="613714" y="181242"/>
                      <a:pt x="585698" y="147068"/>
                      <a:pt x="548088" y="139772"/>
                    </a:cubicBezTo>
                    <a:cubicBezTo>
                      <a:pt x="532353" y="136700"/>
                      <a:pt x="516235" y="137468"/>
                      <a:pt x="500116" y="137468"/>
                    </a:cubicBezTo>
                    <a:cubicBezTo>
                      <a:pt x="446004" y="137468"/>
                      <a:pt x="409929" y="173563"/>
                      <a:pt x="409929" y="228089"/>
                    </a:cubicBezTo>
                    <a:cubicBezTo>
                      <a:pt x="409929" y="262648"/>
                      <a:pt x="409929" y="297207"/>
                      <a:pt x="409929" y="331382"/>
                    </a:cubicBezTo>
                    <a:cubicBezTo>
                      <a:pt x="409929" y="334838"/>
                      <a:pt x="410313" y="338294"/>
                      <a:pt x="410313" y="341750"/>
                    </a:cubicBezTo>
                    <a:cubicBezTo>
                      <a:pt x="478625" y="342134"/>
                      <a:pt x="546169" y="342134"/>
                      <a:pt x="614097" y="342134"/>
                    </a:cubicBezTo>
                    <a:close/>
                    <a:moveTo>
                      <a:pt x="376157" y="342134"/>
                    </a:moveTo>
                    <a:cubicBezTo>
                      <a:pt x="376157" y="337526"/>
                      <a:pt x="376157" y="334070"/>
                      <a:pt x="376157" y="330614"/>
                    </a:cubicBezTo>
                    <a:cubicBezTo>
                      <a:pt x="376157" y="299127"/>
                      <a:pt x="376924" y="268024"/>
                      <a:pt x="375773" y="236537"/>
                    </a:cubicBezTo>
                    <a:cubicBezTo>
                      <a:pt x="375005" y="205050"/>
                      <a:pt x="381146" y="176251"/>
                      <a:pt x="399567" y="150907"/>
                    </a:cubicBezTo>
                    <a:cubicBezTo>
                      <a:pt x="399951" y="150523"/>
                      <a:pt x="399567" y="149755"/>
                      <a:pt x="399567" y="147452"/>
                    </a:cubicBezTo>
                    <a:cubicBezTo>
                      <a:pt x="392275" y="144764"/>
                      <a:pt x="384600" y="140540"/>
                      <a:pt x="376541" y="139772"/>
                    </a:cubicBezTo>
                    <a:cubicBezTo>
                      <a:pt x="359271" y="138236"/>
                      <a:pt x="342001" y="137468"/>
                      <a:pt x="324347" y="137468"/>
                    </a:cubicBezTo>
                    <a:cubicBezTo>
                      <a:pt x="275608" y="137852"/>
                      <a:pt x="239149" y="174715"/>
                      <a:pt x="238765" y="223865"/>
                    </a:cubicBezTo>
                    <a:cubicBezTo>
                      <a:pt x="238382" y="260728"/>
                      <a:pt x="238765" y="297591"/>
                      <a:pt x="238765" y="334070"/>
                    </a:cubicBezTo>
                    <a:cubicBezTo>
                      <a:pt x="238765" y="336374"/>
                      <a:pt x="239149" y="339062"/>
                      <a:pt x="239533" y="341750"/>
                    </a:cubicBezTo>
                    <a:cubicBezTo>
                      <a:pt x="285202" y="342134"/>
                      <a:pt x="329720" y="342134"/>
                      <a:pt x="376157" y="342134"/>
                    </a:cubicBezTo>
                    <a:close/>
                    <a:moveTo>
                      <a:pt x="204993" y="325238"/>
                    </a:moveTo>
                    <a:cubicBezTo>
                      <a:pt x="198853" y="326390"/>
                      <a:pt x="195015" y="326774"/>
                      <a:pt x="190793" y="327926"/>
                    </a:cubicBezTo>
                    <a:cubicBezTo>
                      <a:pt x="166616" y="334838"/>
                      <a:pt x="142438" y="341750"/>
                      <a:pt x="118644" y="349429"/>
                    </a:cubicBezTo>
                    <a:cubicBezTo>
                      <a:pt x="112503" y="351349"/>
                      <a:pt x="107514" y="355957"/>
                      <a:pt x="99839" y="360949"/>
                    </a:cubicBezTo>
                    <a:cubicBezTo>
                      <a:pt x="108282" y="365941"/>
                      <a:pt x="113655" y="370165"/>
                      <a:pt x="119795" y="372085"/>
                    </a:cubicBezTo>
                    <a:cubicBezTo>
                      <a:pt x="142822" y="378996"/>
                      <a:pt x="165848" y="386676"/>
                      <a:pt x="189642" y="391284"/>
                    </a:cubicBezTo>
                    <a:cubicBezTo>
                      <a:pt x="249511" y="403572"/>
                      <a:pt x="310147" y="407796"/>
                      <a:pt x="371168" y="409715"/>
                    </a:cubicBezTo>
                    <a:cubicBezTo>
                      <a:pt x="465960" y="412787"/>
                      <a:pt x="559985" y="409715"/>
                      <a:pt x="653626" y="392820"/>
                    </a:cubicBezTo>
                    <a:cubicBezTo>
                      <a:pt x="680490" y="387828"/>
                      <a:pt x="706587" y="379380"/>
                      <a:pt x="732684" y="371317"/>
                    </a:cubicBezTo>
                    <a:cubicBezTo>
                      <a:pt x="739592" y="369397"/>
                      <a:pt x="745348" y="364021"/>
                      <a:pt x="752256" y="359797"/>
                    </a:cubicBezTo>
                    <a:cubicBezTo>
                      <a:pt x="738057" y="345590"/>
                      <a:pt x="677804" y="326006"/>
                      <a:pt x="649021" y="325622"/>
                    </a:cubicBezTo>
                    <a:cubicBezTo>
                      <a:pt x="649021" y="335990"/>
                      <a:pt x="649021" y="345973"/>
                      <a:pt x="649021" y="356341"/>
                    </a:cubicBezTo>
                    <a:cubicBezTo>
                      <a:pt x="648637" y="369781"/>
                      <a:pt x="642497" y="375925"/>
                      <a:pt x="629448" y="375925"/>
                    </a:cubicBezTo>
                    <a:cubicBezTo>
                      <a:pt x="494743" y="375925"/>
                      <a:pt x="360038" y="375925"/>
                      <a:pt x="224950" y="375925"/>
                    </a:cubicBezTo>
                    <a:cubicBezTo>
                      <a:pt x="211133" y="375925"/>
                      <a:pt x="204993" y="369781"/>
                      <a:pt x="204993" y="355573"/>
                    </a:cubicBezTo>
                    <a:cubicBezTo>
                      <a:pt x="204993" y="345973"/>
                      <a:pt x="204993" y="336374"/>
                      <a:pt x="204993" y="325238"/>
                    </a:cubicBezTo>
                    <a:close/>
                    <a:moveTo>
                      <a:pt x="341233" y="102909"/>
                    </a:moveTo>
                    <a:cubicBezTo>
                      <a:pt x="360422" y="102909"/>
                      <a:pt x="375773" y="87933"/>
                      <a:pt x="375773" y="68734"/>
                    </a:cubicBezTo>
                    <a:cubicBezTo>
                      <a:pt x="375773" y="50302"/>
                      <a:pt x="360422" y="34943"/>
                      <a:pt x="342001" y="34943"/>
                    </a:cubicBezTo>
                    <a:cubicBezTo>
                      <a:pt x="322812" y="34943"/>
                      <a:pt x="307461" y="49918"/>
                      <a:pt x="307461" y="69118"/>
                    </a:cubicBezTo>
                    <a:cubicBezTo>
                      <a:pt x="307461" y="87549"/>
                      <a:pt x="322812" y="102909"/>
                      <a:pt x="341233" y="102909"/>
                    </a:cubicBezTo>
                    <a:close/>
                    <a:moveTo>
                      <a:pt x="512013" y="102909"/>
                    </a:moveTo>
                    <a:cubicBezTo>
                      <a:pt x="531202" y="102909"/>
                      <a:pt x="546553" y="87549"/>
                      <a:pt x="546553" y="68734"/>
                    </a:cubicBezTo>
                    <a:cubicBezTo>
                      <a:pt x="546553" y="50302"/>
                      <a:pt x="531202" y="34943"/>
                      <a:pt x="512781" y="34943"/>
                    </a:cubicBezTo>
                    <a:cubicBezTo>
                      <a:pt x="493592" y="34559"/>
                      <a:pt x="478241" y="49918"/>
                      <a:pt x="478241" y="69118"/>
                    </a:cubicBezTo>
                    <a:cubicBezTo>
                      <a:pt x="478625" y="87933"/>
                      <a:pt x="493208" y="102909"/>
                      <a:pt x="512013" y="102909"/>
                    </a:cubicBezTo>
                    <a:close/>
                    <a:moveTo>
                      <a:pt x="786412" y="500721"/>
                    </a:moveTo>
                    <a:cubicBezTo>
                      <a:pt x="786412" y="544111"/>
                      <a:pt x="786412" y="585198"/>
                      <a:pt x="786412" y="627053"/>
                    </a:cubicBezTo>
                    <a:cubicBezTo>
                      <a:pt x="805217" y="618221"/>
                      <a:pt x="819033" y="594414"/>
                      <a:pt x="820184" y="571375"/>
                    </a:cubicBezTo>
                    <a:cubicBezTo>
                      <a:pt x="821336" y="542191"/>
                      <a:pt x="812893" y="518384"/>
                      <a:pt x="786412" y="500721"/>
                    </a:cubicBezTo>
                    <a:close/>
                    <a:moveTo>
                      <a:pt x="68753" y="499953"/>
                    </a:moveTo>
                    <a:cubicBezTo>
                      <a:pt x="41505" y="518384"/>
                      <a:pt x="32294" y="542575"/>
                      <a:pt x="34597" y="571759"/>
                    </a:cubicBezTo>
                    <a:cubicBezTo>
                      <a:pt x="36516" y="595566"/>
                      <a:pt x="46878" y="613997"/>
                      <a:pt x="68753" y="628205"/>
                    </a:cubicBezTo>
                    <a:cubicBezTo>
                      <a:pt x="68753" y="623981"/>
                      <a:pt x="68753" y="621293"/>
                      <a:pt x="68753" y="618989"/>
                    </a:cubicBezTo>
                    <a:cubicBezTo>
                      <a:pt x="68753" y="580206"/>
                      <a:pt x="68753" y="541424"/>
                      <a:pt x="68753" y="499953"/>
                    </a:cubicBezTo>
                    <a:close/>
                  </a:path>
                </a:pathLst>
              </a:custGeom>
              <a:grpFill/>
              <a:ln w="3834" cap="flat">
                <a:noFill/>
                <a:prstDash val="solid"/>
                <a:miter/>
              </a:ln>
            </p:spPr>
            <p:txBody>
              <a:bodyPr rtlCol="0" anchor="ctr"/>
              <a:lstStyle/>
              <a:p>
                <a:endParaRPr lang="en-US" sz="835"/>
              </a:p>
            </p:txBody>
          </p:sp>
          <p:sp>
            <p:nvSpPr>
              <p:cNvPr id="54" name="Freeform 53">
                <a:extLst>
                  <a:ext uri="{FF2B5EF4-FFF2-40B4-BE49-F238E27FC236}">
                    <a16:creationId xmlns:a16="http://schemas.microsoft.com/office/drawing/2014/main" id="{EF6A1AD2-D267-B207-EA61-F40E5486B6AC}"/>
                  </a:ext>
                </a:extLst>
              </p:cNvPr>
              <p:cNvSpPr/>
              <p:nvPr/>
            </p:nvSpPr>
            <p:spPr>
              <a:xfrm>
                <a:off x="2592262" y="4172728"/>
                <a:ext cx="170086" cy="102379"/>
              </a:xfrm>
              <a:custGeom>
                <a:avLst/>
                <a:gdLst>
                  <a:gd name="connsiteX0" fmla="*/ 77277 w 170086"/>
                  <a:gd name="connsiteY0" fmla="*/ 102363 h 102379"/>
                  <a:gd name="connsiteX1" fmla="*/ 36213 w 170086"/>
                  <a:gd name="connsiteY1" fmla="*/ 83548 h 102379"/>
                  <a:gd name="connsiteX2" fmla="*/ 906 w 170086"/>
                  <a:gd name="connsiteY2" fmla="*/ 23646 h 102379"/>
                  <a:gd name="connsiteX3" fmla="*/ 12035 w 170086"/>
                  <a:gd name="connsiteY3" fmla="*/ 990 h 102379"/>
                  <a:gd name="connsiteX4" fmla="*/ 33910 w 170086"/>
                  <a:gd name="connsiteY4" fmla="*/ 13662 h 102379"/>
                  <a:gd name="connsiteX5" fmla="*/ 53867 w 170086"/>
                  <a:gd name="connsiteY5" fmla="*/ 51677 h 102379"/>
                  <a:gd name="connsiteX6" fmla="*/ 115654 w 170086"/>
                  <a:gd name="connsiteY6" fmla="*/ 52445 h 102379"/>
                  <a:gd name="connsiteX7" fmla="*/ 135611 w 170086"/>
                  <a:gd name="connsiteY7" fmla="*/ 15582 h 102379"/>
                  <a:gd name="connsiteX8" fmla="*/ 159021 w 170086"/>
                  <a:gd name="connsiteY8" fmla="*/ 990 h 102379"/>
                  <a:gd name="connsiteX9" fmla="*/ 168615 w 170086"/>
                  <a:gd name="connsiteY9" fmla="*/ 25950 h 102379"/>
                  <a:gd name="connsiteX10" fmla="*/ 134076 w 170086"/>
                  <a:gd name="connsiteY10" fmla="*/ 83164 h 102379"/>
                  <a:gd name="connsiteX11" fmla="*/ 77277 w 170086"/>
                  <a:gd name="connsiteY11" fmla="*/ 102363 h 102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0086" h="102379">
                    <a:moveTo>
                      <a:pt x="77277" y="102363"/>
                    </a:moveTo>
                    <a:cubicBezTo>
                      <a:pt x="65380" y="102363"/>
                      <a:pt x="49261" y="95836"/>
                      <a:pt x="36213" y="83548"/>
                    </a:cubicBezTo>
                    <a:cubicBezTo>
                      <a:pt x="18176" y="67036"/>
                      <a:pt x="7430" y="46301"/>
                      <a:pt x="906" y="23646"/>
                    </a:cubicBezTo>
                    <a:cubicBezTo>
                      <a:pt x="-2164" y="12894"/>
                      <a:pt x="2825" y="3678"/>
                      <a:pt x="12035" y="990"/>
                    </a:cubicBezTo>
                    <a:cubicBezTo>
                      <a:pt x="21629" y="-1698"/>
                      <a:pt x="28921" y="3294"/>
                      <a:pt x="33910" y="13662"/>
                    </a:cubicBezTo>
                    <a:cubicBezTo>
                      <a:pt x="39667" y="26718"/>
                      <a:pt x="45424" y="40541"/>
                      <a:pt x="53867" y="51677"/>
                    </a:cubicBezTo>
                    <a:cubicBezTo>
                      <a:pt x="71136" y="74332"/>
                      <a:pt x="98001" y="74332"/>
                      <a:pt x="115654" y="52445"/>
                    </a:cubicBezTo>
                    <a:cubicBezTo>
                      <a:pt x="124481" y="41693"/>
                      <a:pt x="130238" y="28254"/>
                      <a:pt x="135611" y="15582"/>
                    </a:cubicBezTo>
                    <a:cubicBezTo>
                      <a:pt x="140984" y="3294"/>
                      <a:pt x="148659" y="-2465"/>
                      <a:pt x="159021" y="990"/>
                    </a:cubicBezTo>
                    <a:cubicBezTo>
                      <a:pt x="168615" y="4062"/>
                      <a:pt x="172453" y="14046"/>
                      <a:pt x="168615" y="25950"/>
                    </a:cubicBezTo>
                    <a:cubicBezTo>
                      <a:pt x="161324" y="47837"/>
                      <a:pt x="151346" y="67420"/>
                      <a:pt x="134076" y="83164"/>
                    </a:cubicBezTo>
                    <a:cubicBezTo>
                      <a:pt x="119492" y="96219"/>
                      <a:pt x="102606" y="102747"/>
                      <a:pt x="77277" y="102363"/>
                    </a:cubicBezTo>
                    <a:close/>
                  </a:path>
                </a:pathLst>
              </a:custGeom>
              <a:grpFill/>
              <a:ln w="3834" cap="flat">
                <a:noFill/>
                <a:prstDash val="solid"/>
                <a:miter/>
              </a:ln>
            </p:spPr>
            <p:txBody>
              <a:bodyPr rtlCol="0" anchor="ctr"/>
              <a:lstStyle/>
              <a:p>
                <a:endParaRPr lang="en-US" sz="835"/>
              </a:p>
            </p:txBody>
          </p:sp>
          <p:sp>
            <p:nvSpPr>
              <p:cNvPr id="55" name="Freeform 54">
                <a:extLst>
                  <a:ext uri="{FF2B5EF4-FFF2-40B4-BE49-F238E27FC236}">
                    <a16:creationId xmlns:a16="http://schemas.microsoft.com/office/drawing/2014/main" id="{6E922F66-9475-D5BB-06BC-9D05D5457696}"/>
                  </a:ext>
                </a:extLst>
              </p:cNvPr>
              <p:cNvSpPr/>
              <p:nvPr/>
            </p:nvSpPr>
            <p:spPr>
              <a:xfrm>
                <a:off x="2779628" y="4206241"/>
                <a:ext cx="102434" cy="171023"/>
              </a:xfrm>
              <a:custGeom>
                <a:avLst/>
                <a:gdLst>
                  <a:gd name="connsiteX0" fmla="*/ 40734 w 102434"/>
                  <a:gd name="connsiteY0" fmla="*/ 130673 h 171023"/>
                  <a:gd name="connsiteX1" fmla="*/ 78728 w 102434"/>
                  <a:gd name="connsiteY1" fmla="*/ 121073 h 171023"/>
                  <a:gd name="connsiteX2" fmla="*/ 101754 w 102434"/>
                  <a:gd name="connsiteY2" fmla="*/ 132593 h 171023"/>
                  <a:gd name="connsiteX3" fmla="*/ 87554 w 102434"/>
                  <a:gd name="connsiteY3" fmla="*/ 154096 h 171023"/>
                  <a:gd name="connsiteX4" fmla="*/ 23080 w 102434"/>
                  <a:gd name="connsiteY4" fmla="*/ 170223 h 171023"/>
                  <a:gd name="connsiteX5" fmla="*/ 821 w 102434"/>
                  <a:gd name="connsiteY5" fmla="*/ 147568 h 171023"/>
                  <a:gd name="connsiteX6" fmla="*/ 33826 w 102434"/>
                  <a:gd name="connsiteY6" fmla="*/ 15476 h 171023"/>
                  <a:gd name="connsiteX7" fmla="*/ 54934 w 102434"/>
                  <a:gd name="connsiteY7" fmla="*/ 501 h 171023"/>
                  <a:gd name="connsiteX8" fmla="*/ 66831 w 102434"/>
                  <a:gd name="connsiteY8" fmla="*/ 24308 h 171023"/>
                  <a:gd name="connsiteX9" fmla="*/ 42269 w 102434"/>
                  <a:gd name="connsiteY9" fmla="*/ 123377 h 171023"/>
                  <a:gd name="connsiteX10" fmla="*/ 40734 w 102434"/>
                  <a:gd name="connsiteY10" fmla="*/ 130673 h 171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434" h="171023">
                    <a:moveTo>
                      <a:pt x="40734" y="130673"/>
                    </a:moveTo>
                    <a:cubicBezTo>
                      <a:pt x="54550" y="127217"/>
                      <a:pt x="66831" y="124145"/>
                      <a:pt x="78728" y="121073"/>
                    </a:cubicBezTo>
                    <a:cubicBezTo>
                      <a:pt x="90241" y="118385"/>
                      <a:pt x="98684" y="122609"/>
                      <a:pt x="101754" y="132593"/>
                    </a:cubicBezTo>
                    <a:cubicBezTo>
                      <a:pt x="104441" y="142192"/>
                      <a:pt x="99068" y="151024"/>
                      <a:pt x="87554" y="154096"/>
                    </a:cubicBezTo>
                    <a:cubicBezTo>
                      <a:pt x="66063" y="159856"/>
                      <a:pt x="44572" y="165232"/>
                      <a:pt x="23080" y="170223"/>
                    </a:cubicBezTo>
                    <a:cubicBezTo>
                      <a:pt x="6962" y="174063"/>
                      <a:pt x="-3016" y="163696"/>
                      <a:pt x="821" y="147568"/>
                    </a:cubicBezTo>
                    <a:cubicBezTo>
                      <a:pt x="11567" y="103409"/>
                      <a:pt x="22697" y="59635"/>
                      <a:pt x="33826" y="15476"/>
                    </a:cubicBezTo>
                    <a:cubicBezTo>
                      <a:pt x="36896" y="3957"/>
                      <a:pt x="45723" y="-1803"/>
                      <a:pt x="54934" y="501"/>
                    </a:cubicBezTo>
                    <a:cubicBezTo>
                      <a:pt x="65296" y="3188"/>
                      <a:pt x="69901" y="12020"/>
                      <a:pt x="66831" y="24308"/>
                    </a:cubicBezTo>
                    <a:cubicBezTo>
                      <a:pt x="58771" y="57331"/>
                      <a:pt x="50328" y="90354"/>
                      <a:pt x="42269" y="123377"/>
                    </a:cubicBezTo>
                    <a:cubicBezTo>
                      <a:pt x="41885" y="125297"/>
                      <a:pt x="41501" y="127217"/>
                      <a:pt x="40734" y="130673"/>
                    </a:cubicBezTo>
                    <a:close/>
                  </a:path>
                </a:pathLst>
              </a:custGeom>
              <a:grpFill/>
              <a:ln w="3834" cap="flat">
                <a:noFill/>
                <a:prstDash val="solid"/>
                <a:miter/>
              </a:ln>
            </p:spPr>
            <p:txBody>
              <a:bodyPr rtlCol="0" anchor="ctr"/>
              <a:lstStyle/>
              <a:p>
                <a:endParaRPr lang="en-US" sz="835"/>
              </a:p>
            </p:txBody>
          </p:sp>
          <p:sp>
            <p:nvSpPr>
              <p:cNvPr id="56" name="Freeform 55">
                <a:extLst>
                  <a:ext uri="{FF2B5EF4-FFF2-40B4-BE49-F238E27FC236}">
                    <a16:creationId xmlns:a16="http://schemas.microsoft.com/office/drawing/2014/main" id="{1428259E-BD15-4779-E0AE-13D50AB4E56A}"/>
                  </a:ext>
                </a:extLst>
              </p:cNvPr>
              <p:cNvSpPr/>
              <p:nvPr/>
            </p:nvSpPr>
            <p:spPr>
              <a:xfrm>
                <a:off x="2899237" y="4173246"/>
                <a:ext cx="169747" cy="101861"/>
              </a:xfrm>
              <a:custGeom>
                <a:avLst/>
                <a:gdLst>
                  <a:gd name="connsiteX0" fmla="*/ 80008 w 169747"/>
                  <a:gd name="connsiteY0" fmla="*/ 101846 h 101861"/>
                  <a:gd name="connsiteX1" fmla="*/ 30501 w 169747"/>
                  <a:gd name="connsiteY1" fmla="*/ 77271 h 101861"/>
                  <a:gd name="connsiteX2" fmla="*/ 951 w 169747"/>
                  <a:gd name="connsiteY2" fmla="*/ 23513 h 101861"/>
                  <a:gd name="connsiteX3" fmla="*/ 11313 w 169747"/>
                  <a:gd name="connsiteY3" fmla="*/ 857 h 101861"/>
                  <a:gd name="connsiteX4" fmla="*/ 33572 w 169747"/>
                  <a:gd name="connsiteY4" fmla="*/ 13913 h 101861"/>
                  <a:gd name="connsiteX5" fmla="*/ 54295 w 169747"/>
                  <a:gd name="connsiteY5" fmla="*/ 52696 h 101861"/>
                  <a:gd name="connsiteX6" fmla="*/ 115699 w 169747"/>
                  <a:gd name="connsiteY6" fmla="*/ 52696 h 101861"/>
                  <a:gd name="connsiteX7" fmla="*/ 135656 w 169747"/>
                  <a:gd name="connsiteY7" fmla="*/ 15833 h 101861"/>
                  <a:gd name="connsiteX8" fmla="*/ 158682 w 169747"/>
                  <a:gd name="connsiteY8" fmla="*/ 1241 h 101861"/>
                  <a:gd name="connsiteX9" fmla="*/ 168277 w 169747"/>
                  <a:gd name="connsiteY9" fmla="*/ 26201 h 101861"/>
                  <a:gd name="connsiteX10" fmla="*/ 134504 w 169747"/>
                  <a:gd name="connsiteY10" fmla="*/ 82647 h 101861"/>
                  <a:gd name="connsiteX11" fmla="*/ 80008 w 169747"/>
                  <a:gd name="connsiteY11" fmla="*/ 101846 h 101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9747" h="101861">
                    <a:moveTo>
                      <a:pt x="80008" y="101846"/>
                    </a:moveTo>
                    <a:cubicBezTo>
                      <a:pt x="62738" y="101846"/>
                      <a:pt x="45085" y="92630"/>
                      <a:pt x="30501" y="77271"/>
                    </a:cubicBezTo>
                    <a:cubicBezTo>
                      <a:pt x="16302" y="61911"/>
                      <a:pt x="7091" y="43480"/>
                      <a:pt x="951" y="23513"/>
                    </a:cubicBezTo>
                    <a:cubicBezTo>
                      <a:pt x="-2119" y="12761"/>
                      <a:pt x="2486" y="3545"/>
                      <a:pt x="11313" y="857"/>
                    </a:cubicBezTo>
                    <a:cubicBezTo>
                      <a:pt x="21291" y="-2215"/>
                      <a:pt x="28966" y="3161"/>
                      <a:pt x="33572" y="13913"/>
                    </a:cubicBezTo>
                    <a:cubicBezTo>
                      <a:pt x="39712" y="27352"/>
                      <a:pt x="45469" y="41560"/>
                      <a:pt x="54295" y="52696"/>
                    </a:cubicBezTo>
                    <a:cubicBezTo>
                      <a:pt x="71565" y="74583"/>
                      <a:pt x="98046" y="74199"/>
                      <a:pt x="115699" y="52696"/>
                    </a:cubicBezTo>
                    <a:cubicBezTo>
                      <a:pt x="124526" y="41944"/>
                      <a:pt x="130283" y="28504"/>
                      <a:pt x="135656" y="15833"/>
                    </a:cubicBezTo>
                    <a:cubicBezTo>
                      <a:pt x="141029" y="3545"/>
                      <a:pt x="148320" y="-1831"/>
                      <a:pt x="158682" y="1241"/>
                    </a:cubicBezTo>
                    <a:cubicBezTo>
                      <a:pt x="168277" y="4313"/>
                      <a:pt x="172114" y="14297"/>
                      <a:pt x="168277" y="26201"/>
                    </a:cubicBezTo>
                    <a:cubicBezTo>
                      <a:pt x="161369" y="47704"/>
                      <a:pt x="151007" y="67287"/>
                      <a:pt x="134504" y="82647"/>
                    </a:cubicBezTo>
                    <a:cubicBezTo>
                      <a:pt x="120689" y="95318"/>
                      <a:pt x="103802" y="102230"/>
                      <a:pt x="80008" y="101846"/>
                    </a:cubicBezTo>
                    <a:close/>
                  </a:path>
                </a:pathLst>
              </a:custGeom>
              <a:grpFill/>
              <a:ln w="3834" cap="flat">
                <a:noFill/>
                <a:prstDash val="solid"/>
                <a:miter/>
              </a:ln>
            </p:spPr>
            <p:txBody>
              <a:bodyPr rtlCol="0" anchor="ctr"/>
              <a:lstStyle/>
              <a:p>
                <a:endParaRPr lang="en-US" sz="835"/>
              </a:p>
            </p:txBody>
          </p:sp>
        </p:grpSp>
      </p:grpSp>
      <p:grpSp>
        <p:nvGrpSpPr>
          <p:cNvPr id="59" name="Graphic 3">
            <a:extLst>
              <a:ext uri="{FF2B5EF4-FFF2-40B4-BE49-F238E27FC236}">
                <a16:creationId xmlns:a16="http://schemas.microsoft.com/office/drawing/2014/main" id="{CE31347C-FE37-7AE5-A2F6-9DC1E214BFFE}"/>
              </a:ext>
            </a:extLst>
          </p:cNvPr>
          <p:cNvGrpSpPr/>
          <p:nvPr/>
        </p:nvGrpSpPr>
        <p:grpSpPr>
          <a:xfrm>
            <a:off x="6316060" y="3551383"/>
            <a:ext cx="356291" cy="357002"/>
            <a:chOff x="2694219" y="430095"/>
            <a:chExt cx="1090872" cy="1093052"/>
          </a:xfrm>
          <a:solidFill>
            <a:srgbClr val="083F59"/>
          </a:solidFill>
        </p:grpSpPr>
        <p:sp>
          <p:nvSpPr>
            <p:cNvPr id="60" name="Freeform 59">
              <a:extLst>
                <a:ext uri="{FF2B5EF4-FFF2-40B4-BE49-F238E27FC236}">
                  <a16:creationId xmlns:a16="http://schemas.microsoft.com/office/drawing/2014/main" id="{87D96880-6EEB-B01C-B020-9C9F3767A881}"/>
                </a:ext>
              </a:extLst>
            </p:cNvPr>
            <p:cNvSpPr/>
            <p:nvPr/>
          </p:nvSpPr>
          <p:spPr>
            <a:xfrm>
              <a:off x="2904664" y="463008"/>
              <a:ext cx="674720" cy="674719"/>
            </a:xfrm>
            <a:custGeom>
              <a:avLst/>
              <a:gdLst>
                <a:gd name="connsiteX0" fmla="*/ 647292 w 674720"/>
                <a:gd name="connsiteY0" fmla="*/ 282505 h 674719"/>
                <a:gd name="connsiteX1" fmla="*/ 625351 w 674720"/>
                <a:gd name="connsiteY1" fmla="*/ 260562 h 674719"/>
                <a:gd name="connsiteX2" fmla="*/ 595179 w 674720"/>
                <a:gd name="connsiteY2" fmla="*/ 189251 h 674719"/>
                <a:gd name="connsiteX3" fmla="*/ 595179 w 674720"/>
                <a:gd name="connsiteY3" fmla="*/ 156338 h 674719"/>
                <a:gd name="connsiteX4" fmla="*/ 589695 w 674720"/>
                <a:gd name="connsiteY4" fmla="*/ 112453 h 674719"/>
                <a:gd name="connsiteX5" fmla="*/ 562267 w 674720"/>
                <a:gd name="connsiteY5" fmla="*/ 85026 h 674719"/>
                <a:gd name="connsiteX6" fmla="*/ 518382 w 674720"/>
                <a:gd name="connsiteY6" fmla="*/ 79540 h 674719"/>
                <a:gd name="connsiteX7" fmla="*/ 485468 w 674720"/>
                <a:gd name="connsiteY7" fmla="*/ 79540 h 674719"/>
                <a:gd name="connsiteX8" fmla="*/ 414157 w 674720"/>
                <a:gd name="connsiteY8" fmla="*/ 49370 h 674719"/>
                <a:gd name="connsiteX9" fmla="*/ 392215 w 674720"/>
                <a:gd name="connsiteY9" fmla="*/ 27428 h 674719"/>
                <a:gd name="connsiteX10" fmla="*/ 356560 w 674720"/>
                <a:gd name="connsiteY10" fmla="*/ 0 h 674719"/>
                <a:gd name="connsiteX11" fmla="*/ 318160 w 674720"/>
                <a:gd name="connsiteY11" fmla="*/ 0 h 674719"/>
                <a:gd name="connsiteX12" fmla="*/ 282505 w 674720"/>
                <a:gd name="connsiteY12" fmla="*/ 27428 h 674719"/>
                <a:gd name="connsiteX13" fmla="*/ 260563 w 674720"/>
                <a:gd name="connsiteY13" fmla="*/ 49370 h 674719"/>
                <a:gd name="connsiteX14" fmla="*/ 189250 w 674720"/>
                <a:gd name="connsiteY14" fmla="*/ 79540 h 674719"/>
                <a:gd name="connsiteX15" fmla="*/ 156336 w 674720"/>
                <a:gd name="connsiteY15" fmla="*/ 79540 h 674719"/>
                <a:gd name="connsiteX16" fmla="*/ 112453 w 674720"/>
                <a:gd name="connsiteY16" fmla="*/ 85026 h 674719"/>
                <a:gd name="connsiteX17" fmla="*/ 85025 w 674720"/>
                <a:gd name="connsiteY17" fmla="*/ 112453 h 674719"/>
                <a:gd name="connsiteX18" fmla="*/ 79539 w 674720"/>
                <a:gd name="connsiteY18" fmla="*/ 156338 h 674719"/>
                <a:gd name="connsiteX19" fmla="*/ 79539 w 674720"/>
                <a:gd name="connsiteY19" fmla="*/ 189251 h 674719"/>
                <a:gd name="connsiteX20" fmla="*/ 49369 w 674720"/>
                <a:gd name="connsiteY20" fmla="*/ 260562 h 674719"/>
                <a:gd name="connsiteX21" fmla="*/ 27428 w 674720"/>
                <a:gd name="connsiteY21" fmla="*/ 282505 h 674719"/>
                <a:gd name="connsiteX22" fmla="*/ 0 w 674720"/>
                <a:gd name="connsiteY22" fmla="*/ 318161 h 674719"/>
                <a:gd name="connsiteX23" fmla="*/ 0 w 674720"/>
                <a:gd name="connsiteY23" fmla="*/ 318161 h 674719"/>
                <a:gd name="connsiteX24" fmla="*/ 0 w 674720"/>
                <a:gd name="connsiteY24" fmla="*/ 356559 h 674719"/>
                <a:gd name="connsiteX25" fmla="*/ 27428 w 674720"/>
                <a:gd name="connsiteY25" fmla="*/ 392215 h 674719"/>
                <a:gd name="connsiteX26" fmla="*/ 49369 w 674720"/>
                <a:gd name="connsiteY26" fmla="*/ 414157 h 674719"/>
                <a:gd name="connsiteX27" fmla="*/ 79539 w 674720"/>
                <a:gd name="connsiteY27" fmla="*/ 485469 h 674719"/>
                <a:gd name="connsiteX28" fmla="*/ 79539 w 674720"/>
                <a:gd name="connsiteY28" fmla="*/ 518382 h 674719"/>
                <a:gd name="connsiteX29" fmla="*/ 85025 w 674720"/>
                <a:gd name="connsiteY29" fmla="*/ 562266 h 674719"/>
                <a:gd name="connsiteX30" fmla="*/ 112453 w 674720"/>
                <a:gd name="connsiteY30" fmla="*/ 589694 h 674719"/>
                <a:gd name="connsiteX31" fmla="*/ 156336 w 674720"/>
                <a:gd name="connsiteY31" fmla="*/ 595180 h 674719"/>
                <a:gd name="connsiteX32" fmla="*/ 189250 w 674720"/>
                <a:gd name="connsiteY32" fmla="*/ 595180 h 674719"/>
                <a:gd name="connsiteX33" fmla="*/ 260563 w 674720"/>
                <a:gd name="connsiteY33" fmla="*/ 625350 h 674719"/>
                <a:gd name="connsiteX34" fmla="*/ 282505 w 674720"/>
                <a:gd name="connsiteY34" fmla="*/ 647292 h 674719"/>
                <a:gd name="connsiteX35" fmla="*/ 318160 w 674720"/>
                <a:gd name="connsiteY35" fmla="*/ 674720 h 674719"/>
                <a:gd name="connsiteX36" fmla="*/ 356560 w 674720"/>
                <a:gd name="connsiteY36" fmla="*/ 674720 h 674719"/>
                <a:gd name="connsiteX37" fmla="*/ 392215 w 674720"/>
                <a:gd name="connsiteY37" fmla="*/ 647292 h 674719"/>
                <a:gd name="connsiteX38" fmla="*/ 414157 w 674720"/>
                <a:gd name="connsiteY38" fmla="*/ 625350 h 674719"/>
                <a:gd name="connsiteX39" fmla="*/ 485468 w 674720"/>
                <a:gd name="connsiteY39" fmla="*/ 595180 h 674719"/>
                <a:gd name="connsiteX40" fmla="*/ 518382 w 674720"/>
                <a:gd name="connsiteY40" fmla="*/ 595180 h 674719"/>
                <a:gd name="connsiteX41" fmla="*/ 562267 w 674720"/>
                <a:gd name="connsiteY41" fmla="*/ 589694 h 674719"/>
                <a:gd name="connsiteX42" fmla="*/ 589695 w 674720"/>
                <a:gd name="connsiteY42" fmla="*/ 562266 h 674719"/>
                <a:gd name="connsiteX43" fmla="*/ 595179 w 674720"/>
                <a:gd name="connsiteY43" fmla="*/ 518382 h 674719"/>
                <a:gd name="connsiteX44" fmla="*/ 595179 w 674720"/>
                <a:gd name="connsiteY44" fmla="*/ 485469 h 674719"/>
                <a:gd name="connsiteX45" fmla="*/ 625351 w 674720"/>
                <a:gd name="connsiteY45" fmla="*/ 414157 h 674719"/>
                <a:gd name="connsiteX46" fmla="*/ 647292 w 674720"/>
                <a:gd name="connsiteY46" fmla="*/ 392215 h 674719"/>
                <a:gd name="connsiteX47" fmla="*/ 674720 w 674720"/>
                <a:gd name="connsiteY47" fmla="*/ 359302 h 674719"/>
                <a:gd name="connsiteX48" fmla="*/ 674720 w 674720"/>
                <a:gd name="connsiteY48" fmla="*/ 318161 h 674719"/>
                <a:gd name="connsiteX49" fmla="*/ 647292 w 674720"/>
                <a:gd name="connsiteY49" fmla="*/ 282505 h 674719"/>
                <a:gd name="connsiteX50" fmla="*/ 342846 w 674720"/>
                <a:gd name="connsiteY50" fmla="*/ 554038 h 674719"/>
                <a:gd name="connsiteX51" fmla="*/ 112453 w 674720"/>
                <a:gd name="connsiteY51" fmla="*/ 323646 h 674719"/>
                <a:gd name="connsiteX52" fmla="*/ 342846 w 674720"/>
                <a:gd name="connsiteY52" fmla="*/ 93254 h 674719"/>
                <a:gd name="connsiteX53" fmla="*/ 573237 w 674720"/>
                <a:gd name="connsiteY53" fmla="*/ 323646 h 674719"/>
                <a:gd name="connsiteX54" fmla="*/ 342846 w 674720"/>
                <a:gd name="connsiteY54" fmla="*/ 554038 h 674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674720" h="674719">
                  <a:moveTo>
                    <a:pt x="647292" y="282505"/>
                  </a:moveTo>
                  <a:cubicBezTo>
                    <a:pt x="636321" y="279762"/>
                    <a:pt x="628093" y="271534"/>
                    <a:pt x="625351" y="260562"/>
                  </a:cubicBezTo>
                  <a:cubicBezTo>
                    <a:pt x="619865" y="235878"/>
                    <a:pt x="608893" y="211193"/>
                    <a:pt x="595179" y="189251"/>
                  </a:cubicBezTo>
                  <a:cubicBezTo>
                    <a:pt x="589695" y="178280"/>
                    <a:pt x="589695" y="167309"/>
                    <a:pt x="595179" y="156338"/>
                  </a:cubicBezTo>
                  <a:cubicBezTo>
                    <a:pt x="603409" y="142624"/>
                    <a:pt x="600665" y="123424"/>
                    <a:pt x="589695" y="112453"/>
                  </a:cubicBezTo>
                  <a:lnTo>
                    <a:pt x="562267" y="85026"/>
                  </a:lnTo>
                  <a:cubicBezTo>
                    <a:pt x="551296" y="74055"/>
                    <a:pt x="532096" y="71312"/>
                    <a:pt x="518382" y="79540"/>
                  </a:cubicBezTo>
                  <a:cubicBezTo>
                    <a:pt x="507412" y="85026"/>
                    <a:pt x="496440" y="85026"/>
                    <a:pt x="485468" y="79540"/>
                  </a:cubicBezTo>
                  <a:cubicBezTo>
                    <a:pt x="463527" y="65826"/>
                    <a:pt x="438843" y="57598"/>
                    <a:pt x="414157" y="49370"/>
                  </a:cubicBezTo>
                  <a:cubicBezTo>
                    <a:pt x="403185" y="46627"/>
                    <a:pt x="394958" y="38399"/>
                    <a:pt x="392215" y="27428"/>
                  </a:cubicBezTo>
                  <a:cubicBezTo>
                    <a:pt x="389472" y="10971"/>
                    <a:pt x="373016" y="0"/>
                    <a:pt x="356560" y="0"/>
                  </a:cubicBezTo>
                  <a:lnTo>
                    <a:pt x="318160" y="0"/>
                  </a:lnTo>
                  <a:cubicBezTo>
                    <a:pt x="301704" y="0"/>
                    <a:pt x="285247" y="10971"/>
                    <a:pt x="282505" y="27428"/>
                  </a:cubicBezTo>
                  <a:cubicBezTo>
                    <a:pt x="279761" y="38399"/>
                    <a:pt x="271533" y="46627"/>
                    <a:pt x="260563" y="49370"/>
                  </a:cubicBezTo>
                  <a:cubicBezTo>
                    <a:pt x="235877" y="54855"/>
                    <a:pt x="211192" y="65826"/>
                    <a:pt x="189250" y="79540"/>
                  </a:cubicBezTo>
                  <a:cubicBezTo>
                    <a:pt x="178280" y="85026"/>
                    <a:pt x="167308" y="85026"/>
                    <a:pt x="156336" y="79540"/>
                  </a:cubicBezTo>
                  <a:cubicBezTo>
                    <a:pt x="142623" y="71312"/>
                    <a:pt x="123425" y="74055"/>
                    <a:pt x="112453" y="85026"/>
                  </a:cubicBezTo>
                  <a:lnTo>
                    <a:pt x="85025" y="112453"/>
                  </a:lnTo>
                  <a:cubicBezTo>
                    <a:pt x="74053" y="123424"/>
                    <a:pt x="71311" y="142624"/>
                    <a:pt x="79539" y="156338"/>
                  </a:cubicBezTo>
                  <a:cubicBezTo>
                    <a:pt x="85025" y="167309"/>
                    <a:pt x="85025" y="178280"/>
                    <a:pt x="79539" y="189251"/>
                  </a:cubicBezTo>
                  <a:cubicBezTo>
                    <a:pt x="65825" y="211193"/>
                    <a:pt x="57597" y="235878"/>
                    <a:pt x="49369" y="260562"/>
                  </a:cubicBezTo>
                  <a:cubicBezTo>
                    <a:pt x="46626" y="271534"/>
                    <a:pt x="38398" y="279762"/>
                    <a:pt x="27428" y="282505"/>
                  </a:cubicBezTo>
                  <a:cubicBezTo>
                    <a:pt x="10970" y="285247"/>
                    <a:pt x="0" y="301704"/>
                    <a:pt x="0" y="318161"/>
                  </a:cubicBezTo>
                  <a:lnTo>
                    <a:pt x="0" y="318161"/>
                  </a:lnTo>
                  <a:lnTo>
                    <a:pt x="0" y="356559"/>
                  </a:lnTo>
                  <a:cubicBezTo>
                    <a:pt x="0" y="373016"/>
                    <a:pt x="10970" y="389472"/>
                    <a:pt x="27428" y="392215"/>
                  </a:cubicBezTo>
                  <a:cubicBezTo>
                    <a:pt x="38398" y="394958"/>
                    <a:pt x="46626" y="403186"/>
                    <a:pt x="49369" y="414157"/>
                  </a:cubicBezTo>
                  <a:cubicBezTo>
                    <a:pt x="54855" y="438842"/>
                    <a:pt x="65825" y="463527"/>
                    <a:pt x="79539" y="485469"/>
                  </a:cubicBezTo>
                  <a:cubicBezTo>
                    <a:pt x="85025" y="496440"/>
                    <a:pt x="85025" y="507411"/>
                    <a:pt x="79539" y="518382"/>
                  </a:cubicBezTo>
                  <a:cubicBezTo>
                    <a:pt x="71311" y="532096"/>
                    <a:pt x="74053" y="551295"/>
                    <a:pt x="85025" y="562266"/>
                  </a:cubicBezTo>
                  <a:lnTo>
                    <a:pt x="112453" y="589694"/>
                  </a:lnTo>
                  <a:cubicBezTo>
                    <a:pt x="123425" y="600665"/>
                    <a:pt x="142623" y="603408"/>
                    <a:pt x="156336" y="595180"/>
                  </a:cubicBezTo>
                  <a:cubicBezTo>
                    <a:pt x="167308" y="589694"/>
                    <a:pt x="178280" y="589694"/>
                    <a:pt x="189250" y="595180"/>
                  </a:cubicBezTo>
                  <a:cubicBezTo>
                    <a:pt x="211192" y="608893"/>
                    <a:pt x="235877" y="617122"/>
                    <a:pt x="260563" y="625350"/>
                  </a:cubicBezTo>
                  <a:cubicBezTo>
                    <a:pt x="271533" y="628093"/>
                    <a:pt x="279761" y="636321"/>
                    <a:pt x="282505" y="647292"/>
                  </a:cubicBezTo>
                  <a:cubicBezTo>
                    <a:pt x="285247" y="663749"/>
                    <a:pt x="301704" y="674720"/>
                    <a:pt x="318160" y="674720"/>
                  </a:cubicBezTo>
                  <a:lnTo>
                    <a:pt x="356560" y="674720"/>
                  </a:lnTo>
                  <a:cubicBezTo>
                    <a:pt x="373016" y="674720"/>
                    <a:pt x="389472" y="663749"/>
                    <a:pt x="392215" y="647292"/>
                  </a:cubicBezTo>
                  <a:cubicBezTo>
                    <a:pt x="394958" y="636321"/>
                    <a:pt x="403185" y="628093"/>
                    <a:pt x="414157" y="625350"/>
                  </a:cubicBezTo>
                  <a:cubicBezTo>
                    <a:pt x="438843" y="619864"/>
                    <a:pt x="463527" y="608893"/>
                    <a:pt x="485468" y="595180"/>
                  </a:cubicBezTo>
                  <a:cubicBezTo>
                    <a:pt x="496440" y="589694"/>
                    <a:pt x="507412" y="589694"/>
                    <a:pt x="518382" y="595180"/>
                  </a:cubicBezTo>
                  <a:cubicBezTo>
                    <a:pt x="532096" y="603408"/>
                    <a:pt x="551296" y="600665"/>
                    <a:pt x="562267" y="589694"/>
                  </a:cubicBezTo>
                  <a:lnTo>
                    <a:pt x="589695" y="562266"/>
                  </a:lnTo>
                  <a:cubicBezTo>
                    <a:pt x="600665" y="551295"/>
                    <a:pt x="603409" y="532096"/>
                    <a:pt x="595179" y="518382"/>
                  </a:cubicBezTo>
                  <a:cubicBezTo>
                    <a:pt x="589695" y="507411"/>
                    <a:pt x="589695" y="496440"/>
                    <a:pt x="595179" y="485469"/>
                  </a:cubicBezTo>
                  <a:cubicBezTo>
                    <a:pt x="608893" y="463527"/>
                    <a:pt x="617123" y="438842"/>
                    <a:pt x="625351" y="414157"/>
                  </a:cubicBezTo>
                  <a:cubicBezTo>
                    <a:pt x="628093" y="403186"/>
                    <a:pt x="636321" y="394958"/>
                    <a:pt x="647292" y="392215"/>
                  </a:cubicBezTo>
                  <a:cubicBezTo>
                    <a:pt x="663748" y="389472"/>
                    <a:pt x="674720" y="375759"/>
                    <a:pt x="674720" y="359302"/>
                  </a:cubicBezTo>
                  <a:lnTo>
                    <a:pt x="674720" y="318161"/>
                  </a:lnTo>
                  <a:cubicBezTo>
                    <a:pt x="674720" y="301704"/>
                    <a:pt x="663748" y="287990"/>
                    <a:pt x="647292" y="282505"/>
                  </a:cubicBezTo>
                  <a:close/>
                  <a:moveTo>
                    <a:pt x="342846" y="554038"/>
                  </a:moveTo>
                  <a:cubicBezTo>
                    <a:pt x="216678" y="554038"/>
                    <a:pt x="112453" y="452556"/>
                    <a:pt x="112453" y="323646"/>
                  </a:cubicBezTo>
                  <a:cubicBezTo>
                    <a:pt x="112453" y="194736"/>
                    <a:pt x="213936" y="93254"/>
                    <a:pt x="342846" y="93254"/>
                  </a:cubicBezTo>
                  <a:cubicBezTo>
                    <a:pt x="471755" y="93254"/>
                    <a:pt x="573237" y="194736"/>
                    <a:pt x="573237" y="323646"/>
                  </a:cubicBezTo>
                  <a:cubicBezTo>
                    <a:pt x="573237" y="452556"/>
                    <a:pt x="469013" y="554038"/>
                    <a:pt x="342846" y="554038"/>
                  </a:cubicBezTo>
                  <a:close/>
                </a:path>
              </a:pathLst>
            </a:custGeom>
            <a:solidFill>
              <a:srgbClr val="DF4625"/>
            </a:solidFill>
            <a:ln w="27426" cap="flat">
              <a:noFill/>
              <a:prstDash val="solid"/>
              <a:miter/>
            </a:ln>
          </p:spPr>
          <p:txBody>
            <a:bodyPr rtlCol="0" anchor="ctr"/>
            <a:lstStyle/>
            <a:p>
              <a:endParaRPr lang="en-US" sz="1396"/>
            </a:p>
          </p:txBody>
        </p:sp>
        <p:grpSp>
          <p:nvGrpSpPr>
            <p:cNvPr id="61" name="Graphic 3">
              <a:extLst>
                <a:ext uri="{FF2B5EF4-FFF2-40B4-BE49-F238E27FC236}">
                  <a16:creationId xmlns:a16="http://schemas.microsoft.com/office/drawing/2014/main" id="{1B935DE2-3442-D9C0-9DCA-635DCAD6DC55}"/>
                </a:ext>
              </a:extLst>
            </p:cNvPr>
            <p:cNvGrpSpPr/>
            <p:nvPr/>
          </p:nvGrpSpPr>
          <p:grpSpPr>
            <a:xfrm>
              <a:off x="2694219" y="430095"/>
              <a:ext cx="1090872" cy="1093052"/>
              <a:chOff x="2694219" y="430095"/>
              <a:chExt cx="1090872" cy="1093052"/>
            </a:xfrm>
            <a:grpFill/>
          </p:grpSpPr>
          <p:sp>
            <p:nvSpPr>
              <p:cNvPr id="62" name="Freeform 61">
                <a:extLst>
                  <a:ext uri="{FF2B5EF4-FFF2-40B4-BE49-F238E27FC236}">
                    <a16:creationId xmlns:a16="http://schemas.microsoft.com/office/drawing/2014/main" id="{62D36546-93EE-0D5D-D159-FC2252033121}"/>
                  </a:ext>
                </a:extLst>
              </p:cNvPr>
              <p:cNvSpPr/>
              <p:nvPr/>
            </p:nvSpPr>
            <p:spPr>
              <a:xfrm>
                <a:off x="2871751" y="430095"/>
                <a:ext cx="740547" cy="743288"/>
              </a:xfrm>
              <a:custGeom>
                <a:avLst/>
                <a:gdLst>
                  <a:gd name="connsiteX0" fmla="*/ 52112 w 740547"/>
                  <a:gd name="connsiteY0" fmla="*/ 458041 h 743288"/>
                  <a:gd name="connsiteX1" fmla="*/ 85025 w 740547"/>
                  <a:gd name="connsiteY1" fmla="*/ 534839 h 743288"/>
                  <a:gd name="connsiteX2" fmla="*/ 95997 w 740547"/>
                  <a:gd name="connsiteY2" fmla="*/ 619864 h 743288"/>
                  <a:gd name="connsiteX3" fmla="*/ 123425 w 740547"/>
                  <a:gd name="connsiteY3" fmla="*/ 647292 h 743288"/>
                  <a:gd name="connsiteX4" fmla="*/ 208450 w 740547"/>
                  <a:gd name="connsiteY4" fmla="*/ 658263 h 743288"/>
                  <a:gd name="connsiteX5" fmla="*/ 285247 w 740547"/>
                  <a:gd name="connsiteY5" fmla="*/ 691176 h 743288"/>
                  <a:gd name="connsiteX6" fmla="*/ 351074 w 740547"/>
                  <a:gd name="connsiteY6" fmla="*/ 743289 h 743288"/>
                  <a:gd name="connsiteX7" fmla="*/ 389473 w 740547"/>
                  <a:gd name="connsiteY7" fmla="*/ 743289 h 743288"/>
                  <a:gd name="connsiteX8" fmla="*/ 455299 w 740547"/>
                  <a:gd name="connsiteY8" fmla="*/ 691176 h 743288"/>
                  <a:gd name="connsiteX9" fmla="*/ 532096 w 740547"/>
                  <a:gd name="connsiteY9" fmla="*/ 658263 h 743288"/>
                  <a:gd name="connsiteX10" fmla="*/ 617123 w 740547"/>
                  <a:gd name="connsiteY10" fmla="*/ 647292 h 743288"/>
                  <a:gd name="connsiteX11" fmla="*/ 644550 w 740547"/>
                  <a:gd name="connsiteY11" fmla="*/ 619864 h 743288"/>
                  <a:gd name="connsiteX12" fmla="*/ 655520 w 740547"/>
                  <a:gd name="connsiteY12" fmla="*/ 534839 h 743288"/>
                  <a:gd name="connsiteX13" fmla="*/ 688434 w 740547"/>
                  <a:gd name="connsiteY13" fmla="*/ 458041 h 743288"/>
                  <a:gd name="connsiteX14" fmla="*/ 740547 w 740547"/>
                  <a:gd name="connsiteY14" fmla="*/ 392215 h 743288"/>
                  <a:gd name="connsiteX15" fmla="*/ 740547 w 740547"/>
                  <a:gd name="connsiteY15" fmla="*/ 351074 h 743288"/>
                  <a:gd name="connsiteX16" fmla="*/ 688434 w 740547"/>
                  <a:gd name="connsiteY16" fmla="*/ 285247 h 743288"/>
                  <a:gd name="connsiteX17" fmla="*/ 655520 w 740547"/>
                  <a:gd name="connsiteY17" fmla="*/ 208450 h 743288"/>
                  <a:gd name="connsiteX18" fmla="*/ 644550 w 740547"/>
                  <a:gd name="connsiteY18" fmla="*/ 123424 h 743288"/>
                  <a:gd name="connsiteX19" fmla="*/ 617123 w 740547"/>
                  <a:gd name="connsiteY19" fmla="*/ 95997 h 743288"/>
                  <a:gd name="connsiteX20" fmla="*/ 532096 w 740547"/>
                  <a:gd name="connsiteY20" fmla="*/ 85026 h 743288"/>
                  <a:gd name="connsiteX21" fmla="*/ 455299 w 740547"/>
                  <a:gd name="connsiteY21" fmla="*/ 52113 h 743288"/>
                  <a:gd name="connsiteX22" fmla="*/ 389473 w 740547"/>
                  <a:gd name="connsiteY22" fmla="*/ 0 h 743288"/>
                  <a:gd name="connsiteX23" fmla="*/ 351074 w 740547"/>
                  <a:gd name="connsiteY23" fmla="*/ 0 h 743288"/>
                  <a:gd name="connsiteX24" fmla="*/ 285247 w 740547"/>
                  <a:gd name="connsiteY24" fmla="*/ 52113 h 743288"/>
                  <a:gd name="connsiteX25" fmla="*/ 208450 w 740547"/>
                  <a:gd name="connsiteY25" fmla="*/ 85026 h 743288"/>
                  <a:gd name="connsiteX26" fmla="*/ 123425 w 740547"/>
                  <a:gd name="connsiteY26" fmla="*/ 95997 h 743288"/>
                  <a:gd name="connsiteX27" fmla="*/ 95997 w 740547"/>
                  <a:gd name="connsiteY27" fmla="*/ 123424 h 743288"/>
                  <a:gd name="connsiteX28" fmla="*/ 85025 w 740547"/>
                  <a:gd name="connsiteY28" fmla="*/ 208450 h 743288"/>
                  <a:gd name="connsiteX29" fmla="*/ 52112 w 740547"/>
                  <a:gd name="connsiteY29" fmla="*/ 285247 h 743288"/>
                  <a:gd name="connsiteX30" fmla="*/ 0 w 740547"/>
                  <a:gd name="connsiteY30" fmla="*/ 351074 h 743288"/>
                  <a:gd name="connsiteX31" fmla="*/ 0 w 740547"/>
                  <a:gd name="connsiteY31" fmla="*/ 389472 h 743288"/>
                  <a:gd name="connsiteX32" fmla="*/ 52112 w 740547"/>
                  <a:gd name="connsiteY32" fmla="*/ 458041 h 743288"/>
                  <a:gd name="connsiteX33" fmla="*/ 52112 w 740547"/>
                  <a:gd name="connsiteY33" fmla="*/ 458041 h 743288"/>
                  <a:gd name="connsiteX34" fmla="*/ 30170 w 740547"/>
                  <a:gd name="connsiteY34" fmla="*/ 351074 h 743288"/>
                  <a:gd name="connsiteX35" fmla="*/ 57597 w 740547"/>
                  <a:gd name="connsiteY35" fmla="*/ 315418 h 743288"/>
                  <a:gd name="connsiteX36" fmla="*/ 79539 w 740547"/>
                  <a:gd name="connsiteY36" fmla="*/ 293475 h 743288"/>
                  <a:gd name="connsiteX37" fmla="*/ 109711 w 740547"/>
                  <a:gd name="connsiteY37" fmla="*/ 222164 h 743288"/>
                  <a:gd name="connsiteX38" fmla="*/ 109711 w 740547"/>
                  <a:gd name="connsiteY38" fmla="*/ 189251 h 743288"/>
                  <a:gd name="connsiteX39" fmla="*/ 115197 w 740547"/>
                  <a:gd name="connsiteY39" fmla="*/ 145366 h 743288"/>
                  <a:gd name="connsiteX40" fmla="*/ 142624 w 740547"/>
                  <a:gd name="connsiteY40" fmla="*/ 117939 h 743288"/>
                  <a:gd name="connsiteX41" fmla="*/ 186508 w 740547"/>
                  <a:gd name="connsiteY41" fmla="*/ 112453 h 743288"/>
                  <a:gd name="connsiteX42" fmla="*/ 219421 w 740547"/>
                  <a:gd name="connsiteY42" fmla="*/ 112453 h 743288"/>
                  <a:gd name="connsiteX43" fmla="*/ 290733 w 740547"/>
                  <a:gd name="connsiteY43" fmla="*/ 82283 h 743288"/>
                  <a:gd name="connsiteX44" fmla="*/ 312674 w 740547"/>
                  <a:gd name="connsiteY44" fmla="*/ 60341 h 743288"/>
                  <a:gd name="connsiteX45" fmla="*/ 348332 w 740547"/>
                  <a:gd name="connsiteY45" fmla="*/ 32913 h 743288"/>
                  <a:gd name="connsiteX46" fmla="*/ 386730 w 740547"/>
                  <a:gd name="connsiteY46" fmla="*/ 32913 h 743288"/>
                  <a:gd name="connsiteX47" fmla="*/ 422385 w 740547"/>
                  <a:gd name="connsiteY47" fmla="*/ 60341 h 743288"/>
                  <a:gd name="connsiteX48" fmla="*/ 444329 w 740547"/>
                  <a:gd name="connsiteY48" fmla="*/ 82283 h 743288"/>
                  <a:gd name="connsiteX49" fmla="*/ 515640 w 740547"/>
                  <a:gd name="connsiteY49" fmla="*/ 112453 h 743288"/>
                  <a:gd name="connsiteX50" fmla="*/ 548553 w 740547"/>
                  <a:gd name="connsiteY50" fmla="*/ 112453 h 743288"/>
                  <a:gd name="connsiteX51" fmla="*/ 592437 w 740547"/>
                  <a:gd name="connsiteY51" fmla="*/ 117939 h 743288"/>
                  <a:gd name="connsiteX52" fmla="*/ 619865 w 740547"/>
                  <a:gd name="connsiteY52" fmla="*/ 145366 h 743288"/>
                  <a:gd name="connsiteX53" fmla="*/ 625351 w 740547"/>
                  <a:gd name="connsiteY53" fmla="*/ 189251 h 743288"/>
                  <a:gd name="connsiteX54" fmla="*/ 625351 w 740547"/>
                  <a:gd name="connsiteY54" fmla="*/ 222164 h 743288"/>
                  <a:gd name="connsiteX55" fmla="*/ 655520 w 740547"/>
                  <a:gd name="connsiteY55" fmla="*/ 293475 h 743288"/>
                  <a:gd name="connsiteX56" fmla="*/ 677464 w 740547"/>
                  <a:gd name="connsiteY56" fmla="*/ 315418 h 743288"/>
                  <a:gd name="connsiteX57" fmla="*/ 704892 w 740547"/>
                  <a:gd name="connsiteY57" fmla="*/ 348331 h 743288"/>
                  <a:gd name="connsiteX58" fmla="*/ 704892 w 740547"/>
                  <a:gd name="connsiteY58" fmla="*/ 389472 h 743288"/>
                  <a:gd name="connsiteX59" fmla="*/ 677464 w 740547"/>
                  <a:gd name="connsiteY59" fmla="*/ 422385 h 743288"/>
                  <a:gd name="connsiteX60" fmla="*/ 655520 w 740547"/>
                  <a:gd name="connsiteY60" fmla="*/ 444327 h 743288"/>
                  <a:gd name="connsiteX61" fmla="*/ 625351 w 740547"/>
                  <a:gd name="connsiteY61" fmla="*/ 515639 h 743288"/>
                  <a:gd name="connsiteX62" fmla="*/ 625351 w 740547"/>
                  <a:gd name="connsiteY62" fmla="*/ 548552 h 743288"/>
                  <a:gd name="connsiteX63" fmla="*/ 619865 w 740547"/>
                  <a:gd name="connsiteY63" fmla="*/ 592437 h 743288"/>
                  <a:gd name="connsiteX64" fmla="*/ 592437 w 740547"/>
                  <a:gd name="connsiteY64" fmla="*/ 619864 h 743288"/>
                  <a:gd name="connsiteX65" fmla="*/ 548553 w 740547"/>
                  <a:gd name="connsiteY65" fmla="*/ 625350 h 743288"/>
                  <a:gd name="connsiteX66" fmla="*/ 515640 w 740547"/>
                  <a:gd name="connsiteY66" fmla="*/ 625350 h 743288"/>
                  <a:gd name="connsiteX67" fmla="*/ 444329 w 740547"/>
                  <a:gd name="connsiteY67" fmla="*/ 655520 h 743288"/>
                  <a:gd name="connsiteX68" fmla="*/ 422385 w 740547"/>
                  <a:gd name="connsiteY68" fmla="*/ 677462 h 743288"/>
                  <a:gd name="connsiteX69" fmla="*/ 386730 w 740547"/>
                  <a:gd name="connsiteY69" fmla="*/ 704890 h 743288"/>
                  <a:gd name="connsiteX70" fmla="*/ 348332 w 740547"/>
                  <a:gd name="connsiteY70" fmla="*/ 704890 h 743288"/>
                  <a:gd name="connsiteX71" fmla="*/ 312674 w 740547"/>
                  <a:gd name="connsiteY71" fmla="*/ 677462 h 743288"/>
                  <a:gd name="connsiteX72" fmla="*/ 290733 w 740547"/>
                  <a:gd name="connsiteY72" fmla="*/ 655520 h 743288"/>
                  <a:gd name="connsiteX73" fmla="*/ 219421 w 740547"/>
                  <a:gd name="connsiteY73" fmla="*/ 625350 h 743288"/>
                  <a:gd name="connsiteX74" fmla="*/ 186508 w 740547"/>
                  <a:gd name="connsiteY74" fmla="*/ 625350 h 743288"/>
                  <a:gd name="connsiteX75" fmla="*/ 142624 w 740547"/>
                  <a:gd name="connsiteY75" fmla="*/ 619864 h 743288"/>
                  <a:gd name="connsiteX76" fmla="*/ 115197 w 740547"/>
                  <a:gd name="connsiteY76" fmla="*/ 592437 h 743288"/>
                  <a:gd name="connsiteX77" fmla="*/ 109711 w 740547"/>
                  <a:gd name="connsiteY77" fmla="*/ 548552 h 743288"/>
                  <a:gd name="connsiteX78" fmla="*/ 109711 w 740547"/>
                  <a:gd name="connsiteY78" fmla="*/ 515639 h 743288"/>
                  <a:gd name="connsiteX79" fmla="*/ 79539 w 740547"/>
                  <a:gd name="connsiteY79" fmla="*/ 444327 h 743288"/>
                  <a:gd name="connsiteX80" fmla="*/ 57597 w 740547"/>
                  <a:gd name="connsiteY80" fmla="*/ 422385 h 743288"/>
                  <a:gd name="connsiteX81" fmla="*/ 30170 w 740547"/>
                  <a:gd name="connsiteY81" fmla="*/ 386729 h 743288"/>
                  <a:gd name="connsiteX82" fmla="*/ 30170 w 740547"/>
                  <a:gd name="connsiteY82" fmla="*/ 351074 h 743288"/>
                  <a:gd name="connsiteX83" fmla="*/ 30170 w 740547"/>
                  <a:gd name="connsiteY83" fmla="*/ 351074 h 743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740547" h="743288">
                    <a:moveTo>
                      <a:pt x="52112" y="458041"/>
                    </a:moveTo>
                    <a:cubicBezTo>
                      <a:pt x="60341" y="485469"/>
                      <a:pt x="71311" y="510154"/>
                      <a:pt x="85025" y="534839"/>
                    </a:cubicBezTo>
                    <a:cubicBezTo>
                      <a:pt x="68569" y="562266"/>
                      <a:pt x="74055" y="595179"/>
                      <a:pt x="95997" y="619864"/>
                    </a:cubicBezTo>
                    <a:lnTo>
                      <a:pt x="123425" y="647292"/>
                    </a:lnTo>
                    <a:cubicBezTo>
                      <a:pt x="145366" y="669234"/>
                      <a:pt x="181022" y="674719"/>
                      <a:pt x="208450" y="658263"/>
                    </a:cubicBezTo>
                    <a:cubicBezTo>
                      <a:pt x="233135" y="671977"/>
                      <a:pt x="257819" y="682948"/>
                      <a:pt x="285247" y="691176"/>
                    </a:cubicBezTo>
                    <a:cubicBezTo>
                      <a:pt x="293476" y="721347"/>
                      <a:pt x="320904" y="743289"/>
                      <a:pt x="351074" y="743289"/>
                    </a:cubicBezTo>
                    <a:lnTo>
                      <a:pt x="389473" y="743289"/>
                    </a:lnTo>
                    <a:cubicBezTo>
                      <a:pt x="422385" y="743289"/>
                      <a:pt x="449813" y="721347"/>
                      <a:pt x="455299" y="691176"/>
                    </a:cubicBezTo>
                    <a:cubicBezTo>
                      <a:pt x="482726" y="682948"/>
                      <a:pt x="507412" y="671977"/>
                      <a:pt x="532096" y="658263"/>
                    </a:cubicBezTo>
                    <a:cubicBezTo>
                      <a:pt x="559524" y="674719"/>
                      <a:pt x="592437" y="669234"/>
                      <a:pt x="617123" y="647292"/>
                    </a:cubicBezTo>
                    <a:lnTo>
                      <a:pt x="644550" y="619864"/>
                    </a:lnTo>
                    <a:cubicBezTo>
                      <a:pt x="666492" y="597922"/>
                      <a:pt x="671978" y="562266"/>
                      <a:pt x="655520" y="534839"/>
                    </a:cubicBezTo>
                    <a:cubicBezTo>
                      <a:pt x="669234" y="510154"/>
                      <a:pt x="680206" y="485469"/>
                      <a:pt x="688434" y="458041"/>
                    </a:cubicBezTo>
                    <a:cubicBezTo>
                      <a:pt x="718605" y="449813"/>
                      <a:pt x="740547" y="425128"/>
                      <a:pt x="740547" y="392215"/>
                    </a:cubicBezTo>
                    <a:lnTo>
                      <a:pt x="740547" y="351074"/>
                    </a:lnTo>
                    <a:cubicBezTo>
                      <a:pt x="740547" y="320903"/>
                      <a:pt x="718605" y="293475"/>
                      <a:pt x="688434" y="285247"/>
                    </a:cubicBezTo>
                    <a:cubicBezTo>
                      <a:pt x="680206" y="257820"/>
                      <a:pt x="669234" y="233135"/>
                      <a:pt x="655520" y="208450"/>
                    </a:cubicBezTo>
                    <a:cubicBezTo>
                      <a:pt x="671978" y="181022"/>
                      <a:pt x="666492" y="148109"/>
                      <a:pt x="644550" y="123424"/>
                    </a:cubicBezTo>
                    <a:lnTo>
                      <a:pt x="617123" y="95997"/>
                    </a:lnTo>
                    <a:cubicBezTo>
                      <a:pt x="595181" y="74054"/>
                      <a:pt x="559524" y="68569"/>
                      <a:pt x="532096" y="85026"/>
                    </a:cubicBezTo>
                    <a:cubicBezTo>
                      <a:pt x="507412" y="71312"/>
                      <a:pt x="482726" y="60341"/>
                      <a:pt x="455299" y="52113"/>
                    </a:cubicBezTo>
                    <a:cubicBezTo>
                      <a:pt x="447071" y="21942"/>
                      <a:pt x="419643" y="0"/>
                      <a:pt x="389473" y="0"/>
                    </a:cubicBezTo>
                    <a:lnTo>
                      <a:pt x="351074" y="0"/>
                    </a:lnTo>
                    <a:cubicBezTo>
                      <a:pt x="318160" y="0"/>
                      <a:pt x="290733" y="21942"/>
                      <a:pt x="285247" y="52113"/>
                    </a:cubicBezTo>
                    <a:cubicBezTo>
                      <a:pt x="257819" y="60341"/>
                      <a:pt x="233135" y="71312"/>
                      <a:pt x="208450" y="85026"/>
                    </a:cubicBezTo>
                    <a:cubicBezTo>
                      <a:pt x="181022" y="68569"/>
                      <a:pt x="148108" y="74054"/>
                      <a:pt x="123425" y="95997"/>
                    </a:cubicBezTo>
                    <a:lnTo>
                      <a:pt x="95997" y="123424"/>
                    </a:lnTo>
                    <a:cubicBezTo>
                      <a:pt x="74055" y="145366"/>
                      <a:pt x="68569" y="181022"/>
                      <a:pt x="85025" y="208450"/>
                    </a:cubicBezTo>
                    <a:cubicBezTo>
                      <a:pt x="71311" y="233135"/>
                      <a:pt x="60341" y="257820"/>
                      <a:pt x="52112" y="285247"/>
                    </a:cubicBezTo>
                    <a:cubicBezTo>
                      <a:pt x="21942" y="293475"/>
                      <a:pt x="0" y="320903"/>
                      <a:pt x="0" y="351074"/>
                    </a:cubicBezTo>
                    <a:lnTo>
                      <a:pt x="0" y="389472"/>
                    </a:lnTo>
                    <a:cubicBezTo>
                      <a:pt x="0" y="422385"/>
                      <a:pt x="21942" y="449813"/>
                      <a:pt x="52112" y="458041"/>
                    </a:cubicBezTo>
                    <a:lnTo>
                      <a:pt x="52112" y="458041"/>
                    </a:lnTo>
                    <a:close/>
                    <a:moveTo>
                      <a:pt x="30170" y="351074"/>
                    </a:moveTo>
                    <a:cubicBezTo>
                      <a:pt x="30170" y="334617"/>
                      <a:pt x="41142" y="318160"/>
                      <a:pt x="57597" y="315418"/>
                    </a:cubicBezTo>
                    <a:cubicBezTo>
                      <a:pt x="68569" y="312675"/>
                      <a:pt x="76797" y="304447"/>
                      <a:pt x="79539" y="293475"/>
                    </a:cubicBezTo>
                    <a:cubicBezTo>
                      <a:pt x="85025" y="268791"/>
                      <a:pt x="95997" y="244106"/>
                      <a:pt x="109711" y="222164"/>
                    </a:cubicBezTo>
                    <a:cubicBezTo>
                      <a:pt x="115197" y="211193"/>
                      <a:pt x="115197" y="200222"/>
                      <a:pt x="109711" y="189251"/>
                    </a:cubicBezTo>
                    <a:cubicBezTo>
                      <a:pt x="101483" y="175537"/>
                      <a:pt x="104225" y="156337"/>
                      <a:pt x="115197" y="145366"/>
                    </a:cubicBezTo>
                    <a:lnTo>
                      <a:pt x="142624" y="117939"/>
                    </a:lnTo>
                    <a:cubicBezTo>
                      <a:pt x="153594" y="106968"/>
                      <a:pt x="172794" y="104225"/>
                      <a:pt x="186508" y="112453"/>
                    </a:cubicBezTo>
                    <a:cubicBezTo>
                      <a:pt x="197480" y="117939"/>
                      <a:pt x="208450" y="117939"/>
                      <a:pt x="219421" y="112453"/>
                    </a:cubicBezTo>
                    <a:cubicBezTo>
                      <a:pt x="241363" y="98739"/>
                      <a:pt x="266049" y="90511"/>
                      <a:pt x="290733" y="82283"/>
                    </a:cubicBezTo>
                    <a:cubicBezTo>
                      <a:pt x="301704" y="79540"/>
                      <a:pt x="309932" y="71312"/>
                      <a:pt x="312674" y="60341"/>
                    </a:cubicBezTo>
                    <a:cubicBezTo>
                      <a:pt x="315418" y="43884"/>
                      <a:pt x="331874" y="32913"/>
                      <a:pt x="348332" y="32913"/>
                    </a:cubicBezTo>
                    <a:lnTo>
                      <a:pt x="386730" y="32913"/>
                    </a:lnTo>
                    <a:cubicBezTo>
                      <a:pt x="403187" y="32913"/>
                      <a:pt x="419643" y="43884"/>
                      <a:pt x="422385" y="60341"/>
                    </a:cubicBezTo>
                    <a:cubicBezTo>
                      <a:pt x="425129" y="71312"/>
                      <a:pt x="433357" y="79540"/>
                      <a:pt x="444329" y="82283"/>
                    </a:cubicBezTo>
                    <a:cubicBezTo>
                      <a:pt x="469013" y="87768"/>
                      <a:pt x="493698" y="98739"/>
                      <a:pt x="515640" y="112453"/>
                    </a:cubicBezTo>
                    <a:cubicBezTo>
                      <a:pt x="526612" y="117939"/>
                      <a:pt x="537582" y="117939"/>
                      <a:pt x="548553" y="112453"/>
                    </a:cubicBezTo>
                    <a:cubicBezTo>
                      <a:pt x="562267" y="104225"/>
                      <a:pt x="581467" y="106968"/>
                      <a:pt x="592437" y="117939"/>
                    </a:cubicBezTo>
                    <a:lnTo>
                      <a:pt x="619865" y="145366"/>
                    </a:lnTo>
                    <a:cubicBezTo>
                      <a:pt x="630837" y="156337"/>
                      <a:pt x="633579" y="175537"/>
                      <a:pt x="625351" y="189251"/>
                    </a:cubicBezTo>
                    <a:cubicBezTo>
                      <a:pt x="619865" y="200222"/>
                      <a:pt x="619865" y="211193"/>
                      <a:pt x="625351" y="222164"/>
                    </a:cubicBezTo>
                    <a:cubicBezTo>
                      <a:pt x="639064" y="244106"/>
                      <a:pt x="647292" y="268791"/>
                      <a:pt x="655520" y="293475"/>
                    </a:cubicBezTo>
                    <a:cubicBezTo>
                      <a:pt x="658264" y="304447"/>
                      <a:pt x="666492" y="312675"/>
                      <a:pt x="677464" y="315418"/>
                    </a:cubicBezTo>
                    <a:cubicBezTo>
                      <a:pt x="693920" y="318160"/>
                      <a:pt x="704892" y="331874"/>
                      <a:pt x="704892" y="348331"/>
                    </a:cubicBezTo>
                    <a:lnTo>
                      <a:pt x="704892" y="389472"/>
                    </a:lnTo>
                    <a:cubicBezTo>
                      <a:pt x="704892" y="405929"/>
                      <a:pt x="693920" y="419643"/>
                      <a:pt x="677464" y="422385"/>
                    </a:cubicBezTo>
                    <a:cubicBezTo>
                      <a:pt x="666492" y="425128"/>
                      <a:pt x="658264" y="433357"/>
                      <a:pt x="655520" y="444327"/>
                    </a:cubicBezTo>
                    <a:cubicBezTo>
                      <a:pt x="650036" y="469012"/>
                      <a:pt x="639064" y="493697"/>
                      <a:pt x="625351" y="515639"/>
                    </a:cubicBezTo>
                    <a:cubicBezTo>
                      <a:pt x="619865" y="526610"/>
                      <a:pt x="619865" y="537581"/>
                      <a:pt x="625351" y="548552"/>
                    </a:cubicBezTo>
                    <a:cubicBezTo>
                      <a:pt x="633579" y="562266"/>
                      <a:pt x="630837" y="581466"/>
                      <a:pt x="619865" y="592437"/>
                    </a:cubicBezTo>
                    <a:lnTo>
                      <a:pt x="592437" y="619864"/>
                    </a:lnTo>
                    <a:cubicBezTo>
                      <a:pt x="581467" y="630835"/>
                      <a:pt x="562267" y="633578"/>
                      <a:pt x="548553" y="625350"/>
                    </a:cubicBezTo>
                    <a:cubicBezTo>
                      <a:pt x="537582" y="619864"/>
                      <a:pt x="526612" y="619864"/>
                      <a:pt x="515640" y="625350"/>
                    </a:cubicBezTo>
                    <a:cubicBezTo>
                      <a:pt x="493698" y="639064"/>
                      <a:pt x="469013" y="647292"/>
                      <a:pt x="444329" y="655520"/>
                    </a:cubicBezTo>
                    <a:cubicBezTo>
                      <a:pt x="433357" y="658263"/>
                      <a:pt x="425129" y="666491"/>
                      <a:pt x="422385" y="677462"/>
                    </a:cubicBezTo>
                    <a:cubicBezTo>
                      <a:pt x="419643" y="693919"/>
                      <a:pt x="403187" y="704890"/>
                      <a:pt x="386730" y="704890"/>
                    </a:cubicBezTo>
                    <a:lnTo>
                      <a:pt x="348332" y="704890"/>
                    </a:lnTo>
                    <a:cubicBezTo>
                      <a:pt x="331874" y="704890"/>
                      <a:pt x="315418" y="693919"/>
                      <a:pt x="312674" y="677462"/>
                    </a:cubicBezTo>
                    <a:cubicBezTo>
                      <a:pt x="309932" y="666491"/>
                      <a:pt x="301704" y="658263"/>
                      <a:pt x="290733" y="655520"/>
                    </a:cubicBezTo>
                    <a:cubicBezTo>
                      <a:pt x="266049" y="650035"/>
                      <a:pt x="241363" y="639064"/>
                      <a:pt x="219421" y="625350"/>
                    </a:cubicBezTo>
                    <a:cubicBezTo>
                      <a:pt x="208450" y="619864"/>
                      <a:pt x="197480" y="619864"/>
                      <a:pt x="186508" y="625350"/>
                    </a:cubicBezTo>
                    <a:cubicBezTo>
                      <a:pt x="172794" y="633578"/>
                      <a:pt x="153594" y="630835"/>
                      <a:pt x="142624" y="619864"/>
                    </a:cubicBezTo>
                    <a:lnTo>
                      <a:pt x="115197" y="592437"/>
                    </a:lnTo>
                    <a:cubicBezTo>
                      <a:pt x="104225" y="581466"/>
                      <a:pt x="101483" y="562266"/>
                      <a:pt x="109711" y="548552"/>
                    </a:cubicBezTo>
                    <a:cubicBezTo>
                      <a:pt x="115197" y="537581"/>
                      <a:pt x="115197" y="526610"/>
                      <a:pt x="109711" y="515639"/>
                    </a:cubicBezTo>
                    <a:cubicBezTo>
                      <a:pt x="95997" y="493697"/>
                      <a:pt x="87769" y="469012"/>
                      <a:pt x="79539" y="444327"/>
                    </a:cubicBezTo>
                    <a:cubicBezTo>
                      <a:pt x="76797" y="433357"/>
                      <a:pt x="68569" y="425128"/>
                      <a:pt x="57597" y="422385"/>
                    </a:cubicBezTo>
                    <a:cubicBezTo>
                      <a:pt x="41142" y="419643"/>
                      <a:pt x="30170" y="403186"/>
                      <a:pt x="30170" y="386729"/>
                    </a:cubicBezTo>
                    <a:lnTo>
                      <a:pt x="30170" y="351074"/>
                    </a:lnTo>
                    <a:lnTo>
                      <a:pt x="30170" y="351074"/>
                    </a:lnTo>
                    <a:close/>
                  </a:path>
                </a:pathLst>
              </a:custGeom>
              <a:grpFill/>
              <a:ln w="27426" cap="flat">
                <a:noFill/>
                <a:prstDash val="solid"/>
                <a:miter/>
              </a:ln>
            </p:spPr>
            <p:txBody>
              <a:bodyPr rtlCol="0" anchor="ctr"/>
              <a:lstStyle/>
              <a:p>
                <a:endParaRPr lang="en-US" sz="1396"/>
              </a:p>
            </p:txBody>
          </p:sp>
          <p:grpSp>
            <p:nvGrpSpPr>
              <p:cNvPr id="63" name="Graphic 3">
                <a:extLst>
                  <a:ext uri="{FF2B5EF4-FFF2-40B4-BE49-F238E27FC236}">
                    <a16:creationId xmlns:a16="http://schemas.microsoft.com/office/drawing/2014/main" id="{D265EE5F-B015-5F57-A4EC-6AB54297538F}"/>
                  </a:ext>
                </a:extLst>
              </p:cNvPr>
              <p:cNvGrpSpPr/>
              <p:nvPr/>
            </p:nvGrpSpPr>
            <p:grpSpPr>
              <a:xfrm>
                <a:off x="2694219" y="553519"/>
                <a:ext cx="1090872" cy="969628"/>
                <a:chOff x="2694219" y="553519"/>
                <a:chExt cx="1090872" cy="969628"/>
              </a:xfrm>
              <a:grpFill/>
            </p:grpSpPr>
            <p:sp>
              <p:nvSpPr>
                <p:cNvPr id="64" name="Freeform 63">
                  <a:extLst>
                    <a:ext uri="{FF2B5EF4-FFF2-40B4-BE49-F238E27FC236}">
                      <a16:creationId xmlns:a16="http://schemas.microsoft.com/office/drawing/2014/main" id="{99B091D1-38AD-741B-420E-E9E116E228F6}"/>
                    </a:ext>
                  </a:extLst>
                </p:cNvPr>
                <p:cNvSpPr/>
                <p:nvPr/>
              </p:nvSpPr>
              <p:spPr>
                <a:xfrm>
                  <a:off x="2992431" y="553519"/>
                  <a:ext cx="499183" cy="496439"/>
                </a:xfrm>
                <a:custGeom>
                  <a:avLst/>
                  <a:gdLst>
                    <a:gd name="connsiteX0" fmla="*/ 35657 w 499183"/>
                    <a:gd name="connsiteY0" fmla="*/ 375758 h 496439"/>
                    <a:gd name="connsiteX1" fmla="*/ 249593 w 499183"/>
                    <a:gd name="connsiteY1" fmla="*/ 496440 h 496439"/>
                    <a:gd name="connsiteX2" fmla="*/ 463528 w 499183"/>
                    <a:gd name="connsiteY2" fmla="*/ 375758 h 496439"/>
                    <a:gd name="connsiteX3" fmla="*/ 463528 w 499183"/>
                    <a:gd name="connsiteY3" fmla="*/ 375758 h 496439"/>
                    <a:gd name="connsiteX4" fmla="*/ 499184 w 499183"/>
                    <a:gd name="connsiteY4" fmla="*/ 249591 h 496439"/>
                    <a:gd name="connsiteX5" fmla="*/ 249593 w 499183"/>
                    <a:gd name="connsiteY5" fmla="*/ 0 h 496439"/>
                    <a:gd name="connsiteX6" fmla="*/ 106969 w 499183"/>
                    <a:gd name="connsiteY6" fmla="*/ 43884 h 496439"/>
                    <a:gd name="connsiteX7" fmla="*/ 104227 w 499183"/>
                    <a:gd name="connsiteY7" fmla="*/ 65826 h 496439"/>
                    <a:gd name="connsiteX8" fmla="*/ 126168 w 499183"/>
                    <a:gd name="connsiteY8" fmla="*/ 68569 h 496439"/>
                    <a:gd name="connsiteX9" fmla="*/ 249593 w 499183"/>
                    <a:gd name="connsiteY9" fmla="*/ 30170 h 496439"/>
                    <a:gd name="connsiteX10" fmla="*/ 466270 w 499183"/>
                    <a:gd name="connsiteY10" fmla="*/ 246849 h 496439"/>
                    <a:gd name="connsiteX11" fmla="*/ 444329 w 499183"/>
                    <a:gd name="connsiteY11" fmla="*/ 340103 h 496439"/>
                    <a:gd name="connsiteX12" fmla="*/ 414159 w 499183"/>
                    <a:gd name="connsiteY12" fmla="*/ 323646 h 496439"/>
                    <a:gd name="connsiteX13" fmla="*/ 430615 w 499183"/>
                    <a:gd name="connsiteY13" fmla="*/ 277019 h 496439"/>
                    <a:gd name="connsiteX14" fmla="*/ 356560 w 499183"/>
                    <a:gd name="connsiteY14" fmla="*/ 202964 h 496439"/>
                    <a:gd name="connsiteX15" fmla="*/ 348332 w 499183"/>
                    <a:gd name="connsiteY15" fmla="*/ 202964 h 496439"/>
                    <a:gd name="connsiteX16" fmla="*/ 307190 w 499183"/>
                    <a:gd name="connsiteY16" fmla="*/ 175537 h 496439"/>
                    <a:gd name="connsiteX17" fmla="*/ 323648 w 499183"/>
                    <a:gd name="connsiteY17" fmla="*/ 128910 h 496439"/>
                    <a:gd name="connsiteX18" fmla="*/ 249593 w 499183"/>
                    <a:gd name="connsiteY18" fmla="*/ 54855 h 496439"/>
                    <a:gd name="connsiteX19" fmla="*/ 175538 w 499183"/>
                    <a:gd name="connsiteY19" fmla="*/ 128910 h 496439"/>
                    <a:gd name="connsiteX20" fmla="*/ 191994 w 499183"/>
                    <a:gd name="connsiteY20" fmla="*/ 175537 h 496439"/>
                    <a:gd name="connsiteX21" fmla="*/ 150852 w 499183"/>
                    <a:gd name="connsiteY21" fmla="*/ 202964 h 496439"/>
                    <a:gd name="connsiteX22" fmla="*/ 142624 w 499183"/>
                    <a:gd name="connsiteY22" fmla="*/ 202964 h 496439"/>
                    <a:gd name="connsiteX23" fmla="*/ 68569 w 499183"/>
                    <a:gd name="connsiteY23" fmla="*/ 277019 h 496439"/>
                    <a:gd name="connsiteX24" fmla="*/ 85027 w 499183"/>
                    <a:gd name="connsiteY24" fmla="*/ 323646 h 496439"/>
                    <a:gd name="connsiteX25" fmla="*/ 54855 w 499183"/>
                    <a:gd name="connsiteY25" fmla="*/ 340103 h 496439"/>
                    <a:gd name="connsiteX26" fmla="*/ 32914 w 499183"/>
                    <a:gd name="connsiteY26" fmla="*/ 246849 h 496439"/>
                    <a:gd name="connsiteX27" fmla="*/ 74055 w 499183"/>
                    <a:gd name="connsiteY27" fmla="*/ 117939 h 496439"/>
                    <a:gd name="connsiteX28" fmla="*/ 71313 w 499183"/>
                    <a:gd name="connsiteY28" fmla="*/ 95997 h 496439"/>
                    <a:gd name="connsiteX29" fmla="*/ 49371 w 499183"/>
                    <a:gd name="connsiteY29" fmla="*/ 98739 h 496439"/>
                    <a:gd name="connsiteX30" fmla="*/ 0 w 499183"/>
                    <a:gd name="connsiteY30" fmla="*/ 246849 h 496439"/>
                    <a:gd name="connsiteX31" fmla="*/ 35657 w 499183"/>
                    <a:gd name="connsiteY31" fmla="*/ 375758 h 496439"/>
                    <a:gd name="connsiteX32" fmla="*/ 35657 w 499183"/>
                    <a:gd name="connsiteY32" fmla="*/ 375758 h 496439"/>
                    <a:gd name="connsiteX33" fmla="*/ 35657 w 499183"/>
                    <a:gd name="connsiteY33" fmla="*/ 375758 h 496439"/>
                    <a:gd name="connsiteX34" fmla="*/ 263307 w 499183"/>
                    <a:gd name="connsiteY34" fmla="*/ 463527 h 496439"/>
                    <a:gd name="connsiteX35" fmla="*/ 263307 w 499183"/>
                    <a:gd name="connsiteY35" fmla="*/ 416900 h 496439"/>
                    <a:gd name="connsiteX36" fmla="*/ 329132 w 499183"/>
                    <a:gd name="connsiteY36" fmla="*/ 351074 h 496439"/>
                    <a:gd name="connsiteX37" fmla="*/ 383987 w 499183"/>
                    <a:gd name="connsiteY37" fmla="*/ 351074 h 496439"/>
                    <a:gd name="connsiteX38" fmla="*/ 427873 w 499183"/>
                    <a:gd name="connsiteY38" fmla="*/ 367530 h 496439"/>
                    <a:gd name="connsiteX39" fmla="*/ 263307 w 499183"/>
                    <a:gd name="connsiteY39" fmla="*/ 463527 h 496439"/>
                    <a:gd name="connsiteX40" fmla="*/ 263307 w 499183"/>
                    <a:gd name="connsiteY40" fmla="*/ 463527 h 496439"/>
                    <a:gd name="connsiteX41" fmla="*/ 397701 w 499183"/>
                    <a:gd name="connsiteY41" fmla="*/ 279762 h 496439"/>
                    <a:gd name="connsiteX42" fmla="*/ 364789 w 499183"/>
                    <a:gd name="connsiteY42" fmla="*/ 320903 h 496439"/>
                    <a:gd name="connsiteX43" fmla="*/ 345590 w 499183"/>
                    <a:gd name="connsiteY43" fmla="*/ 320903 h 496439"/>
                    <a:gd name="connsiteX44" fmla="*/ 312676 w 499183"/>
                    <a:gd name="connsiteY44" fmla="*/ 279762 h 496439"/>
                    <a:gd name="connsiteX45" fmla="*/ 356560 w 499183"/>
                    <a:gd name="connsiteY45" fmla="*/ 235878 h 496439"/>
                    <a:gd name="connsiteX46" fmla="*/ 397701 w 499183"/>
                    <a:gd name="connsiteY46" fmla="*/ 279762 h 496439"/>
                    <a:gd name="connsiteX47" fmla="*/ 397701 w 499183"/>
                    <a:gd name="connsiteY47" fmla="*/ 279762 h 496439"/>
                    <a:gd name="connsiteX48" fmla="*/ 246849 w 499183"/>
                    <a:gd name="connsiteY48" fmla="*/ 87768 h 496439"/>
                    <a:gd name="connsiteX49" fmla="*/ 290734 w 499183"/>
                    <a:gd name="connsiteY49" fmla="*/ 131653 h 496439"/>
                    <a:gd name="connsiteX50" fmla="*/ 257821 w 499183"/>
                    <a:gd name="connsiteY50" fmla="*/ 172794 h 496439"/>
                    <a:gd name="connsiteX51" fmla="*/ 238621 w 499183"/>
                    <a:gd name="connsiteY51" fmla="*/ 172794 h 496439"/>
                    <a:gd name="connsiteX52" fmla="*/ 205708 w 499183"/>
                    <a:gd name="connsiteY52" fmla="*/ 131653 h 496439"/>
                    <a:gd name="connsiteX53" fmla="*/ 246849 w 499183"/>
                    <a:gd name="connsiteY53" fmla="*/ 87768 h 496439"/>
                    <a:gd name="connsiteX54" fmla="*/ 246849 w 499183"/>
                    <a:gd name="connsiteY54" fmla="*/ 87768 h 496439"/>
                    <a:gd name="connsiteX55" fmla="*/ 219421 w 499183"/>
                    <a:gd name="connsiteY55" fmla="*/ 205707 h 496439"/>
                    <a:gd name="connsiteX56" fmla="*/ 274277 w 499183"/>
                    <a:gd name="connsiteY56" fmla="*/ 205707 h 496439"/>
                    <a:gd name="connsiteX57" fmla="*/ 312676 w 499183"/>
                    <a:gd name="connsiteY57" fmla="*/ 219421 h 496439"/>
                    <a:gd name="connsiteX58" fmla="*/ 279763 w 499183"/>
                    <a:gd name="connsiteY58" fmla="*/ 279762 h 496439"/>
                    <a:gd name="connsiteX59" fmla="*/ 296220 w 499183"/>
                    <a:gd name="connsiteY59" fmla="*/ 326389 h 496439"/>
                    <a:gd name="connsiteX60" fmla="*/ 246849 w 499183"/>
                    <a:gd name="connsiteY60" fmla="*/ 364787 h 496439"/>
                    <a:gd name="connsiteX61" fmla="*/ 197480 w 499183"/>
                    <a:gd name="connsiteY61" fmla="*/ 326389 h 496439"/>
                    <a:gd name="connsiteX62" fmla="*/ 213937 w 499183"/>
                    <a:gd name="connsiteY62" fmla="*/ 279762 h 496439"/>
                    <a:gd name="connsiteX63" fmla="*/ 181024 w 499183"/>
                    <a:gd name="connsiteY63" fmla="*/ 219421 h 496439"/>
                    <a:gd name="connsiteX64" fmla="*/ 219421 w 499183"/>
                    <a:gd name="connsiteY64" fmla="*/ 205707 h 496439"/>
                    <a:gd name="connsiteX65" fmla="*/ 219421 w 499183"/>
                    <a:gd name="connsiteY65" fmla="*/ 205707 h 496439"/>
                    <a:gd name="connsiteX66" fmla="*/ 139882 w 499183"/>
                    <a:gd name="connsiteY66" fmla="*/ 235878 h 496439"/>
                    <a:gd name="connsiteX67" fmla="*/ 183766 w 499183"/>
                    <a:gd name="connsiteY67" fmla="*/ 279762 h 496439"/>
                    <a:gd name="connsiteX68" fmla="*/ 150852 w 499183"/>
                    <a:gd name="connsiteY68" fmla="*/ 320903 h 496439"/>
                    <a:gd name="connsiteX69" fmla="*/ 131654 w 499183"/>
                    <a:gd name="connsiteY69" fmla="*/ 320903 h 496439"/>
                    <a:gd name="connsiteX70" fmla="*/ 98741 w 499183"/>
                    <a:gd name="connsiteY70" fmla="*/ 279762 h 496439"/>
                    <a:gd name="connsiteX71" fmla="*/ 139882 w 499183"/>
                    <a:gd name="connsiteY71" fmla="*/ 235878 h 496439"/>
                    <a:gd name="connsiteX72" fmla="*/ 139882 w 499183"/>
                    <a:gd name="connsiteY72" fmla="*/ 235878 h 496439"/>
                    <a:gd name="connsiteX73" fmla="*/ 112454 w 499183"/>
                    <a:gd name="connsiteY73" fmla="*/ 351074 h 496439"/>
                    <a:gd name="connsiteX74" fmla="*/ 167310 w 499183"/>
                    <a:gd name="connsiteY74" fmla="*/ 351074 h 496439"/>
                    <a:gd name="connsiteX75" fmla="*/ 233135 w 499183"/>
                    <a:gd name="connsiteY75" fmla="*/ 416900 h 496439"/>
                    <a:gd name="connsiteX76" fmla="*/ 233135 w 499183"/>
                    <a:gd name="connsiteY76" fmla="*/ 463527 h 496439"/>
                    <a:gd name="connsiteX77" fmla="*/ 68569 w 499183"/>
                    <a:gd name="connsiteY77" fmla="*/ 370273 h 496439"/>
                    <a:gd name="connsiteX78" fmla="*/ 112454 w 499183"/>
                    <a:gd name="connsiteY78" fmla="*/ 351074 h 496439"/>
                    <a:gd name="connsiteX79" fmla="*/ 112454 w 499183"/>
                    <a:gd name="connsiteY79" fmla="*/ 351074 h 496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99183" h="496439">
                      <a:moveTo>
                        <a:pt x="35657" y="375758"/>
                      </a:moveTo>
                      <a:cubicBezTo>
                        <a:pt x="79541" y="449813"/>
                        <a:pt x="159082" y="496440"/>
                        <a:pt x="249593" y="496440"/>
                      </a:cubicBezTo>
                      <a:cubicBezTo>
                        <a:pt x="337362" y="496440"/>
                        <a:pt x="416901" y="449813"/>
                        <a:pt x="463528" y="375758"/>
                      </a:cubicBezTo>
                      <a:cubicBezTo>
                        <a:pt x="463528" y="375758"/>
                        <a:pt x="463528" y="375758"/>
                        <a:pt x="463528" y="375758"/>
                      </a:cubicBezTo>
                      <a:cubicBezTo>
                        <a:pt x="485470" y="337360"/>
                        <a:pt x="499184" y="296218"/>
                        <a:pt x="499184" y="249591"/>
                      </a:cubicBezTo>
                      <a:cubicBezTo>
                        <a:pt x="499184" y="112453"/>
                        <a:pt x="386731" y="0"/>
                        <a:pt x="249593" y="0"/>
                      </a:cubicBezTo>
                      <a:cubicBezTo>
                        <a:pt x="197480" y="0"/>
                        <a:pt x="148110" y="16457"/>
                        <a:pt x="106969" y="43884"/>
                      </a:cubicBezTo>
                      <a:cubicBezTo>
                        <a:pt x="98741" y="49370"/>
                        <a:pt x="98741" y="57598"/>
                        <a:pt x="104227" y="65826"/>
                      </a:cubicBezTo>
                      <a:cubicBezTo>
                        <a:pt x="109711" y="74054"/>
                        <a:pt x="117940" y="74054"/>
                        <a:pt x="126168" y="68569"/>
                      </a:cubicBezTo>
                      <a:cubicBezTo>
                        <a:pt x="161824" y="43884"/>
                        <a:pt x="205708" y="30170"/>
                        <a:pt x="249593" y="30170"/>
                      </a:cubicBezTo>
                      <a:cubicBezTo>
                        <a:pt x="370274" y="30170"/>
                        <a:pt x="466270" y="128910"/>
                        <a:pt x="466270" y="246849"/>
                      </a:cubicBezTo>
                      <a:cubicBezTo>
                        <a:pt x="466270" y="279762"/>
                        <a:pt x="458042" y="312675"/>
                        <a:pt x="444329" y="340103"/>
                      </a:cubicBezTo>
                      <a:cubicBezTo>
                        <a:pt x="436101" y="331874"/>
                        <a:pt x="425129" y="326389"/>
                        <a:pt x="414159" y="323646"/>
                      </a:cubicBezTo>
                      <a:cubicBezTo>
                        <a:pt x="425129" y="309932"/>
                        <a:pt x="430615" y="293475"/>
                        <a:pt x="430615" y="277019"/>
                      </a:cubicBezTo>
                      <a:cubicBezTo>
                        <a:pt x="430615" y="235878"/>
                        <a:pt x="397701" y="202964"/>
                        <a:pt x="356560" y="202964"/>
                      </a:cubicBezTo>
                      <a:cubicBezTo>
                        <a:pt x="353818" y="202964"/>
                        <a:pt x="351076" y="202964"/>
                        <a:pt x="348332" y="202964"/>
                      </a:cubicBezTo>
                      <a:cubicBezTo>
                        <a:pt x="337362" y="189251"/>
                        <a:pt x="323648" y="181022"/>
                        <a:pt x="307190" y="175537"/>
                      </a:cubicBezTo>
                      <a:cubicBezTo>
                        <a:pt x="318162" y="161823"/>
                        <a:pt x="323648" y="145366"/>
                        <a:pt x="323648" y="128910"/>
                      </a:cubicBezTo>
                      <a:cubicBezTo>
                        <a:pt x="323648" y="87768"/>
                        <a:pt x="290734" y="54855"/>
                        <a:pt x="249593" y="54855"/>
                      </a:cubicBezTo>
                      <a:cubicBezTo>
                        <a:pt x="208451" y="54855"/>
                        <a:pt x="175538" y="87768"/>
                        <a:pt x="175538" y="128910"/>
                      </a:cubicBezTo>
                      <a:cubicBezTo>
                        <a:pt x="175538" y="145366"/>
                        <a:pt x="181024" y="161823"/>
                        <a:pt x="191994" y="175537"/>
                      </a:cubicBezTo>
                      <a:cubicBezTo>
                        <a:pt x="175538" y="181022"/>
                        <a:pt x="161824" y="189251"/>
                        <a:pt x="150852" y="202964"/>
                      </a:cubicBezTo>
                      <a:cubicBezTo>
                        <a:pt x="148110" y="202964"/>
                        <a:pt x="145368" y="202964"/>
                        <a:pt x="142624" y="202964"/>
                      </a:cubicBezTo>
                      <a:cubicBezTo>
                        <a:pt x="101483" y="202964"/>
                        <a:pt x="68569" y="235878"/>
                        <a:pt x="68569" y="277019"/>
                      </a:cubicBezTo>
                      <a:cubicBezTo>
                        <a:pt x="68569" y="293475"/>
                        <a:pt x="74055" y="309932"/>
                        <a:pt x="85027" y="323646"/>
                      </a:cubicBezTo>
                      <a:cubicBezTo>
                        <a:pt x="74055" y="326389"/>
                        <a:pt x="65827" y="331874"/>
                        <a:pt x="54855" y="340103"/>
                      </a:cubicBezTo>
                      <a:cubicBezTo>
                        <a:pt x="41142" y="312675"/>
                        <a:pt x="32914" y="279762"/>
                        <a:pt x="32914" y="246849"/>
                      </a:cubicBezTo>
                      <a:cubicBezTo>
                        <a:pt x="32914" y="200222"/>
                        <a:pt x="46627" y="156337"/>
                        <a:pt x="74055" y="117939"/>
                      </a:cubicBezTo>
                      <a:cubicBezTo>
                        <a:pt x="79541" y="109710"/>
                        <a:pt x="76799" y="101482"/>
                        <a:pt x="71313" y="95997"/>
                      </a:cubicBezTo>
                      <a:cubicBezTo>
                        <a:pt x="63085" y="90511"/>
                        <a:pt x="54855" y="93254"/>
                        <a:pt x="49371" y="98739"/>
                      </a:cubicBezTo>
                      <a:cubicBezTo>
                        <a:pt x="16458" y="142624"/>
                        <a:pt x="0" y="191993"/>
                        <a:pt x="0" y="246849"/>
                      </a:cubicBezTo>
                      <a:cubicBezTo>
                        <a:pt x="0" y="293475"/>
                        <a:pt x="10972" y="337360"/>
                        <a:pt x="35657" y="375758"/>
                      </a:cubicBezTo>
                      <a:cubicBezTo>
                        <a:pt x="35657" y="375758"/>
                        <a:pt x="35657" y="375758"/>
                        <a:pt x="35657" y="375758"/>
                      </a:cubicBezTo>
                      <a:lnTo>
                        <a:pt x="35657" y="375758"/>
                      </a:lnTo>
                      <a:close/>
                      <a:moveTo>
                        <a:pt x="263307" y="463527"/>
                      </a:moveTo>
                      <a:lnTo>
                        <a:pt x="263307" y="416900"/>
                      </a:lnTo>
                      <a:cubicBezTo>
                        <a:pt x="263307" y="381244"/>
                        <a:pt x="293476" y="351074"/>
                        <a:pt x="329132" y="351074"/>
                      </a:cubicBezTo>
                      <a:lnTo>
                        <a:pt x="383987" y="351074"/>
                      </a:lnTo>
                      <a:cubicBezTo>
                        <a:pt x="400445" y="351074"/>
                        <a:pt x="416901" y="356559"/>
                        <a:pt x="427873" y="367530"/>
                      </a:cubicBezTo>
                      <a:cubicBezTo>
                        <a:pt x="392217" y="422385"/>
                        <a:pt x="331876" y="458041"/>
                        <a:pt x="263307" y="463527"/>
                      </a:cubicBezTo>
                      <a:lnTo>
                        <a:pt x="263307" y="463527"/>
                      </a:lnTo>
                      <a:close/>
                      <a:moveTo>
                        <a:pt x="397701" y="279762"/>
                      </a:moveTo>
                      <a:cubicBezTo>
                        <a:pt x="397701" y="298961"/>
                        <a:pt x="383987" y="315418"/>
                        <a:pt x="364789" y="320903"/>
                      </a:cubicBezTo>
                      <a:lnTo>
                        <a:pt x="345590" y="320903"/>
                      </a:lnTo>
                      <a:cubicBezTo>
                        <a:pt x="326390" y="315418"/>
                        <a:pt x="312676" y="298961"/>
                        <a:pt x="312676" y="279762"/>
                      </a:cubicBezTo>
                      <a:cubicBezTo>
                        <a:pt x="312676" y="255077"/>
                        <a:pt x="331876" y="235878"/>
                        <a:pt x="356560" y="235878"/>
                      </a:cubicBezTo>
                      <a:cubicBezTo>
                        <a:pt x="378503" y="235878"/>
                        <a:pt x="397701" y="255077"/>
                        <a:pt x="397701" y="279762"/>
                      </a:cubicBezTo>
                      <a:lnTo>
                        <a:pt x="397701" y="279762"/>
                      </a:lnTo>
                      <a:close/>
                      <a:moveTo>
                        <a:pt x="246849" y="87768"/>
                      </a:moveTo>
                      <a:cubicBezTo>
                        <a:pt x="271535" y="87768"/>
                        <a:pt x="290734" y="106968"/>
                        <a:pt x="290734" y="131653"/>
                      </a:cubicBezTo>
                      <a:cubicBezTo>
                        <a:pt x="290734" y="150852"/>
                        <a:pt x="277021" y="167308"/>
                        <a:pt x="257821" y="172794"/>
                      </a:cubicBezTo>
                      <a:lnTo>
                        <a:pt x="238621" y="172794"/>
                      </a:lnTo>
                      <a:cubicBezTo>
                        <a:pt x="219421" y="167308"/>
                        <a:pt x="205708" y="150852"/>
                        <a:pt x="205708" y="131653"/>
                      </a:cubicBezTo>
                      <a:cubicBezTo>
                        <a:pt x="205708" y="106968"/>
                        <a:pt x="224907" y="87768"/>
                        <a:pt x="246849" y="87768"/>
                      </a:cubicBezTo>
                      <a:lnTo>
                        <a:pt x="246849" y="87768"/>
                      </a:lnTo>
                      <a:close/>
                      <a:moveTo>
                        <a:pt x="219421" y="205707"/>
                      </a:moveTo>
                      <a:lnTo>
                        <a:pt x="274277" y="205707"/>
                      </a:lnTo>
                      <a:cubicBezTo>
                        <a:pt x="287991" y="205707"/>
                        <a:pt x="301704" y="211193"/>
                        <a:pt x="312676" y="219421"/>
                      </a:cubicBezTo>
                      <a:cubicBezTo>
                        <a:pt x="293476" y="233135"/>
                        <a:pt x="279763" y="255077"/>
                        <a:pt x="279763" y="279762"/>
                      </a:cubicBezTo>
                      <a:cubicBezTo>
                        <a:pt x="279763" y="296218"/>
                        <a:pt x="285248" y="312675"/>
                        <a:pt x="296220" y="326389"/>
                      </a:cubicBezTo>
                      <a:cubicBezTo>
                        <a:pt x="274277" y="334617"/>
                        <a:pt x="257821" y="348331"/>
                        <a:pt x="246849" y="364787"/>
                      </a:cubicBezTo>
                      <a:cubicBezTo>
                        <a:pt x="235879" y="345588"/>
                        <a:pt x="216679" y="331874"/>
                        <a:pt x="197480" y="326389"/>
                      </a:cubicBezTo>
                      <a:cubicBezTo>
                        <a:pt x="208451" y="312675"/>
                        <a:pt x="213937" y="296218"/>
                        <a:pt x="213937" y="279762"/>
                      </a:cubicBezTo>
                      <a:cubicBezTo>
                        <a:pt x="213937" y="255077"/>
                        <a:pt x="200223" y="230392"/>
                        <a:pt x="181024" y="219421"/>
                      </a:cubicBezTo>
                      <a:cubicBezTo>
                        <a:pt x="191994" y="208450"/>
                        <a:pt x="205708" y="205707"/>
                        <a:pt x="219421" y="205707"/>
                      </a:cubicBezTo>
                      <a:lnTo>
                        <a:pt x="219421" y="205707"/>
                      </a:lnTo>
                      <a:close/>
                      <a:moveTo>
                        <a:pt x="139882" y="235878"/>
                      </a:moveTo>
                      <a:cubicBezTo>
                        <a:pt x="164566" y="235878"/>
                        <a:pt x="183766" y="255077"/>
                        <a:pt x="183766" y="279762"/>
                      </a:cubicBezTo>
                      <a:cubicBezTo>
                        <a:pt x="183766" y="298961"/>
                        <a:pt x="170052" y="315418"/>
                        <a:pt x="150852" y="320903"/>
                      </a:cubicBezTo>
                      <a:lnTo>
                        <a:pt x="131654" y="320903"/>
                      </a:lnTo>
                      <a:cubicBezTo>
                        <a:pt x="112454" y="315418"/>
                        <a:pt x="98741" y="298961"/>
                        <a:pt x="98741" y="279762"/>
                      </a:cubicBezTo>
                      <a:cubicBezTo>
                        <a:pt x="95997" y="255077"/>
                        <a:pt x="115197" y="235878"/>
                        <a:pt x="139882" y="235878"/>
                      </a:cubicBezTo>
                      <a:lnTo>
                        <a:pt x="139882" y="235878"/>
                      </a:lnTo>
                      <a:close/>
                      <a:moveTo>
                        <a:pt x="112454" y="351074"/>
                      </a:moveTo>
                      <a:cubicBezTo>
                        <a:pt x="112454" y="351074"/>
                        <a:pt x="167310" y="351074"/>
                        <a:pt x="167310" y="351074"/>
                      </a:cubicBezTo>
                      <a:cubicBezTo>
                        <a:pt x="202965" y="351074"/>
                        <a:pt x="233135" y="381244"/>
                        <a:pt x="233135" y="416900"/>
                      </a:cubicBezTo>
                      <a:lnTo>
                        <a:pt x="233135" y="463527"/>
                      </a:lnTo>
                      <a:cubicBezTo>
                        <a:pt x="164566" y="458041"/>
                        <a:pt x="106969" y="422385"/>
                        <a:pt x="68569" y="370273"/>
                      </a:cubicBezTo>
                      <a:cubicBezTo>
                        <a:pt x="79541" y="359302"/>
                        <a:pt x="95997" y="351074"/>
                        <a:pt x="112454" y="351074"/>
                      </a:cubicBezTo>
                      <a:lnTo>
                        <a:pt x="112454" y="351074"/>
                      </a:lnTo>
                      <a:close/>
                    </a:path>
                  </a:pathLst>
                </a:custGeom>
                <a:grpFill/>
                <a:ln w="27426" cap="flat">
                  <a:noFill/>
                  <a:prstDash val="solid"/>
                  <a:miter/>
                </a:ln>
              </p:spPr>
              <p:txBody>
                <a:bodyPr rtlCol="0" anchor="ctr"/>
                <a:lstStyle/>
                <a:p>
                  <a:endParaRPr lang="en-US" sz="1396"/>
                </a:p>
              </p:txBody>
            </p:sp>
            <p:sp>
              <p:nvSpPr>
                <p:cNvPr id="65" name="Freeform 64">
                  <a:extLst>
                    <a:ext uri="{FF2B5EF4-FFF2-40B4-BE49-F238E27FC236}">
                      <a16:creationId xmlns:a16="http://schemas.microsoft.com/office/drawing/2014/main" id="{49165833-43AE-9BB6-D31B-E977AE84A33C}"/>
                    </a:ext>
                  </a:extLst>
                </p:cNvPr>
                <p:cNvSpPr/>
                <p:nvPr/>
              </p:nvSpPr>
              <p:spPr>
                <a:xfrm>
                  <a:off x="2694219" y="1044474"/>
                  <a:ext cx="1090872" cy="478673"/>
                </a:xfrm>
                <a:custGeom>
                  <a:avLst/>
                  <a:gdLst>
                    <a:gd name="connsiteX0" fmla="*/ 1038759 w 1090872"/>
                    <a:gd name="connsiteY0" fmla="*/ 0 h 478673"/>
                    <a:gd name="connsiteX1" fmla="*/ 978420 w 1090872"/>
                    <a:gd name="connsiteY1" fmla="*/ 0 h 478673"/>
                    <a:gd name="connsiteX2" fmla="*/ 926306 w 1090872"/>
                    <a:gd name="connsiteY2" fmla="*/ 52113 h 478673"/>
                    <a:gd name="connsiteX3" fmla="*/ 926306 w 1090872"/>
                    <a:gd name="connsiteY3" fmla="*/ 74054 h 478673"/>
                    <a:gd name="connsiteX4" fmla="*/ 896137 w 1090872"/>
                    <a:gd name="connsiteY4" fmla="*/ 74054 h 478673"/>
                    <a:gd name="connsiteX5" fmla="*/ 706885 w 1090872"/>
                    <a:gd name="connsiteY5" fmla="*/ 126167 h 478673"/>
                    <a:gd name="connsiteX6" fmla="*/ 446322 w 1090872"/>
                    <a:gd name="connsiteY6" fmla="*/ 191993 h 478673"/>
                    <a:gd name="connsiteX7" fmla="*/ 353067 w 1090872"/>
                    <a:gd name="connsiteY7" fmla="*/ 285247 h 478673"/>
                    <a:gd name="connsiteX8" fmla="*/ 309184 w 1090872"/>
                    <a:gd name="connsiteY8" fmla="*/ 285247 h 478673"/>
                    <a:gd name="connsiteX9" fmla="*/ 270784 w 1090872"/>
                    <a:gd name="connsiteY9" fmla="*/ 274276 h 478673"/>
                    <a:gd name="connsiteX10" fmla="*/ 111704 w 1090872"/>
                    <a:gd name="connsiteY10" fmla="*/ 164566 h 478673"/>
                    <a:gd name="connsiteX11" fmla="*/ 18451 w 1090872"/>
                    <a:gd name="connsiteY11" fmla="*/ 175537 h 478673"/>
                    <a:gd name="connsiteX12" fmla="*/ 29421 w 1090872"/>
                    <a:gd name="connsiteY12" fmla="*/ 279762 h 478673"/>
                    <a:gd name="connsiteX13" fmla="*/ 396953 w 1090872"/>
                    <a:gd name="connsiteY13" fmla="*/ 471755 h 478673"/>
                    <a:gd name="connsiteX14" fmla="*/ 778196 w 1090872"/>
                    <a:gd name="connsiteY14" fmla="*/ 452556 h 478673"/>
                    <a:gd name="connsiteX15" fmla="*/ 778196 w 1090872"/>
                    <a:gd name="connsiteY15" fmla="*/ 452556 h 478673"/>
                    <a:gd name="connsiteX16" fmla="*/ 926306 w 1090872"/>
                    <a:gd name="connsiteY16" fmla="*/ 408672 h 478673"/>
                    <a:gd name="connsiteX17" fmla="*/ 978420 w 1090872"/>
                    <a:gd name="connsiteY17" fmla="*/ 455298 h 478673"/>
                    <a:gd name="connsiteX18" fmla="*/ 1038759 w 1090872"/>
                    <a:gd name="connsiteY18" fmla="*/ 455298 h 478673"/>
                    <a:gd name="connsiteX19" fmla="*/ 1090873 w 1090872"/>
                    <a:gd name="connsiteY19" fmla="*/ 403186 h 478673"/>
                    <a:gd name="connsiteX20" fmla="*/ 1090873 w 1090872"/>
                    <a:gd name="connsiteY20" fmla="*/ 52113 h 478673"/>
                    <a:gd name="connsiteX21" fmla="*/ 1038759 w 1090872"/>
                    <a:gd name="connsiteY21" fmla="*/ 0 h 478673"/>
                    <a:gd name="connsiteX22" fmla="*/ 1038759 w 1090872"/>
                    <a:gd name="connsiteY22" fmla="*/ 0 h 478673"/>
                    <a:gd name="connsiteX23" fmla="*/ 1057959 w 1090872"/>
                    <a:gd name="connsiteY23" fmla="*/ 400443 h 478673"/>
                    <a:gd name="connsiteX24" fmla="*/ 1038759 w 1090872"/>
                    <a:gd name="connsiteY24" fmla="*/ 419643 h 478673"/>
                    <a:gd name="connsiteX25" fmla="*/ 978420 w 1090872"/>
                    <a:gd name="connsiteY25" fmla="*/ 419643 h 478673"/>
                    <a:gd name="connsiteX26" fmla="*/ 959220 w 1090872"/>
                    <a:gd name="connsiteY26" fmla="*/ 400443 h 478673"/>
                    <a:gd name="connsiteX27" fmla="*/ 959220 w 1090872"/>
                    <a:gd name="connsiteY27" fmla="*/ 383987 h 478673"/>
                    <a:gd name="connsiteX28" fmla="*/ 959220 w 1090872"/>
                    <a:gd name="connsiteY28" fmla="*/ 383987 h 478673"/>
                    <a:gd name="connsiteX29" fmla="*/ 959220 w 1090872"/>
                    <a:gd name="connsiteY29" fmla="*/ 216678 h 478673"/>
                    <a:gd name="connsiteX30" fmla="*/ 942762 w 1090872"/>
                    <a:gd name="connsiteY30" fmla="*/ 200222 h 478673"/>
                    <a:gd name="connsiteX31" fmla="*/ 926306 w 1090872"/>
                    <a:gd name="connsiteY31" fmla="*/ 216678 h 478673"/>
                    <a:gd name="connsiteX32" fmla="*/ 926306 w 1090872"/>
                    <a:gd name="connsiteY32" fmla="*/ 373016 h 478673"/>
                    <a:gd name="connsiteX33" fmla="*/ 769968 w 1090872"/>
                    <a:gd name="connsiteY33" fmla="*/ 419643 h 478673"/>
                    <a:gd name="connsiteX34" fmla="*/ 399695 w 1090872"/>
                    <a:gd name="connsiteY34" fmla="*/ 436099 h 478673"/>
                    <a:gd name="connsiteX35" fmla="*/ 51363 w 1090872"/>
                    <a:gd name="connsiteY35" fmla="*/ 252334 h 478673"/>
                    <a:gd name="connsiteX36" fmla="*/ 45879 w 1090872"/>
                    <a:gd name="connsiteY36" fmla="*/ 194736 h 478673"/>
                    <a:gd name="connsiteX37" fmla="*/ 97990 w 1090872"/>
                    <a:gd name="connsiteY37" fmla="*/ 189251 h 478673"/>
                    <a:gd name="connsiteX38" fmla="*/ 257071 w 1090872"/>
                    <a:gd name="connsiteY38" fmla="*/ 298961 h 478673"/>
                    <a:gd name="connsiteX39" fmla="*/ 311926 w 1090872"/>
                    <a:gd name="connsiteY39" fmla="*/ 315418 h 478673"/>
                    <a:gd name="connsiteX40" fmla="*/ 690429 w 1090872"/>
                    <a:gd name="connsiteY40" fmla="*/ 315418 h 478673"/>
                    <a:gd name="connsiteX41" fmla="*/ 690429 w 1090872"/>
                    <a:gd name="connsiteY41" fmla="*/ 315418 h 478673"/>
                    <a:gd name="connsiteX42" fmla="*/ 745284 w 1090872"/>
                    <a:gd name="connsiteY42" fmla="*/ 252334 h 478673"/>
                    <a:gd name="connsiteX43" fmla="*/ 728827 w 1090872"/>
                    <a:gd name="connsiteY43" fmla="*/ 238620 h 478673"/>
                    <a:gd name="connsiteX44" fmla="*/ 715113 w 1090872"/>
                    <a:gd name="connsiteY44" fmla="*/ 255077 h 478673"/>
                    <a:gd name="connsiteX45" fmla="*/ 690429 w 1090872"/>
                    <a:gd name="connsiteY45" fmla="*/ 285247 h 478673"/>
                    <a:gd name="connsiteX46" fmla="*/ 388725 w 1090872"/>
                    <a:gd name="connsiteY46" fmla="*/ 285247 h 478673"/>
                    <a:gd name="connsiteX47" fmla="*/ 454550 w 1090872"/>
                    <a:gd name="connsiteY47" fmla="*/ 224906 h 478673"/>
                    <a:gd name="connsiteX48" fmla="*/ 454550 w 1090872"/>
                    <a:gd name="connsiteY48" fmla="*/ 224906 h 478673"/>
                    <a:gd name="connsiteX49" fmla="*/ 726085 w 1090872"/>
                    <a:gd name="connsiteY49" fmla="*/ 153595 h 478673"/>
                    <a:gd name="connsiteX50" fmla="*/ 898879 w 1090872"/>
                    <a:gd name="connsiteY50" fmla="*/ 106968 h 478673"/>
                    <a:gd name="connsiteX51" fmla="*/ 929049 w 1090872"/>
                    <a:gd name="connsiteY51" fmla="*/ 106968 h 478673"/>
                    <a:gd name="connsiteX52" fmla="*/ 929049 w 1090872"/>
                    <a:gd name="connsiteY52" fmla="*/ 142624 h 478673"/>
                    <a:gd name="connsiteX53" fmla="*/ 945506 w 1090872"/>
                    <a:gd name="connsiteY53" fmla="*/ 159080 h 478673"/>
                    <a:gd name="connsiteX54" fmla="*/ 961962 w 1090872"/>
                    <a:gd name="connsiteY54" fmla="*/ 142624 h 478673"/>
                    <a:gd name="connsiteX55" fmla="*/ 961962 w 1090872"/>
                    <a:gd name="connsiteY55" fmla="*/ 54855 h 478673"/>
                    <a:gd name="connsiteX56" fmla="*/ 981162 w 1090872"/>
                    <a:gd name="connsiteY56" fmla="*/ 35656 h 478673"/>
                    <a:gd name="connsiteX57" fmla="*/ 1041503 w 1090872"/>
                    <a:gd name="connsiteY57" fmla="*/ 35656 h 478673"/>
                    <a:gd name="connsiteX58" fmla="*/ 1060703 w 1090872"/>
                    <a:gd name="connsiteY58" fmla="*/ 54855 h 478673"/>
                    <a:gd name="connsiteX59" fmla="*/ 1057959 w 1090872"/>
                    <a:gd name="connsiteY59" fmla="*/ 400443 h 478673"/>
                    <a:gd name="connsiteX60" fmla="*/ 1057959 w 1090872"/>
                    <a:gd name="connsiteY60" fmla="*/ 400443 h 478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090872" h="478673">
                      <a:moveTo>
                        <a:pt x="1038759" y="0"/>
                      </a:moveTo>
                      <a:lnTo>
                        <a:pt x="978420" y="0"/>
                      </a:lnTo>
                      <a:cubicBezTo>
                        <a:pt x="950992" y="0"/>
                        <a:pt x="926306" y="21942"/>
                        <a:pt x="926306" y="52113"/>
                      </a:cubicBezTo>
                      <a:lnTo>
                        <a:pt x="926306" y="74054"/>
                      </a:lnTo>
                      <a:lnTo>
                        <a:pt x="896137" y="74054"/>
                      </a:lnTo>
                      <a:cubicBezTo>
                        <a:pt x="830310" y="74054"/>
                        <a:pt x="764482" y="90511"/>
                        <a:pt x="706885" y="126167"/>
                      </a:cubicBezTo>
                      <a:cubicBezTo>
                        <a:pt x="627344" y="172794"/>
                        <a:pt x="577975" y="167308"/>
                        <a:pt x="446322" y="191993"/>
                      </a:cubicBezTo>
                      <a:cubicBezTo>
                        <a:pt x="396953" y="200222"/>
                        <a:pt x="358553" y="235878"/>
                        <a:pt x="353067" y="285247"/>
                      </a:cubicBezTo>
                      <a:lnTo>
                        <a:pt x="309184" y="285247"/>
                      </a:lnTo>
                      <a:cubicBezTo>
                        <a:pt x="295470" y="285247"/>
                        <a:pt x="281756" y="282504"/>
                        <a:pt x="270784" y="274276"/>
                      </a:cubicBezTo>
                      <a:lnTo>
                        <a:pt x="111704" y="164566"/>
                      </a:lnTo>
                      <a:cubicBezTo>
                        <a:pt x="81534" y="145366"/>
                        <a:pt x="43135" y="148109"/>
                        <a:pt x="18451" y="175537"/>
                      </a:cubicBezTo>
                      <a:cubicBezTo>
                        <a:pt x="-8977" y="205707"/>
                        <a:pt x="-6234" y="255077"/>
                        <a:pt x="29421" y="279762"/>
                      </a:cubicBezTo>
                      <a:cubicBezTo>
                        <a:pt x="152846" y="359302"/>
                        <a:pt x="226901" y="463527"/>
                        <a:pt x="396953" y="471755"/>
                      </a:cubicBezTo>
                      <a:cubicBezTo>
                        <a:pt x="490206" y="471755"/>
                        <a:pt x="619116" y="496440"/>
                        <a:pt x="778196" y="452556"/>
                      </a:cubicBezTo>
                      <a:cubicBezTo>
                        <a:pt x="778196" y="452556"/>
                        <a:pt x="778196" y="452556"/>
                        <a:pt x="778196" y="452556"/>
                      </a:cubicBezTo>
                      <a:lnTo>
                        <a:pt x="926306" y="408672"/>
                      </a:lnTo>
                      <a:cubicBezTo>
                        <a:pt x="929049" y="436099"/>
                        <a:pt x="950992" y="455298"/>
                        <a:pt x="978420" y="455298"/>
                      </a:cubicBezTo>
                      <a:lnTo>
                        <a:pt x="1038759" y="455298"/>
                      </a:lnTo>
                      <a:cubicBezTo>
                        <a:pt x="1066187" y="455298"/>
                        <a:pt x="1090873" y="433356"/>
                        <a:pt x="1090873" y="403186"/>
                      </a:cubicBezTo>
                      <a:lnTo>
                        <a:pt x="1090873" y="52113"/>
                      </a:lnTo>
                      <a:cubicBezTo>
                        <a:pt x="1090873" y="24685"/>
                        <a:pt x="1066187" y="0"/>
                        <a:pt x="1038759" y="0"/>
                      </a:cubicBezTo>
                      <a:lnTo>
                        <a:pt x="1038759" y="0"/>
                      </a:lnTo>
                      <a:close/>
                      <a:moveTo>
                        <a:pt x="1057959" y="400443"/>
                      </a:moveTo>
                      <a:cubicBezTo>
                        <a:pt x="1057959" y="411414"/>
                        <a:pt x="1049731" y="419643"/>
                        <a:pt x="1038759" y="419643"/>
                      </a:cubicBezTo>
                      <a:lnTo>
                        <a:pt x="978420" y="419643"/>
                      </a:lnTo>
                      <a:cubicBezTo>
                        <a:pt x="967448" y="419643"/>
                        <a:pt x="959220" y="411414"/>
                        <a:pt x="959220" y="400443"/>
                      </a:cubicBezTo>
                      <a:lnTo>
                        <a:pt x="959220" y="383987"/>
                      </a:lnTo>
                      <a:cubicBezTo>
                        <a:pt x="959220" y="383987"/>
                        <a:pt x="959220" y="383987"/>
                        <a:pt x="959220" y="383987"/>
                      </a:cubicBezTo>
                      <a:lnTo>
                        <a:pt x="959220" y="216678"/>
                      </a:lnTo>
                      <a:cubicBezTo>
                        <a:pt x="959220" y="208450"/>
                        <a:pt x="950992" y="200222"/>
                        <a:pt x="942762" y="200222"/>
                      </a:cubicBezTo>
                      <a:cubicBezTo>
                        <a:pt x="934534" y="200222"/>
                        <a:pt x="926306" y="208450"/>
                        <a:pt x="926306" y="216678"/>
                      </a:cubicBezTo>
                      <a:lnTo>
                        <a:pt x="926306" y="373016"/>
                      </a:lnTo>
                      <a:lnTo>
                        <a:pt x="769968" y="419643"/>
                      </a:lnTo>
                      <a:cubicBezTo>
                        <a:pt x="616374" y="463527"/>
                        <a:pt x="495692" y="438842"/>
                        <a:pt x="399695" y="436099"/>
                      </a:cubicBezTo>
                      <a:cubicBezTo>
                        <a:pt x="243357" y="427871"/>
                        <a:pt x="174787" y="331874"/>
                        <a:pt x="51363" y="252334"/>
                      </a:cubicBezTo>
                      <a:cubicBezTo>
                        <a:pt x="32165" y="238620"/>
                        <a:pt x="29421" y="211193"/>
                        <a:pt x="45879" y="194736"/>
                      </a:cubicBezTo>
                      <a:cubicBezTo>
                        <a:pt x="59593" y="181022"/>
                        <a:pt x="81534" y="178280"/>
                        <a:pt x="97990" y="189251"/>
                      </a:cubicBezTo>
                      <a:lnTo>
                        <a:pt x="257071" y="298961"/>
                      </a:lnTo>
                      <a:cubicBezTo>
                        <a:pt x="273528" y="309932"/>
                        <a:pt x="292728" y="315418"/>
                        <a:pt x="311926" y="315418"/>
                      </a:cubicBezTo>
                      <a:cubicBezTo>
                        <a:pt x="726085" y="315418"/>
                        <a:pt x="687685" y="315418"/>
                        <a:pt x="690429" y="315418"/>
                      </a:cubicBezTo>
                      <a:cubicBezTo>
                        <a:pt x="690429" y="315418"/>
                        <a:pt x="690429" y="315418"/>
                        <a:pt x="690429" y="315418"/>
                      </a:cubicBezTo>
                      <a:cubicBezTo>
                        <a:pt x="720599" y="315418"/>
                        <a:pt x="748027" y="285247"/>
                        <a:pt x="745284" y="252334"/>
                      </a:cubicBezTo>
                      <a:cubicBezTo>
                        <a:pt x="745284" y="244106"/>
                        <a:pt x="737055" y="235878"/>
                        <a:pt x="728827" y="238620"/>
                      </a:cubicBezTo>
                      <a:cubicBezTo>
                        <a:pt x="720599" y="238620"/>
                        <a:pt x="712371" y="246849"/>
                        <a:pt x="715113" y="255077"/>
                      </a:cubicBezTo>
                      <a:cubicBezTo>
                        <a:pt x="715113" y="268791"/>
                        <a:pt x="706885" y="282504"/>
                        <a:pt x="690429" y="285247"/>
                      </a:cubicBezTo>
                      <a:lnTo>
                        <a:pt x="388725" y="285247"/>
                      </a:lnTo>
                      <a:cubicBezTo>
                        <a:pt x="394209" y="252334"/>
                        <a:pt x="421637" y="227649"/>
                        <a:pt x="454550" y="224906"/>
                      </a:cubicBezTo>
                      <a:cubicBezTo>
                        <a:pt x="454550" y="224906"/>
                        <a:pt x="454550" y="224906"/>
                        <a:pt x="454550" y="224906"/>
                      </a:cubicBezTo>
                      <a:cubicBezTo>
                        <a:pt x="575233" y="200222"/>
                        <a:pt x="638316" y="205707"/>
                        <a:pt x="726085" y="153595"/>
                      </a:cubicBezTo>
                      <a:cubicBezTo>
                        <a:pt x="778196" y="123424"/>
                        <a:pt x="838538" y="106968"/>
                        <a:pt x="898879" y="106968"/>
                      </a:cubicBezTo>
                      <a:lnTo>
                        <a:pt x="929049" y="106968"/>
                      </a:lnTo>
                      <a:lnTo>
                        <a:pt x="929049" y="142624"/>
                      </a:lnTo>
                      <a:cubicBezTo>
                        <a:pt x="929049" y="150852"/>
                        <a:pt x="937278" y="159080"/>
                        <a:pt x="945506" y="159080"/>
                      </a:cubicBezTo>
                      <a:cubicBezTo>
                        <a:pt x="953734" y="159080"/>
                        <a:pt x="961962" y="150852"/>
                        <a:pt x="961962" y="142624"/>
                      </a:cubicBezTo>
                      <a:lnTo>
                        <a:pt x="961962" y="54855"/>
                      </a:lnTo>
                      <a:cubicBezTo>
                        <a:pt x="961962" y="43884"/>
                        <a:pt x="970190" y="35656"/>
                        <a:pt x="981162" y="35656"/>
                      </a:cubicBezTo>
                      <a:lnTo>
                        <a:pt x="1041503" y="35656"/>
                      </a:lnTo>
                      <a:cubicBezTo>
                        <a:pt x="1052473" y="35656"/>
                        <a:pt x="1060703" y="43884"/>
                        <a:pt x="1060703" y="54855"/>
                      </a:cubicBezTo>
                      <a:lnTo>
                        <a:pt x="1057959" y="400443"/>
                      </a:lnTo>
                      <a:lnTo>
                        <a:pt x="1057959" y="400443"/>
                      </a:lnTo>
                      <a:close/>
                    </a:path>
                  </a:pathLst>
                </a:custGeom>
                <a:grpFill/>
                <a:ln w="27426" cap="flat">
                  <a:noFill/>
                  <a:prstDash val="solid"/>
                  <a:miter/>
                </a:ln>
              </p:spPr>
              <p:txBody>
                <a:bodyPr rtlCol="0" anchor="ctr"/>
                <a:lstStyle/>
                <a:p>
                  <a:endParaRPr lang="en-US" sz="1396"/>
                </a:p>
              </p:txBody>
            </p:sp>
          </p:grpSp>
        </p:grpSp>
      </p:grpSp>
      <p:sp>
        <p:nvSpPr>
          <p:cNvPr id="66" name="Freeform 65">
            <a:extLst>
              <a:ext uri="{FF2B5EF4-FFF2-40B4-BE49-F238E27FC236}">
                <a16:creationId xmlns:a16="http://schemas.microsoft.com/office/drawing/2014/main" id="{68E88536-5B42-CC68-95F7-1F26EB252712}"/>
              </a:ext>
            </a:extLst>
          </p:cNvPr>
          <p:cNvSpPr/>
          <p:nvPr/>
        </p:nvSpPr>
        <p:spPr>
          <a:xfrm>
            <a:off x="6103145" y="1159846"/>
            <a:ext cx="386013" cy="169732"/>
          </a:xfrm>
          <a:custGeom>
            <a:avLst/>
            <a:gdLst>
              <a:gd name="connsiteX0" fmla="*/ 0 w 668437"/>
              <a:gd name="connsiteY0" fmla="*/ 0 h 194261"/>
              <a:gd name="connsiteX1" fmla="*/ 668437 w 668437"/>
              <a:gd name="connsiteY1" fmla="*/ 0 h 194261"/>
              <a:gd name="connsiteX2" fmla="*/ 668437 w 668437"/>
              <a:gd name="connsiteY2" fmla="*/ 194262 h 194261"/>
              <a:gd name="connsiteX3" fmla="*/ 0 w 668437"/>
              <a:gd name="connsiteY3" fmla="*/ 194262 h 194261"/>
            </a:gdLst>
            <a:ahLst/>
            <a:cxnLst>
              <a:cxn ang="0">
                <a:pos x="connsiteX0" y="connsiteY0"/>
              </a:cxn>
              <a:cxn ang="0">
                <a:pos x="connsiteX1" y="connsiteY1"/>
              </a:cxn>
              <a:cxn ang="0">
                <a:pos x="connsiteX2" y="connsiteY2"/>
              </a:cxn>
              <a:cxn ang="0">
                <a:pos x="connsiteX3" y="connsiteY3"/>
              </a:cxn>
            </a:cxnLst>
            <a:rect l="l" t="t" r="r" b="b"/>
            <a:pathLst>
              <a:path w="668437" h="194261">
                <a:moveTo>
                  <a:pt x="0" y="0"/>
                </a:moveTo>
                <a:lnTo>
                  <a:pt x="668437" y="0"/>
                </a:lnTo>
                <a:lnTo>
                  <a:pt x="668437" y="194262"/>
                </a:lnTo>
                <a:lnTo>
                  <a:pt x="0" y="194262"/>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67" name="Freeform 66">
            <a:extLst>
              <a:ext uri="{FF2B5EF4-FFF2-40B4-BE49-F238E27FC236}">
                <a16:creationId xmlns:a16="http://schemas.microsoft.com/office/drawing/2014/main" id="{E5A68B29-402C-7B15-D904-A01116E9A1C7}"/>
              </a:ext>
            </a:extLst>
          </p:cNvPr>
          <p:cNvSpPr/>
          <p:nvPr/>
        </p:nvSpPr>
        <p:spPr>
          <a:xfrm>
            <a:off x="8437102" y="1157029"/>
            <a:ext cx="425338" cy="189702"/>
          </a:xfrm>
          <a:custGeom>
            <a:avLst/>
            <a:gdLst>
              <a:gd name="connsiteX0" fmla="*/ 0 w 680357"/>
              <a:gd name="connsiteY0" fmla="*/ 0 h 173952"/>
              <a:gd name="connsiteX1" fmla="*/ 680358 w 680357"/>
              <a:gd name="connsiteY1" fmla="*/ 0 h 173952"/>
              <a:gd name="connsiteX2" fmla="*/ 680358 w 680357"/>
              <a:gd name="connsiteY2" fmla="*/ 173953 h 173952"/>
              <a:gd name="connsiteX3" fmla="*/ 0 w 680357"/>
              <a:gd name="connsiteY3" fmla="*/ 173953 h 173952"/>
            </a:gdLst>
            <a:ahLst/>
            <a:cxnLst>
              <a:cxn ang="0">
                <a:pos x="connsiteX0" y="connsiteY0"/>
              </a:cxn>
              <a:cxn ang="0">
                <a:pos x="connsiteX1" y="connsiteY1"/>
              </a:cxn>
              <a:cxn ang="0">
                <a:pos x="connsiteX2" y="connsiteY2"/>
              </a:cxn>
              <a:cxn ang="0">
                <a:pos x="connsiteX3" y="connsiteY3"/>
              </a:cxn>
            </a:cxnLst>
            <a:rect l="l" t="t" r="r" b="b"/>
            <a:pathLst>
              <a:path w="680357" h="173952">
                <a:moveTo>
                  <a:pt x="0" y="0"/>
                </a:moveTo>
                <a:lnTo>
                  <a:pt x="680358" y="0"/>
                </a:lnTo>
                <a:lnTo>
                  <a:pt x="680358" y="173953"/>
                </a:lnTo>
                <a:lnTo>
                  <a:pt x="0" y="173953"/>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68" name="Freeform 67">
            <a:extLst>
              <a:ext uri="{FF2B5EF4-FFF2-40B4-BE49-F238E27FC236}">
                <a16:creationId xmlns:a16="http://schemas.microsoft.com/office/drawing/2014/main" id="{87C12DB3-0DF8-3623-8B19-1C953E5C49A8}"/>
              </a:ext>
            </a:extLst>
          </p:cNvPr>
          <p:cNvSpPr/>
          <p:nvPr/>
        </p:nvSpPr>
        <p:spPr>
          <a:xfrm rot="1291588">
            <a:off x="10462527" y="1785138"/>
            <a:ext cx="364892" cy="88620"/>
          </a:xfrm>
          <a:custGeom>
            <a:avLst/>
            <a:gdLst>
              <a:gd name="connsiteX0" fmla="*/ 0 w 479914"/>
              <a:gd name="connsiteY0" fmla="*/ 0 h 116557"/>
              <a:gd name="connsiteX1" fmla="*/ 479915 w 479914"/>
              <a:gd name="connsiteY1" fmla="*/ 0 h 116557"/>
              <a:gd name="connsiteX2" fmla="*/ 479915 w 479914"/>
              <a:gd name="connsiteY2" fmla="*/ 116557 h 116557"/>
              <a:gd name="connsiteX3" fmla="*/ 0 w 479914"/>
              <a:gd name="connsiteY3" fmla="*/ 116557 h 116557"/>
            </a:gdLst>
            <a:ahLst/>
            <a:cxnLst>
              <a:cxn ang="0">
                <a:pos x="connsiteX0" y="connsiteY0"/>
              </a:cxn>
              <a:cxn ang="0">
                <a:pos x="connsiteX1" y="connsiteY1"/>
              </a:cxn>
              <a:cxn ang="0">
                <a:pos x="connsiteX2" y="connsiteY2"/>
              </a:cxn>
              <a:cxn ang="0">
                <a:pos x="connsiteX3" y="connsiteY3"/>
              </a:cxn>
            </a:cxnLst>
            <a:rect l="l" t="t" r="r" b="b"/>
            <a:pathLst>
              <a:path w="479914" h="116557">
                <a:moveTo>
                  <a:pt x="0" y="0"/>
                </a:moveTo>
                <a:lnTo>
                  <a:pt x="479915" y="0"/>
                </a:lnTo>
                <a:lnTo>
                  <a:pt x="479915" y="116557"/>
                </a:lnTo>
                <a:lnTo>
                  <a:pt x="0" y="116557"/>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69" name="Graphic 4">
            <a:extLst>
              <a:ext uri="{FF2B5EF4-FFF2-40B4-BE49-F238E27FC236}">
                <a16:creationId xmlns:a16="http://schemas.microsoft.com/office/drawing/2014/main" id="{2E3B01AF-0F72-83B7-56F8-C9FCC67ABDB2}"/>
              </a:ext>
            </a:extLst>
          </p:cNvPr>
          <p:cNvGrpSpPr/>
          <p:nvPr/>
        </p:nvGrpSpPr>
        <p:grpSpPr>
          <a:xfrm>
            <a:off x="6143668" y="991824"/>
            <a:ext cx="329399" cy="364228"/>
            <a:chOff x="6307703" y="4546157"/>
            <a:chExt cx="433233" cy="479040"/>
          </a:xfrm>
          <a:solidFill>
            <a:srgbClr val="083F59"/>
          </a:solidFill>
        </p:grpSpPr>
        <p:sp>
          <p:nvSpPr>
            <p:cNvPr id="70" name="Freeform 69">
              <a:extLst>
                <a:ext uri="{FF2B5EF4-FFF2-40B4-BE49-F238E27FC236}">
                  <a16:creationId xmlns:a16="http://schemas.microsoft.com/office/drawing/2014/main" id="{8EE4C40F-749F-CEDB-56FD-975E30E0F984}"/>
                </a:ext>
              </a:extLst>
            </p:cNvPr>
            <p:cNvSpPr/>
            <p:nvPr/>
          </p:nvSpPr>
          <p:spPr>
            <a:xfrm>
              <a:off x="6443585" y="4560295"/>
              <a:ext cx="168409" cy="140839"/>
            </a:xfrm>
            <a:custGeom>
              <a:avLst/>
              <a:gdLst>
                <a:gd name="connsiteX0" fmla="*/ 84082 w 168409"/>
                <a:gd name="connsiteY0" fmla="*/ 49007 h 140839"/>
                <a:gd name="connsiteX1" fmla="*/ 84082 w 168409"/>
                <a:gd name="connsiteY1" fmla="*/ 49448 h 140839"/>
                <a:gd name="connsiteX2" fmla="*/ 37283 w 168409"/>
                <a:gd name="connsiteY2" fmla="*/ 49448 h 140839"/>
                <a:gd name="connsiteX3" fmla="*/ 31984 w 168409"/>
                <a:gd name="connsiteY3" fmla="*/ 53863 h 140839"/>
                <a:gd name="connsiteX4" fmla="*/ 37283 w 168409"/>
                <a:gd name="connsiteY4" fmla="*/ 58278 h 140839"/>
                <a:gd name="connsiteX5" fmla="*/ 40373 w 168409"/>
                <a:gd name="connsiteY5" fmla="*/ 58278 h 140839"/>
                <a:gd name="connsiteX6" fmla="*/ 106599 w 168409"/>
                <a:gd name="connsiteY6" fmla="*/ 57837 h 140839"/>
                <a:gd name="connsiteX7" fmla="*/ 130440 w 168409"/>
                <a:gd name="connsiteY7" fmla="*/ 57837 h 140839"/>
                <a:gd name="connsiteX8" fmla="*/ 134855 w 168409"/>
                <a:gd name="connsiteY8" fmla="*/ 54747 h 140839"/>
                <a:gd name="connsiteX9" fmla="*/ 133530 w 168409"/>
                <a:gd name="connsiteY9" fmla="*/ 50332 h 140839"/>
                <a:gd name="connsiteX10" fmla="*/ 128232 w 168409"/>
                <a:gd name="connsiteY10" fmla="*/ 49007 h 140839"/>
                <a:gd name="connsiteX11" fmla="*/ 84082 w 168409"/>
                <a:gd name="connsiteY11" fmla="*/ 49007 h 140839"/>
                <a:gd name="connsiteX12" fmla="*/ 83641 w 168409"/>
                <a:gd name="connsiteY12" fmla="*/ 83444 h 140839"/>
                <a:gd name="connsiteX13" fmla="*/ 83641 w 168409"/>
                <a:gd name="connsiteY13" fmla="*/ 83002 h 140839"/>
                <a:gd name="connsiteX14" fmla="*/ 129115 w 168409"/>
                <a:gd name="connsiteY14" fmla="*/ 83002 h 140839"/>
                <a:gd name="connsiteX15" fmla="*/ 135738 w 168409"/>
                <a:gd name="connsiteY15" fmla="*/ 78587 h 140839"/>
                <a:gd name="connsiteX16" fmla="*/ 129115 w 168409"/>
                <a:gd name="connsiteY16" fmla="*/ 74172 h 140839"/>
                <a:gd name="connsiteX17" fmla="*/ 128232 w 168409"/>
                <a:gd name="connsiteY17" fmla="*/ 74172 h 140839"/>
                <a:gd name="connsiteX18" fmla="*/ 38607 w 168409"/>
                <a:gd name="connsiteY18" fmla="*/ 74172 h 140839"/>
                <a:gd name="connsiteX19" fmla="*/ 35075 w 168409"/>
                <a:gd name="connsiteY19" fmla="*/ 74614 h 140839"/>
                <a:gd name="connsiteX20" fmla="*/ 31984 w 168409"/>
                <a:gd name="connsiteY20" fmla="*/ 79029 h 140839"/>
                <a:gd name="connsiteX21" fmla="*/ 35075 w 168409"/>
                <a:gd name="connsiteY21" fmla="*/ 83444 h 140839"/>
                <a:gd name="connsiteX22" fmla="*/ 39049 w 168409"/>
                <a:gd name="connsiteY22" fmla="*/ 83886 h 140839"/>
                <a:gd name="connsiteX23" fmla="*/ 83641 w 168409"/>
                <a:gd name="connsiteY23" fmla="*/ 83444 h 140839"/>
                <a:gd name="connsiteX24" fmla="*/ 83199 w 168409"/>
                <a:gd name="connsiteY24" fmla="*/ 33996 h 140839"/>
                <a:gd name="connsiteX25" fmla="*/ 83199 w 168409"/>
                <a:gd name="connsiteY25" fmla="*/ 33996 h 140839"/>
                <a:gd name="connsiteX26" fmla="*/ 129557 w 168409"/>
                <a:gd name="connsiteY26" fmla="*/ 33554 h 140839"/>
                <a:gd name="connsiteX27" fmla="*/ 135296 w 168409"/>
                <a:gd name="connsiteY27" fmla="*/ 29139 h 140839"/>
                <a:gd name="connsiteX28" fmla="*/ 129115 w 168409"/>
                <a:gd name="connsiteY28" fmla="*/ 24283 h 140839"/>
                <a:gd name="connsiteX29" fmla="*/ 37724 w 168409"/>
                <a:gd name="connsiteY29" fmla="*/ 24724 h 140839"/>
                <a:gd name="connsiteX30" fmla="*/ 31984 w 168409"/>
                <a:gd name="connsiteY30" fmla="*/ 29139 h 140839"/>
                <a:gd name="connsiteX31" fmla="*/ 38165 w 168409"/>
                <a:gd name="connsiteY31" fmla="*/ 33996 h 140839"/>
                <a:gd name="connsiteX32" fmla="*/ 83199 w 168409"/>
                <a:gd name="connsiteY32" fmla="*/ 33996 h 140839"/>
                <a:gd name="connsiteX33" fmla="*/ 84523 w 168409"/>
                <a:gd name="connsiteY33" fmla="*/ 140840 h 140839"/>
                <a:gd name="connsiteX34" fmla="*/ 69512 w 168409"/>
                <a:gd name="connsiteY34" fmla="*/ 116557 h 140839"/>
                <a:gd name="connsiteX35" fmla="*/ 52735 w 168409"/>
                <a:gd name="connsiteY35" fmla="*/ 106844 h 140839"/>
                <a:gd name="connsiteX36" fmla="*/ 26686 w 168409"/>
                <a:gd name="connsiteY36" fmla="*/ 106844 h 140839"/>
                <a:gd name="connsiteX37" fmla="*/ 196 w 168409"/>
                <a:gd name="connsiteY37" fmla="*/ 79029 h 140839"/>
                <a:gd name="connsiteX38" fmla="*/ 196 w 168409"/>
                <a:gd name="connsiteY38" fmla="*/ 28698 h 140839"/>
                <a:gd name="connsiteX39" fmla="*/ 27128 w 168409"/>
                <a:gd name="connsiteY39" fmla="*/ 0 h 140839"/>
                <a:gd name="connsiteX40" fmla="*/ 141036 w 168409"/>
                <a:gd name="connsiteY40" fmla="*/ 0 h 140839"/>
                <a:gd name="connsiteX41" fmla="*/ 168409 w 168409"/>
                <a:gd name="connsiteY41" fmla="*/ 29139 h 140839"/>
                <a:gd name="connsiteX42" fmla="*/ 168409 w 168409"/>
                <a:gd name="connsiteY42" fmla="*/ 79912 h 140839"/>
                <a:gd name="connsiteX43" fmla="*/ 143244 w 168409"/>
                <a:gd name="connsiteY43" fmla="*/ 106844 h 140839"/>
                <a:gd name="connsiteX44" fmla="*/ 114987 w 168409"/>
                <a:gd name="connsiteY44" fmla="*/ 106844 h 140839"/>
                <a:gd name="connsiteX45" fmla="*/ 99976 w 168409"/>
                <a:gd name="connsiteY45" fmla="*/ 115674 h 140839"/>
                <a:gd name="connsiteX46" fmla="*/ 84523 w 168409"/>
                <a:gd name="connsiteY46" fmla="*/ 140840 h 140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68409" h="140839">
                  <a:moveTo>
                    <a:pt x="84082" y="49007"/>
                  </a:moveTo>
                  <a:cubicBezTo>
                    <a:pt x="84082" y="49007"/>
                    <a:pt x="84082" y="49448"/>
                    <a:pt x="84082" y="49448"/>
                  </a:cubicBezTo>
                  <a:cubicBezTo>
                    <a:pt x="68629" y="49448"/>
                    <a:pt x="53177" y="49448"/>
                    <a:pt x="37283" y="49448"/>
                  </a:cubicBezTo>
                  <a:cubicBezTo>
                    <a:pt x="34192" y="49448"/>
                    <a:pt x="31984" y="50332"/>
                    <a:pt x="31984" y="53863"/>
                  </a:cubicBezTo>
                  <a:cubicBezTo>
                    <a:pt x="31984" y="57396"/>
                    <a:pt x="34634" y="58278"/>
                    <a:pt x="37283" y="58278"/>
                  </a:cubicBezTo>
                  <a:cubicBezTo>
                    <a:pt x="38165" y="58278"/>
                    <a:pt x="39049" y="58278"/>
                    <a:pt x="40373" y="58278"/>
                  </a:cubicBezTo>
                  <a:cubicBezTo>
                    <a:pt x="62448" y="58278"/>
                    <a:pt x="84523" y="58278"/>
                    <a:pt x="106599" y="57837"/>
                  </a:cubicBezTo>
                  <a:cubicBezTo>
                    <a:pt x="114546" y="57837"/>
                    <a:pt x="122493" y="57837"/>
                    <a:pt x="130440" y="57837"/>
                  </a:cubicBezTo>
                  <a:cubicBezTo>
                    <a:pt x="132206" y="57837"/>
                    <a:pt x="133972" y="56071"/>
                    <a:pt x="134855" y="54747"/>
                  </a:cubicBezTo>
                  <a:cubicBezTo>
                    <a:pt x="135296" y="53863"/>
                    <a:pt x="134855" y="51214"/>
                    <a:pt x="133530" y="50332"/>
                  </a:cubicBezTo>
                  <a:cubicBezTo>
                    <a:pt x="132206" y="49448"/>
                    <a:pt x="129998" y="49007"/>
                    <a:pt x="128232" y="49007"/>
                  </a:cubicBezTo>
                  <a:cubicBezTo>
                    <a:pt x="114104" y="49007"/>
                    <a:pt x="99093" y="49007"/>
                    <a:pt x="84082" y="49007"/>
                  </a:cubicBezTo>
                  <a:close/>
                  <a:moveTo>
                    <a:pt x="83641" y="83444"/>
                  </a:moveTo>
                  <a:cubicBezTo>
                    <a:pt x="83641" y="83444"/>
                    <a:pt x="83641" y="83002"/>
                    <a:pt x="83641" y="83002"/>
                  </a:cubicBezTo>
                  <a:cubicBezTo>
                    <a:pt x="98652" y="83002"/>
                    <a:pt x="114104" y="83002"/>
                    <a:pt x="129115" y="83002"/>
                  </a:cubicBezTo>
                  <a:cubicBezTo>
                    <a:pt x="132206" y="83002"/>
                    <a:pt x="135738" y="83002"/>
                    <a:pt x="135738" y="78587"/>
                  </a:cubicBezTo>
                  <a:cubicBezTo>
                    <a:pt x="135738" y="74172"/>
                    <a:pt x="132206" y="73731"/>
                    <a:pt x="129115" y="74172"/>
                  </a:cubicBezTo>
                  <a:cubicBezTo>
                    <a:pt x="128674" y="74172"/>
                    <a:pt x="128674" y="74172"/>
                    <a:pt x="128232" y="74172"/>
                  </a:cubicBezTo>
                  <a:cubicBezTo>
                    <a:pt x="98652" y="74172"/>
                    <a:pt x="68629" y="74172"/>
                    <a:pt x="38607" y="74172"/>
                  </a:cubicBezTo>
                  <a:cubicBezTo>
                    <a:pt x="37283" y="74172"/>
                    <a:pt x="35958" y="73731"/>
                    <a:pt x="35075" y="74614"/>
                  </a:cubicBezTo>
                  <a:cubicBezTo>
                    <a:pt x="33750" y="75497"/>
                    <a:pt x="31984" y="77263"/>
                    <a:pt x="31984" y="79029"/>
                  </a:cubicBezTo>
                  <a:cubicBezTo>
                    <a:pt x="31984" y="80795"/>
                    <a:pt x="33750" y="82561"/>
                    <a:pt x="35075" y="83444"/>
                  </a:cubicBezTo>
                  <a:cubicBezTo>
                    <a:pt x="35958" y="84327"/>
                    <a:pt x="37724" y="83886"/>
                    <a:pt x="39049" y="83886"/>
                  </a:cubicBezTo>
                  <a:cubicBezTo>
                    <a:pt x="54059" y="83444"/>
                    <a:pt x="68629" y="83444"/>
                    <a:pt x="83641" y="83444"/>
                  </a:cubicBezTo>
                  <a:close/>
                  <a:moveTo>
                    <a:pt x="83199" y="33996"/>
                  </a:moveTo>
                  <a:cubicBezTo>
                    <a:pt x="83199" y="33554"/>
                    <a:pt x="83199" y="33554"/>
                    <a:pt x="83199" y="33996"/>
                  </a:cubicBezTo>
                  <a:cubicBezTo>
                    <a:pt x="98652" y="33554"/>
                    <a:pt x="114104" y="33554"/>
                    <a:pt x="129557" y="33554"/>
                  </a:cubicBezTo>
                  <a:cubicBezTo>
                    <a:pt x="132647" y="33554"/>
                    <a:pt x="135296" y="33113"/>
                    <a:pt x="135296" y="29139"/>
                  </a:cubicBezTo>
                  <a:cubicBezTo>
                    <a:pt x="135296" y="25166"/>
                    <a:pt x="132647" y="24283"/>
                    <a:pt x="129115" y="24283"/>
                  </a:cubicBezTo>
                  <a:cubicBezTo>
                    <a:pt x="98652" y="24283"/>
                    <a:pt x="67747" y="24283"/>
                    <a:pt x="37724" y="24724"/>
                  </a:cubicBezTo>
                  <a:cubicBezTo>
                    <a:pt x="34634" y="24724"/>
                    <a:pt x="31984" y="25166"/>
                    <a:pt x="31984" y="29139"/>
                  </a:cubicBezTo>
                  <a:cubicBezTo>
                    <a:pt x="31984" y="33554"/>
                    <a:pt x="34634" y="33996"/>
                    <a:pt x="38165" y="33996"/>
                  </a:cubicBezTo>
                  <a:cubicBezTo>
                    <a:pt x="53177" y="33996"/>
                    <a:pt x="68188" y="33996"/>
                    <a:pt x="83199" y="33996"/>
                  </a:cubicBezTo>
                  <a:close/>
                  <a:moveTo>
                    <a:pt x="84523" y="140840"/>
                  </a:moveTo>
                  <a:cubicBezTo>
                    <a:pt x="79226" y="132451"/>
                    <a:pt x="74369" y="124945"/>
                    <a:pt x="69512" y="116557"/>
                  </a:cubicBezTo>
                  <a:cubicBezTo>
                    <a:pt x="65539" y="109935"/>
                    <a:pt x="60241" y="106844"/>
                    <a:pt x="52735" y="106844"/>
                  </a:cubicBezTo>
                  <a:cubicBezTo>
                    <a:pt x="43905" y="107285"/>
                    <a:pt x="35075" y="106844"/>
                    <a:pt x="26686" y="106844"/>
                  </a:cubicBezTo>
                  <a:cubicBezTo>
                    <a:pt x="10792" y="106844"/>
                    <a:pt x="196" y="95806"/>
                    <a:pt x="196" y="79029"/>
                  </a:cubicBezTo>
                  <a:cubicBezTo>
                    <a:pt x="196" y="62252"/>
                    <a:pt x="-245" y="45475"/>
                    <a:pt x="196" y="28698"/>
                  </a:cubicBezTo>
                  <a:cubicBezTo>
                    <a:pt x="196" y="10154"/>
                    <a:pt x="10351" y="0"/>
                    <a:pt x="27128" y="0"/>
                  </a:cubicBezTo>
                  <a:cubicBezTo>
                    <a:pt x="65097" y="0"/>
                    <a:pt x="103067" y="0"/>
                    <a:pt x="141036" y="0"/>
                  </a:cubicBezTo>
                  <a:cubicBezTo>
                    <a:pt x="158255" y="0"/>
                    <a:pt x="168409" y="10596"/>
                    <a:pt x="168409" y="29139"/>
                  </a:cubicBezTo>
                  <a:cubicBezTo>
                    <a:pt x="168409" y="45917"/>
                    <a:pt x="168409" y="63135"/>
                    <a:pt x="168409" y="79912"/>
                  </a:cubicBezTo>
                  <a:cubicBezTo>
                    <a:pt x="168409" y="95365"/>
                    <a:pt x="157813" y="106844"/>
                    <a:pt x="143244" y="106844"/>
                  </a:cubicBezTo>
                  <a:cubicBezTo>
                    <a:pt x="133972" y="106844"/>
                    <a:pt x="124259" y="106844"/>
                    <a:pt x="114987" y="106844"/>
                  </a:cubicBezTo>
                  <a:cubicBezTo>
                    <a:pt x="108365" y="106844"/>
                    <a:pt x="103508" y="109493"/>
                    <a:pt x="99976" y="115674"/>
                  </a:cubicBezTo>
                  <a:cubicBezTo>
                    <a:pt x="95120" y="124063"/>
                    <a:pt x="89822" y="132451"/>
                    <a:pt x="84523" y="140840"/>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1" name="Freeform 70">
              <a:extLst>
                <a:ext uri="{FF2B5EF4-FFF2-40B4-BE49-F238E27FC236}">
                  <a16:creationId xmlns:a16="http://schemas.microsoft.com/office/drawing/2014/main" id="{703E1218-AB50-4297-D186-B32437E9325F}"/>
                </a:ext>
              </a:extLst>
            </p:cNvPr>
            <p:cNvSpPr/>
            <p:nvPr/>
          </p:nvSpPr>
          <p:spPr>
            <a:xfrm>
              <a:off x="6610473" y="4615483"/>
              <a:ext cx="119402" cy="100662"/>
            </a:xfrm>
            <a:custGeom>
              <a:avLst/>
              <a:gdLst>
                <a:gd name="connsiteX0" fmla="*/ 59799 w 119402"/>
                <a:gd name="connsiteY0" fmla="*/ 100663 h 100662"/>
                <a:gd name="connsiteX1" fmla="*/ 50086 w 119402"/>
                <a:gd name="connsiteY1" fmla="*/ 84769 h 100662"/>
                <a:gd name="connsiteX2" fmla="*/ 37724 w 119402"/>
                <a:gd name="connsiteY2" fmla="*/ 77263 h 100662"/>
                <a:gd name="connsiteX3" fmla="*/ 18739 w 119402"/>
                <a:gd name="connsiteY3" fmla="*/ 77263 h 100662"/>
                <a:gd name="connsiteX4" fmla="*/ 196 w 119402"/>
                <a:gd name="connsiteY4" fmla="*/ 51214 h 100662"/>
                <a:gd name="connsiteX5" fmla="*/ 1962 w 119402"/>
                <a:gd name="connsiteY5" fmla="*/ 48124 h 100662"/>
                <a:gd name="connsiteX6" fmla="*/ 9468 w 119402"/>
                <a:gd name="connsiteY6" fmla="*/ 26490 h 100662"/>
                <a:gd name="connsiteX7" fmla="*/ 9468 w 119402"/>
                <a:gd name="connsiteY7" fmla="*/ 5739 h 100662"/>
                <a:gd name="connsiteX8" fmla="*/ 13883 w 119402"/>
                <a:gd name="connsiteY8" fmla="*/ 441 h 100662"/>
                <a:gd name="connsiteX9" fmla="*/ 19181 w 119402"/>
                <a:gd name="connsiteY9" fmla="*/ 0 h 100662"/>
                <a:gd name="connsiteX10" fmla="*/ 100417 w 119402"/>
                <a:gd name="connsiteY10" fmla="*/ 0 h 100662"/>
                <a:gd name="connsiteX11" fmla="*/ 119402 w 119402"/>
                <a:gd name="connsiteY11" fmla="*/ 20750 h 100662"/>
                <a:gd name="connsiteX12" fmla="*/ 119402 w 119402"/>
                <a:gd name="connsiteY12" fmla="*/ 57396 h 100662"/>
                <a:gd name="connsiteX13" fmla="*/ 101742 w 119402"/>
                <a:gd name="connsiteY13" fmla="*/ 77263 h 100662"/>
                <a:gd name="connsiteX14" fmla="*/ 81874 w 119402"/>
                <a:gd name="connsiteY14" fmla="*/ 77263 h 100662"/>
                <a:gd name="connsiteX15" fmla="*/ 69512 w 119402"/>
                <a:gd name="connsiteY15" fmla="*/ 84327 h 100662"/>
                <a:gd name="connsiteX16" fmla="*/ 59799 w 119402"/>
                <a:gd name="connsiteY16" fmla="*/ 100663 h 100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402" h="100662">
                  <a:moveTo>
                    <a:pt x="59799" y="100663"/>
                  </a:moveTo>
                  <a:cubicBezTo>
                    <a:pt x="56267" y="94923"/>
                    <a:pt x="53177" y="89625"/>
                    <a:pt x="50086" y="84769"/>
                  </a:cubicBezTo>
                  <a:cubicBezTo>
                    <a:pt x="46995" y="79471"/>
                    <a:pt x="43463" y="76822"/>
                    <a:pt x="37724" y="77263"/>
                  </a:cubicBezTo>
                  <a:cubicBezTo>
                    <a:pt x="31543" y="77263"/>
                    <a:pt x="24920" y="77263"/>
                    <a:pt x="18739" y="77263"/>
                  </a:cubicBezTo>
                  <a:cubicBezTo>
                    <a:pt x="4169" y="77263"/>
                    <a:pt x="-1129" y="65784"/>
                    <a:pt x="196" y="51214"/>
                  </a:cubicBezTo>
                  <a:cubicBezTo>
                    <a:pt x="196" y="50332"/>
                    <a:pt x="1520" y="49007"/>
                    <a:pt x="1962" y="48124"/>
                  </a:cubicBezTo>
                  <a:cubicBezTo>
                    <a:pt x="6819" y="41943"/>
                    <a:pt x="9468" y="34879"/>
                    <a:pt x="9468" y="26490"/>
                  </a:cubicBezTo>
                  <a:cubicBezTo>
                    <a:pt x="9468" y="19426"/>
                    <a:pt x="9909" y="12804"/>
                    <a:pt x="9468" y="5739"/>
                  </a:cubicBezTo>
                  <a:cubicBezTo>
                    <a:pt x="9468" y="2208"/>
                    <a:pt x="10792" y="441"/>
                    <a:pt x="13883" y="441"/>
                  </a:cubicBezTo>
                  <a:cubicBezTo>
                    <a:pt x="15649" y="441"/>
                    <a:pt x="17414" y="0"/>
                    <a:pt x="19181" y="0"/>
                  </a:cubicBezTo>
                  <a:cubicBezTo>
                    <a:pt x="46112" y="0"/>
                    <a:pt x="73486" y="0"/>
                    <a:pt x="100417" y="0"/>
                  </a:cubicBezTo>
                  <a:cubicBezTo>
                    <a:pt x="112780" y="0"/>
                    <a:pt x="119402" y="7064"/>
                    <a:pt x="119402" y="20750"/>
                  </a:cubicBezTo>
                  <a:cubicBezTo>
                    <a:pt x="119402" y="33113"/>
                    <a:pt x="119402" y="45033"/>
                    <a:pt x="119402" y="57396"/>
                  </a:cubicBezTo>
                  <a:cubicBezTo>
                    <a:pt x="119402" y="68875"/>
                    <a:pt x="112338" y="76822"/>
                    <a:pt x="101742" y="77263"/>
                  </a:cubicBezTo>
                  <a:cubicBezTo>
                    <a:pt x="95120" y="77263"/>
                    <a:pt x="88497" y="77263"/>
                    <a:pt x="81874" y="77263"/>
                  </a:cubicBezTo>
                  <a:cubicBezTo>
                    <a:pt x="76576" y="77263"/>
                    <a:pt x="72602" y="79471"/>
                    <a:pt x="69512" y="84327"/>
                  </a:cubicBezTo>
                  <a:cubicBezTo>
                    <a:pt x="66422" y="89625"/>
                    <a:pt x="63331" y="94923"/>
                    <a:pt x="59799" y="100663"/>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2" name="Freeform 71">
              <a:extLst>
                <a:ext uri="{FF2B5EF4-FFF2-40B4-BE49-F238E27FC236}">
                  <a16:creationId xmlns:a16="http://schemas.microsoft.com/office/drawing/2014/main" id="{61EF525F-F567-4B7A-D18E-7C688BFF1467}"/>
                </a:ext>
              </a:extLst>
            </p:cNvPr>
            <p:cNvSpPr/>
            <p:nvPr/>
          </p:nvSpPr>
          <p:spPr>
            <a:xfrm>
              <a:off x="6324133" y="4615924"/>
              <a:ext cx="119292" cy="100221"/>
            </a:xfrm>
            <a:custGeom>
              <a:avLst/>
              <a:gdLst>
                <a:gd name="connsiteX0" fmla="*/ 59603 w 119292"/>
                <a:gd name="connsiteY0" fmla="*/ 100221 h 100221"/>
                <a:gd name="connsiteX1" fmla="*/ 49448 w 119292"/>
                <a:gd name="connsiteY1" fmla="*/ 83444 h 100221"/>
                <a:gd name="connsiteX2" fmla="*/ 38411 w 119292"/>
                <a:gd name="connsiteY2" fmla="*/ 76822 h 100221"/>
                <a:gd name="connsiteX3" fmla="*/ 18102 w 119292"/>
                <a:gd name="connsiteY3" fmla="*/ 76822 h 100221"/>
                <a:gd name="connsiteX4" fmla="*/ 0 w 119292"/>
                <a:gd name="connsiteY4" fmla="*/ 56954 h 100221"/>
                <a:gd name="connsiteX5" fmla="*/ 0 w 119292"/>
                <a:gd name="connsiteY5" fmla="*/ 19426 h 100221"/>
                <a:gd name="connsiteX6" fmla="*/ 17219 w 119292"/>
                <a:gd name="connsiteY6" fmla="*/ 0 h 100221"/>
                <a:gd name="connsiteX7" fmla="*/ 102429 w 119292"/>
                <a:gd name="connsiteY7" fmla="*/ 0 h 100221"/>
                <a:gd name="connsiteX8" fmla="*/ 109493 w 119292"/>
                <a:gd name="connsiteY8" fmla="*/ 7947 h 100221"/>
                <a:gd name="connsiteX9" fmla="*/ 110817 w 119292"/>
                <a:gd name="connsiteY9" fmla="*/ 33996 h 100221"/>
                <a:gd name="connsiteX10" fmla="*/ 116115 w 119292"/>
                <a:gd name="connsiteY10" fmla="*/ 46358 h 100221"/>
                <a:gd name="connsiteX11" fmla="*/ 105961 w 119292"/>
                <a:gd name="connsiteY11" fmla="*/ 75938 h 100221"/>
                <a:gd name="connsiteX12" fmla="*/ 86093 w 119292"/>
                <a:gd name="connsiteY12" fmla="*/ 76822 h 100221"/>
                <a:gd name="connsiteX13" fmla="*/ 66667 w 119292"/>
                <a:gd name="connsiteY13" fmla="*/ 88301 h 100221"/>
                <a:gd name="connsiteX14" fmla="*/ 59603 w 119292"/>
                <a:gd name="connsiteY14" fmla="*/ 100221 h 10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9292" h="100221">
                  <a:moveTo>
                    <a:pt x="59603" y="100221"/>
                  </a:moveTo>
                  <a:cubicBezTo>
                    <a:pt x="56071" y="94041"/>
                    <a:pt x="52539" y="88742"/>
                    <a:pt x="49448" y="83444"/>
                  </a:cubicBezTo>
                  <a:cubicBezTo>
                    <a:pt x="46799" y="79029"/>
                    <a:pt x="43267" y="76822"/>
                    <a:pt x="38411" y="76822"/>
                  </a:cubicBezTo>
                  <a:cubicBezTo>
                    <a:pt x="31788" y="76822"/>
                    <a:pt x="24724" y="76822"/>
                    <a:pt x="18102" y="76822"/>
                  </a:cubicBezTo>
                  <a:cubicBezTo>
                    <a:pt x="7064" y="76822"/>
                    <a:pt x="0" y="68875"/>
                    <a:pt x="0" y="56954"/>
                  </a:cubicBezTo>
                  <a:cubicBezTo>
                    <a:pt x="0" y="44592"/>
                    <a:pt x="0" y="31788"/>
                    <a:pt x="0" y="19426"/>
                  </a:cubicBezTo>
                  <a:cubicBezTo>
                    <a:pt x="0" y="7947"/>
                    <a:pt x="6623" y="441"/>
                    <a:pt x="17219" y="0"/>
                  </a:cubicBezTo>
                  <a:cubicBezTo>
                    <a:pt x="45475" y="0"/>
                    <a:pt x="74172" y="0"/>
                    <a:pt x="102429" y="0"/>
                  </a:cubicBezTo>
                  <a:cubicBezTo>
                    <a:pt x="109051" y="0"/>
                    <a:pt x="109493" y="883"/>
                    <a:pt x="109493" y="7947"/>
                  </a:cubicBezTo>
                  <a:cubicBezTo>
                    <a:pt x="109935" y="16777"/>
                    <a:pt x="109935" y="25607"/>
                    <a:pt x="110817" y="33996"/>
                  </a:cubicBezTo>
                  <a:cubicBezTo>
                    <a:pt x="111259" y="38411"/>
                    <a:pt x="113908" y="42826"/>
                    <a:pt x="116115" y="46358"/>
                  </a:cubicBezTo>
                  <a:cubicBezTo>
                    <a:pt x="123180" y="56954"/>
                    <a:pt x="117881" y="73290"/>
                    <a:pt x="105961" y="75938"/>
                  </a:cubicBezTo>
                  <a:cubicBezTo>
                    <a:pt x="99338" y="77263"/>
                    <a:pt x="92716" y="77263"/>
                    <a:pt x="86093" y="76822"/>
                  </a:cubicBezTo>
                  <a:cubicBezTo>
                    <a:pt x="76822" y="75938"/>
                    <a:pt x="70641" y="79471"/>
                    <a:pt x="66667" y="88301"/>
                  </a:cubicBezTo>
                  <a:cubicBezTo>
                    <a:pt x="64901" y="92274"/>
                    <a:pt x="62252" y="95806"/>
                    <a:pt x="59603" y="100221"/>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3" name="Freeform 72">
              <a:extLst>
                <a:ext uri="{FF2B5EF4-FFF2-40B4-BE49-F238E27FC236}">
                  <a16:creationId xmlns:a16="http://schemas.microsoft.com/office/drawing/2014/main" id="{AC178F89-C135-E75C-3316-11733FD63F65}"/>
                </a:ext>
              </a:extLst>
            </p:cNvPr>
            <p:cNvSpPr/>
            <p:nvPr/>
          </p:nvSpPr>
          <p:spPr>
            <a:xfrm>
              <a:off x="6307703" y="4713496"/>
              <a:ext cx="433233" cy="311701"/>
            </a:xfrm>
            <a:custGeom>
              <a:avLst/>
              <a:gdLst>
                <a:gd name="connsiteX0" fmla="*/ 399214 w 433233"/>
                <a:gd name="connsiteY0" fmla="*/ 105961 h 311701"/>
                <a:gd name="connsiteX1" fmla="*/ 406720 w 433233"/>
                <a:gd name="connsiteY1" fmla="*/ 96689 h 311701"/>
                <a:gd name="connsiteX2" fmla="*/ 399214 w 433233"/>
                <a:gd name="connsiteY2" fmla="*/ 87859 h 311701"/>
                <a:gd name="connsiteX3" fmla="*/ 399214 w 433233"/>
                <a:gd name="connsiteY3" fmla="*/ 105961 h 311701"/>
                <a:gd name="connsiteX4" fmla="*/ 318861 w 433233"/>
                <a:gd name="connsiteY4" fmla="*/ 87418 h 311701"/>
                <a:gd name="connsiteX5" fmla="*/ 310913 w 433233"/>
                <a:gd name="connsiteY5" fmla="*/ 97131 h 311701"/>
                <a:gd name="connsiteX6" fmla="*/ 318861 w 433233"/>
                <a:gd name="connsiteY6" fmla="*/ 105520 h 311701"/>
                <a:gd name="connsiteX7" fmla="*/ 318861 w 433233"/>
                <a:gd name="connsiteY7" fmla="*/ 87418 h 311701"/>
                <a:gd name="connsiteX8" fmla="*/ 261907 w 433233"/>
                <a:gd name="connsiteY8" fmla="*/ 100663 h 311701"/>
                <a:gd name="connsiteX9" fmla="*/ 273386 w 433233"/>
                <a:gd name="connsiteY9" fmla="*/ 86977 h 311701"/>
                <a:gd name="connsiteX10" fmla="*/ 261907 w 433233"/>
                <a:gd name="connsiteY10" fmla="*/ 73731 h 311701"/>
                <a:gd name="connsiteX11" fmla="*/ 261907 w 433233"/>
                <a:gd name="connsiteY11" fmla="*/ 100663 h 311701"/>
                <a:gd name="connsiteX12" fmla="*/ 167866 w 433233"/>
                <a:gd name="connsiteY12" fmla="*/ 101105 h 311701"/>
                <a:gd name="connsiteX13" fmla="*/ 167866 w 433233"/>
                <a:gd name="connsiteY13" fmla="*/ 73731 h 311701"/>
                <a:gd name="connsiteX14" fmla="*/ 156828 w 433233"/>
                <a:gd name="connsiteY14" fmla="*/ 87418 h 311701"/>
                <a:gd name="connsiteX15" fmla="*/ 167866 w 433233"/>
                <a:gd name="connsiteY15" fmla="*/ 101105 h 311701"/>
                <a:gd name="connsiteX16" fmla="*/ 348000 w 433233"/>
                <a:gd name="connsiteY16" fmla="*/ 148345 h 311701"/>
                <a:gd name="connsiteX17" fmla="*/ 351532 w 433233"/>
                <a:gd name="connsiteY17" fmla="*/ 159825 h 311701"/>
                <a:gd name="connsiteX18" fmla="*/ 354181 w 433233"/>
                <a:gd name="connsiteY18" fmla="*/ 163798 h 311701"/>
                <a:gd name="connsiteX19" fmla="*/ 364777 w 433233"/>
                <a:gd name="connsiteY19" fmla="*/ 162915 h 311701"/>
                <a:gd name="connsiteX20" fmla="*/ 370075 w 433233"/>
                <a:gd name="connsiteY20" fmla="*/ 148345 h 311701"/>
                <a:gd name="connsiteX21" fmla="*/ 348000 w 433233"/>
                <a:gd name="connsiteY21" fmla="*/ 148345 h 311701"/>
                <a:gd name="connsiteX22" fmla="*/ 61464 w 433233"/>
                <a:gd name="connsiteY22" fmla="*/ 146138 h 311701"/>
                <a:gd name="connsiteX23" fmla="*/ 63671 w 433233"/>
                <a:gd name="connsiteY23" fmla="*/ 155410 h 311701"/>
                <a:gd name="connsiteX24" fmla="*/ 74709 w 433233"/>
                <a:gd name="connsiteY24" fmla="*/ 163798 h 311701"/>
                <a:gd name="connsiteX25" fmla="*/ 78682 w 433233"/>
                <a:gd name="connsiteY25" fmla="*/ 162474 h 311701"/>
                <a:gd name="connsiteX26" fmla="*/ 83097 w 433233"/>
                <a:gd name="connsiteY26" fmla="*/ 146138 h 311701"/>
                <a:gd name="connsiteX27" fmla="*/ 61464 w 433233"/>
                <a:gd name="connsiteY27" fmla="*/ 146138 h 311701"/>
                <a:gd name="connsiteX28" fmla="*/ 230118 w 433233"/>
                <a:gd name="connsiteY28" fmla="*/ 150111 h 311701"/>
                <a:gd name="connsiteX29" fmla="*/ 200537 w 433233"/>
                <a:gd name="connsiteY29" fmla="*/ 150553 h 311701"/>
                <a:gd name="connsiteX30" fmla="*/ 206277 w 433233"/>
                <a:gd name="connsiteY30" fmla="*/ 176160 h 311701"/>
                <a:gd name="connsiteX31" fmla="*/ 209367 w 433233"/>
                <a:gd name="connsiteY31" fmla="*/ 177485 h 311701"/>
                <a:gd name="connsiteX32" fmla="*/ 221730 w 433233"/>
                <a:gd name="connsiteY32" fmla="*/ 177485 h 311701"/>
                <a:gd name="connsiteX33" fmla="*/ 224820 w 433233"/>
                <a:gd name="connsiteY33" fmla="*/ 175719 h 311701"/>
                <a:gd name="connsiteX34" fmla="*/ 230118 w 433233"/>
                <a:gd name="connsiteY34" fmla="*/ 150111 h 311701"/>
                <a:gd name="connsiteX35" fmla="*/ 399656 w 433233"/>
                <a:gd name="connsiteY35" fmla="*/ 77263 h 311701"/>
                <a:gd name="connsiteX36" fmla="*/ 381995 w 433233"/>
                <a:gd name="connsiteY36" fmla="*/ 34438 h 311701"/>
                <a:gd name="connsiteX37" fmla="*/ 333872 w 433233"/>
                <a:gd name="connsiteY37" fmla="*/ 36645 h 311701"/>
                <a:gd name="connsiteX38" fmla="*/ 318861 w 433233"/>
                <a:gd name="connsiteY38" fmla="*/ 77263 h 311701"/>
                <a:gd name="connsiteX39" fmla="*/ 329015 w 433233"/>
                <a:gd name="connsiteY39" fmla="*/ 65343 h 311701"/>
                <a:gd name="connsiteX40" fmla="*/ 342702 w 433233"/>
                <a:gd name="connsiteY40" fmla="*/ 54305 h 311701"/>
                <a:gd name="connsiteX41" fmla="*/ 372724 w 433233"/>
                <a:gd name="connsiteY41" fmla="*/ 54747 h 311701"/>
                <a:gd name="connsiteX42" fmla="*/ 389060 w 433233"/>
                <a:gd name="connsiteY42" fmla="*/ 67109 h 311701"/>
                <a:gd name="connsiteX43" fmla="*/ 399656 w 433233"/>
                <a:gd name="connsiteY43" fmla="*/ 77263 h 311701"/>
                <a:gd name="connsiteX44" fmla="*/ 73826 w 433233"/>
                <a:gd name="connsiteY44" fmla="*/ 79029 h 311701"/>
                <a:gd name="connsiteX45" fmla="*/ 54400 w 433233"/>
                <a:gd name="connsiteY45" fmla="*/ 90067 h 311701"/>
                <a:gd name="connsiteX46" fmla="*/ 44245 w 433233"/>
                <a:gd name="connsiteY46" fmla="*/ 93599 h 311701"/>
                <a:gd name="connsiteX47" fmla="*/ 43803 w 433233"/>
                <a:gd name="connsiteY47" fmla="*/ 105961 h 311701"/>
                <a:gd name="connsiteX48" fmla="*/ 43803 w 433233"/>
                <a:gd name="connsiteY48" fmla="*/ 106402 h 311701"/>
                <a:gd name="connsiteX49" fmla="*/ 63671 w 433233"/>
                <a:gd name="connsiteY49" fmla="*/ 135983 h 311701"/>
                <a:gd name="connsiteX50" fmla="*/ 94135 w 433233"/>
                <a:gd name="connsiteY50" fmla="*/ 124946 h 311701"/>
                <a:gd name="connsiteX51" fmla="*/ 99875 w 433233"/>
                <a:gd name="connsiteY51" fmla="*/ 93157 h 311701"/>
                <a:gd name="connsiteX52" fmla="*/ 97667 w 433233"/>
                <a:gd name="connsiteY52" fmla="*/ 90950 h 311701"/>
                <a:gd name="connsiteX53" fmla="*/ 73826 w 433233"/>
                <a:gd name="connsiteY53" fmla="*/ 79029 h 311701"/>
                <a:gd name="connsiteX54" fmla="*/ 97667 w 433233"/>
                <a:gd name="connsiteY54" fmla="*/ 136866 h 311701"/>
                <a:gd name="connsiteX55" fmla="*/ 110470 w 433233"/>
                <a:gd name="connsiteY55" fmla="*/ 129802 h 311701"/>
                <a:gd name="connsiteX56" fmla="*/ 113120 w 433233"/>
                <a:gd name="connsiteY56" fmla="*/ 115674 h 311701"/>
                <a:gd name="connsiteX57" fmla="*/ 113120 w 433233"/>
                <a:gd name="connsiteY57" fmla="*/ 79471 h 311701"/>
                <a:gd name="connsiteX58" fmla="*/ 71177 w 433233"/>
                <a:gd name="connsiteY58" fmla="*/ 34879 h 311701"/>
                <a:gd name="connsiteX59" fmla="*/ 29234 w 433233"/>
                <a:gd name="connsiteY59" fmla="*/ 79912 h 311701"/>
                <a:gd name="connsiteX60" fmla="*/ 29234 w 433233"/>
                <a:gd name="connsiteY60" fmla="*/ 115232 h 311701"/>
                <a:gd name="connsiteX61" fmla="*/ 31883 w 433233"/>
                <a:gd name="connsiteY61" fmla="*/ 130244 h 311701"/>
                <a:gd name="connsiteX62" fmla="*/ 46011 w 433233"/>
                <a:gd name="connsiteY62" fmla="*/ 137308 h 311701"/>
                <a:gd name="connsiteX63" fmla="*/ 38506 w 433233"/>
                <a:gd name="connsiteY63" fmla="*/ 124946 h 311701"/>
                <a:gd name="connsiteX64" fmla="*/ 35415 w 433233"/>
                <a:gd name="connsiteY64" fmla="*/ 89626 h 311701"/>
                <a:gd name="connsiteX65" fmla="*/ 42479 w 433233"/>
                <a:gd name="connsiteY65" fmla="*/ 83003 h 311701"/>
                <a:gd name="connsiteX66" fmla="*/ 66762 w 433233"/>
                <a:gd name="connsiteY66" fmla="*/ 71082 h 311701"/>
                <a:gd name="connsiteX67" fmla="*/ 78682 w 433233"/>
                <a:gd name="connsiteY67" fmla="*/ 70641 h 311701"/>
                <a:gd name="connsiteX68" fmla="*/ 102524 w 433233"/>
                <a:gd name="connsiteY68" fmla="*/ 82562 h 311701"/>
                <a:gd name="connsiteX69" fmla="*/ 109588 w 433233"/>
                <a:gd name="connsiteY69" fmla="*/ 90067 h 311701"/>
                <a:gd name="connsiteX70" fmla="*/ 109146 w 433233"/>
                <a:gd name="connsiteY70" fmla="*/ 113908 h 311701"/>
                <a:gd name="connsiteX71" fmla="*/ 97667 w 433233"/>
                <a:gd name="connsiteY71" fmla="*/ 136866 h 311701"/>
                <a:gd name="connsiteX72" fmla="*/ 389501 w 433233"/>
                <a:gd name="connsiteY72" fmla="*/ 99780 h 311701"/>
                <a:gd name="connsiteX73" fmla="*/ 389501 w 433233"/>
                <a:gd name="connsiteY73" fmla="*/ 99780 h 311701"/>
                <a:gd name="connsiteX74" fmla="*/ 389501 w 433233"/>
                <a:gd name="connsiteY74" fmla="*/ 87859 h 311701"/>
                <a:gd name="connsiteX75" fmla="*/ 386852 w 433233"/>
                <a:gd name="connsiteY75" fmla="*/ 81237 h 311701"/>
                <a:gd name="connsiteX76" fmla="*/ 379788 w 433233"/>
                <a:gd name="connsiteY76" fmla="*/ 67550 h 311701"/>
                <a:gd name="connsiteX77" fmla="*/ 375815 w 433233"/>
                <a:gd name="connsiteY77" fmla="*/ 64018 h 311701"/>
                <a:gd name="connsiteX78" fmla="*/ 341819 w 433233"/>
                <a:gd name="connsiteY78" fmla="*/ 64018 h 311701"/>
                <a:gd name="connsiteX79" fmla="*/ 337845 w 433233"/>
                <a:gd name="connsiteY79" fmla="*/ 67109 h 311701"/>
                <a:gd name="connsiteX80" fmla="*/ 330340 w 433233"/>
                <a:gd name="connsiteY80" fmla="*/ 81678 h 311701"/>
                <a:gd name="connsiteX81" fmla="*/ 328574 w 433233"/>
                <a:gd name="connsiteY81" fmla="*/ 84327 h 311701"/>
                <a:gd name="connsiteX82" fmla="*/ 329015 w 433233"/>
                <a:gd name="connsiteY82" fmla="*/ 114350 h 311701"/>
                <a:gd name="connsiteX83" fmla="*/ 357713 w 433233"/>
                <a:gd name="connsiteY83" fmla="*/ 138632 h 311701"/>
                <a:gd name="connsiteX84" fmla="*/ 389501 w 433233"/>
                <a:gd name="connsiteY84" fmla="*/ 107286 h 311701"/>
                <a:gd name="connsiteX85" fmla="*/ 389501 w 433233"/>
                <a:gd name="connsiteY85" fmla="*/ 99780 h 311701"/>
                <a:gd name="connsiteX86" fmla="*/ 164334 w 433233"/>
                <a:gd name="connsiteY86" fmla="*/ 64018 h 311701"/>
                <a:gd name="connsiteX87" fmla="*/ 169191 w 433233"/>
                <a:gd name="connsiteY87" fmla="*/ 61369 h 311701"/>
                <a:gd name="connsiteX88" fmla="*/ 178021 w 433233"/>
                <a:gd name="connsiteY88" fmla="*/ 58720 h 311701"/>
                <a:gd name="connsiteX89" fmla="*/ 216873 w 433233"/>
                <a:gd name="connsiteY89" fmla="*/ 45034 h 311701"/>
                <a:gd name="connsiteX90" fmla="*/ 228794 w 433233"/>
                <a:gd name="connsiteY90" fmla="*/ 44150 h 311701"/>
                <a:gd name="connsiteX91" fmla="*/ 252635 w 433233"/>
                <a:gd name="connsiteY91" fmla="*/ 53864 h 311701"/>
                <a:gd name="connsiteX92" fmla="*/ 262348 w 433233"/>
                <a:gd name="connsiteY92" fmla="*/ 63135 h 311701"/>
                <a:gd name="connsiteX93" fmla="*/ 267204 w 433233"/>
                <a:gd name="connsiteY93" fmla="*/ 64018 h 311701"/>
                <a:gd name="connsiteX94" fmla="*/ 267204 w 433233"/>
                <a:gd name="connsiteY94" fmla="*/ 40619 h 311701"/>
                <a:gd name="connsiteX95" fmla="*/ 238949 w 433233"/>
                <a:gd name="connsiteY95" fmla="*/ 21192 h 311701"/>
                <a:gd name="connsiteX96" fmla="*/ 230560 w 433233"/>
                <a:gd name="connsiteY96" fmla="*/ 18543 h 311701"/>
                <a:gd name="connsiteX97" fmla="*/ 218197 w 433233"/>
                <a:gd name="connsiteY97" fmla="*/ 10155 h 311701"/>
                <a:gd name="connsiteX98" fmla="*/ 202745 w 433233"/>
                <a:gd name="connsiteY98" fmla="*/ 9271 h 311701"/>
                <a:gd name="connsiteX99" fmla="*/ 176255 w 433233"/>
                <a:gd name="connsiteY99" fmla="*/ 21192 h 311701"/>
                <a:gd name="connsiteX100" fmla="*/ 164334 w 433233"/>
                <a:gd name="connsiteY100" fmla="*/ 64018 h 311701"/>
                <a:gd name="connsiteX101" fmla="*/ 177138 w 433233"/>
                <a:gd name="connsiteY101" fmla="*/ 69758 h 311701"/>
                <a:gd name="connsiteX102" fmla="*/ 177138 w 433233"/>
                <a:gd name="connsiteY102" fmla="*/ 102871 h 311701"/>
                <a:gd name="connsiteX103" fmla="*/ 200537 w 433233"/>
                <a:gd name="connsiteY103" fmla="*/ 139957 h 311701"/>
                <a:gd name="connsiteX104" fmla="*/ 252635 w 433233"/>
                <a:gd name="connsiteY104" fmla="*/ 102871 h 311701"/>
                <a:gd name="connsiteX105" fmla="*/ 252635 w 433233"/>
                <a:gd name="connsiteY105" fmla="*/ 72848 h 311701"/>
                <a:gd name="connsiteX106" fmla="*/ 252635 w 433233"/>
                <a:gd name="connsiteY106" fmla="*/ 64459 h 311701"/>
                <a:gd name="connsiteX107" fmla="*/ 237182 w 433233"/>
                <a:gd name="connsiteY107" fmla="*/ 60486 h 311701"/>
                <a:gd name="connsiteX108" fmla="*/ 223054 w 433233"/>
                <a:gd name="connsiteY108" fmla="*/ 53422 h 311701"/>
                <a:gd name="connsiteX109" fmla="*/ 177138 w 433233"/>
                <a:gd name="connsiteY109" fmla="*/ 69758 h 311701"/>
                <a:gd name="connsiteX110" fmla="*/ 376256 w 433233"/>
                <a:gd name="connsiteY110" fmla="*/ 159383 h 311701"/>
                <a:gd name="connsiteX111" fmla="*/ 373607 w 433233"/>
                <a:gd name="connsiteY111" fmla="*/ 167330 h 311701"/>
                <a:gd name="connsiteX112" fmla="*/ 365219 w 433233"/>
                <a:gd name="connsiteY112" fmla="*/ 173953 h 311701"/>
                <a:gd name="connsiteX113" fmla="*/ 351532 w 433233"/>
                <a:gd name="connsiteY113" fmla="*/ 173953 h 311701"/>
                <a:gd name="connsiteX114" fmla="*/ 343585 w 433233"/>
                <a:gd name="connsiteY114" fmla="*/ 167772 h 311701"/>
                <a:gd name="connsiteX115" fmla="*/ 340936 w 433233"/>
                <a:gd name="connsiteY115" fmla="*/ 159383 h 311701"/>
                <a:gd name="connsiteX116" fmla="*/ 317977 w 433233"/>
                <a:gd name="connsiteY116" fmla="*/ 166889 h 311701"/>
                <a:gd name="connsiteX117" fmla="*/ 302083 w 433233"/>
                <a:gd name="connsiteY117" fmla="*/ 179251 h 311701"/>
                <a:gd name="connsiteX118" fmla="*/ 301642 w 433233"/>
                <a:gd name="connsiteY118" fmla="*/ 184108 h 311701"/>
                <a:gd name="connsiteX119" fmla="*/ 304291 w 433233"/>
                <a:gd name="connsiteY119" fmla="*/ 194703 h 311701"/>
                <a:gd name="connsiteX120" fmla="*/ 306057 w 433233"/>
                <a:gd name="connsiteY120" fmla="*/ 230023 h 311701"/>
                <a:gd name="connsiteX121" fmla="*/ 307382 w 433233"/>
                <a:gd name="connsiteY121" fmla="*/ 258721 h 311701"/>
                <a:gd name="connsiteX122" fmla="*/ 314446 w 433233"/>
                <a:gd name="connsiteY122" fmla="*/ 258721 h 311701"/>
                <a:gd name="connsiteX123" fmla="*/ 314446 w 433233"/>
                <a:gd name="connsiteY123" fmla="*/ 252982 h 311701"/>
                <a:gd name="connsiteX124" fmla="*/ 314446 w 433233"/>
                <a:gd name="connsiteY124" fmla="*/ 212363 h 311701"/>
                <a:gd name="connsiteX125" fmla="*/ 318861 w 433233"/>
                <a:gd name="connsiteY125" fmla="*/ 207066 h 311701"/>
                <a:gd name="connsiteX126" fmla="*/ 323717 w 433233"/>
                <a:gd name="connsiteY126" fmla="*/ 212363 h 311701"/>
                <a:gd name="connsiteX127" fmla="*/ 323717 w 433233"/>
                <a:gd name="connsiteY127" fmla="*/ 215896 h 311701"/>
                <a:gd name="connsiteX128" fmla="*/ 323717 w 433233"/>
                <a:gd name="connsiteY128" fmla="*/ 254748 h 311701"/>
                <a:gd name="connsiteX129" fmla="*/ 323717 w 433233"/>
                <a:gd name="connsiteY129" fmla="*/ 259605 h 311701"/>
                <a:gd name="connsiteX130" fmla="*/ 391267 w 433233"/>
                <a:gd name="connsiteY130" fmla="*/ 259605 h 311701"/>
                <a:gd name="connsiteX131" fmla="*/ 391267 w 433233"/>
                <a:gd name="connsiteY131" fmla="*/ 254306 h 311701"/>
                <a:gd name="connsiteX132" fmla="*/ 391267 w 433233"/>
                <a:gd name="connsiteY132" fmla="*/ 214571 h 311701"/>
                <a:gd name="connsiteX133" fmla="*/ 395682 w 433233"/>
                <a:gd name="connsiteY133" fmla="*/ 207507 h 311701"/>
                <a:gd name="connsiteX134" fmla="*/ 400097 w 433233"/>
                <a:gd name="connsiteY134" fmla="*/ 214129 h 311701"/>
                <a:gd name="connsiteX135" fmla="*/ 400097 w 433233"/>
                <a:gd name="connsiteY135" fmla="*/ 254306 h 311701"/>
                <a:gd name="connsiteX136" fmla="*/ 400097 w 433233"/>
                <a:gd name="connsiteY136" fmla="*/ 259163 h 311701"/>
                <a:gd name="connsiteX137" fmla="*/ 403629 w 433233"/>
                <a:gd name="connsiteY137" fmla="*/ 259605 h 311701"/>
                <a:gd name="connsiteX138" fmla="*/ 416874 w 433233"/>
                <a:gd name="connsiteY138" fmla="*/ 259605 h 311701"/>
                <a:gd name="connsiteX139" fmla="*/ 422173 w 433233"/>
                <a:gd name="connsiteY139" fmla="*/ 252982 h 311701"/>
                <a:gd name="connsiteX140" fmla="*/ 419082 w 433233"/>
                <a:gd name="connsiteY140" fmla="*/ 195587 h 311701"/>
                <a:gd name="connsiteX141" fmla="*/ 399214 w 433233"/>
                <a:gd name="connsiteY141" fmla="*/ 167772 h 311701"/>
                <a:gd name="connsiteX142" fmla="*/ 376256 w 433233"/>
                <a:gd name="connsiteY142" fmla="*/ 159383 h 311701"/>
                <a:gd name="connsiteX143" fmla="*/ 54841 w 433233"/>
                <a:gd name="connsiteY143" fmla="*/ 159383 h 311701"/>
                <a:gd name="connsiteX144" fmla="*/ 29676 w 433233"/>
                <a:gd name="connsiteY144" fmla="*/ 167772 h 311701"/>
                <a:gd name="connsiteX145" fmla="*/ 11574 w 433233"/>
                <a:gd name="connsiteY145" fmla="*/ 189847 h 311701"/>
                <a:gd name="connsiteX146" fmla="*/ 10691 w 433233"/>
                <a:gd name="connsiteY146" fmla="*/ 200443 h 311701"/>
                <a:gd name="connsiteX147" fmla="*/ 8042 w 433233"/>
                <a:gd name="connsiteY147" fmla="*/ 252099 h 311701"/>
                <a:gd name="connsiteX148" fmla="*/ 12898 w 433233"/>
                <a:gd name="connsiteY148" fmla="*/ 259605 h 311701"/>
                <a:gd name="connsiteX149" fmla="*/ 29234 w 433233"/>
                <a:gd name="connsiteY149" fmla="*/ 259605 h 311701"/>
                <a:gd name="connsiteX150" fmla="*/ 29234 w 433233"/>
                <a:gd name="connsiteY150" fmla="*/ 253865 h 311701"/>
                <a:gd name="connsiteX151" fmla="*/ 29234 w 433233"/>
                <a:gd name="connsiteY151" fmla="*/ 214129 h 311701"/>
                <a:gd name="connsiteX152" fmla="*/ 33649 w 433233"/>
                <a:gd name="connsiteY152" fmla="*/ 207066 h 311701"/>
                <a:gd name="connsiteX153" fmla="*/ 38064 w 433233"/>
                <a:gd name="connsiteY153" fmla="*/ 214129 h 311701"/>
                <a:gd name="connsiteX154" fmla="*/ 38064 w 433233"/>
                <a:gd name="connsiteY154" fmla="*/ 252541 h 311701"/>
                <a:gd name="connsiteX155" fmla="*/ 38064 w 433233"/>
                <a:gd name="connsiteY155" fmla="*/ 259163 h 311701"/>
                <a:gd name="connsiteX156" fmla="*/ 106497 w 433233"/>
                <a:gd name="connsiteY156" fmla="*/ 259163 h 311701"/>
                <a:gd name="connsiteX157" fmla="*/ 106497 w 433233"/>
                <a:gd name="connsiteY157" fmla="*/ 245476 h 311701"/>
                <a:gd name="connsiteX158" fmla="*/ 106497 w 433233"/>
                <a:gd name="connsiteY158" fmla="*/ 212363 h 311701"/>
                <a:gd name="connsiteX159" fmla="*/ 110912 w 433233"/>
                <a:gd name="connsiteY159" fmla="*/ 207066 h 311701"/>
                <a:gd name="connsiteX160" fmla="*/ 115327 w 433233"/>
                <a:gd name="connsiteY160" fmla="*/ 212363 h 311701"/>
                <a:gd name="connsiteX161" fmla="*/ 115327 w 433233"/>
                <a:gd name="connsiteY161" fmla="*/ 215896 h 311701"/>
                <a:gd name="connsiteX162" fmla="*/ 115327 w 433233"/>
                <a:gd name="connsiteY162" fmla="*/ 254748 h 311701"/>
                <a:gd name="connsiteX163" fmla="*/ 115769 w 433233"/>
                <a:gd name="connsiteY163" fmla="*/ 259605 h 311701"/>
                <a:gd name="connsiteX164" fmla="*/ 123274 w 433233"/>
                <a:gd name="connsiteY164" fmla="*/ 259605 h 311701"/>
                <a:gd name="connsiteX165" fmla="*/ 123716 w 433233"/>
                <a:gd name="connsiteY165" fmla="*/ 256514 h 311701"/>
                <a:gd name="connsiteX166" fmla="*/ 126365 w 433233"/>
                <a:gd name="connsiteY166" fmla="*/ 204417 h 311701"/>
                <a:gd name="connsiteX167" fmla="*/ 129014 w 433233"/>
                <a:gd name="connsiteY167" fmla="*/ 187639 h 311701"/>
                <a:gd name="connsiteX168" fmla="*/ 126365 w 433233"/>
                <a:gd name="connsiteY168" fmla="*/ 174835 h 311701"/>
                <a:gd name="connsiteX169" fmla="*/ 118859 w 433233"/>
                <a:gd name="connsiteY169" fmla="*/ 169096 h 311701"/>
                <a:gd name="connsiteX170" fmla="*/ 90603 w 433233"/>
                <a:gd name="connsiteY170" fmla="*/ 158941 h 311701"/>
                <a:gd name="connsiteX171" fmla="*/ 77358 w 433233"/>
                <a:gd name="connsiteY171" fmla="*/ 173511 h 311701"/>
                <a:gd name="connsiteX172" fmla="*/ 77358 w 433233"/>
                <a:gd name="connsiteY172" fmla="*/ 187639 h 311701"/>
                <a:gd name="connsiteX173" fmla="*/ 72943 w 433233"/>
                <a:gd name="connsiteY173" fmla="*/ 194262 h 311701"/>
                <a:gd name="connsiteX174" fmla="*/ 68528 w 433233"/>
                <a:gd name="connsiteY174" fmla="*/ 187639 h 311701"/>
                <a:gd name="connsiteX175" fmla="*/ 68528 w 433233"/>
                <a:gd name="connsiteY175" fmla="*/ 173511 h 311701"/>
                <a:gd name="connsiteX176" fmla="*/ 54841 w 433233"/>
                <a:gd name="connsiteY176" fmla="*/ 159383 h 311701"/>
                <a:gd name="connsiteX177" fmla="*/ 269412 w 433233"/>
                <a:gd name="connsiteY177" fmla="*/ 302430 h 311701"/>
                <a:gd name="connsiteX178" fmla="*/ 292370 w 433233"/>
                <a:gd name="connsiteY178" fmla="*/ 302430 h 311701"/>
                <a:gd name="connsiteX179" fmla="*/ 301200 w 433233"/>
                <a:gd name="connsiteY179" fmla="*/ 292276 h 311701"/>
                <a:gd name="connsiteX180" fmla="*/ 299434 w 433233"/>
                <a:gd name="connsiteY180" fmla="*/ 264461 h 311701"/>
                <a:gd name="connsiteX181" fmla="*/ 295902 w 433233"/>
                <a:gd name="connsiteY181" fmla="*/ 199560 h 311701"/>
                <a:gd name="connsiteX182" fmla="*/ 283099 w 433233"/>
                <a:gd name="connsiteY182" fmla="*/ 182783 h 311701"/>
                <a:gd name="connsiteX183" fmla="*/ 238949 w 433233"/>
                <a:gd name="connsiteY183" fmla="*/ 167330 h 311701"/>
                <a:gd name="connsiteX184" fmla="*/ 237624 w 433233"/>
                <a:gd name="connsiteY184" fmla="*/ 167330 h 311701"/>
                <a:gd name="connsiteX185" fmla="*/ 233209 w 433233"/>
                <a:gd name="connsiteY185" fmla="*/ 181017 h 311701"/>
                <a:gd name="connsiteX186" fmla="*/ 224820 w 433233"/>
                <a:gd name="connsiteY186" fmla="*/ 187639 h 311701"/>
                <a:gd name="connsiteX187" fmla="*/ 206719 w 433233"/>
                <a:gd name="connsiteY187" fmla="*/ 187639 h 311701"/>
                <a:gd name="connsiteX188" fmla="*/ 197888 w 433233"/>
                <a:gd name="connsiteY188" fmla="*/ 181017 h 311701"/>
                <a:gd name="connsiteX189" fmla="*/ 193473 w 433233"/>
                <a:gd name="connsiteY189" fmla="*/ 168213 h 311701"/>
                <a:gd name="connsiteX190" fmla="*/ 163451 w 433233"/>
                <a:gd name="connsiteY190" fmla="*/ 178809 h 311701"/>
                <a:gd name="connsiteX191" fmla="*/ 146233 w 433233"/>
                <a:gd name="connsiteY191" fmla="*/ 183666 h 311701"/>
                <a:gd name="connsiteX192" fmla="*/ 135195 w 433233"/>
                <a:gd name="connsiteY192" fmla="*/ 197794 h 311701"/>
                <a:gd name="connsiteX193" fmla="*/ 134312 w 433233"/>
                <a:gd name="connsiteY193" fmla="*/ 218103 h 311701"/>
                <a:gd name="connsiteX194" fmla="*/ 131663 w 433233"/>
                <a:gd name="connsiteY194" fmla="*/ 261371 h 311701"/>
                <a:gd name="connsiteX195" fmla="*/ 129897 w 433233"/>
                <a:gd name="connsiteY195" fmla="*/ 294042 h 311701"/>
                <a:gd name="connsiteX196" fmla="*/ 134753 w 433233"/>
                <a:gd name="connsiteY196" fmla="*/ 302430 h 311701"/>
                <a:gd name="connsiteX197" fmla="*/ 160361 w 433233"/>
                <a:gd name="connsiteY197" fmla="*/ 302430 h 311701"/>
                <a:gd name="connsiteX198" fmla="*/ 160361 w 433233"/>
                <a:gd name="connsiteY198" fmla="*/ 273733 h 311701"/>
                <a:gd name="connsiteX199" fmla="*/ 160361 w 433233"/>
                <a:gd name="connsiteY199" fmla="*/ 240620 h 311701"/>
                <a:gd name="connsiteX200" fmla="*/ 164334 w 433233"/>
                <a:gd name="connsiteY200" fmla="*/ 234880 h 311701"/>
                <a:gd name="connsiteX201" fmla="*/ 168749 w 433233"/>
                <a:gd name="connsiteY201" fmla="*/ 240620 h 311701"/>
                <a:gd name="connsiteX202" fmla="*/ 168749 w 433233"/>
                <a:gd name="connsiteY202" fmla="*/ 243269 h 311701"/>
                <a:gd name="connsiteX203" fmla="*/ 168749 w 433233"/>
                <a:gd name="connsiteY203" fmla="*/ 297132 h 311701"/>
                <a:gd name="connsiteX204" fmla="*/ 168749 w 433233"/>
                <a:gd name="connsiteY204" fmla="*/ 301989 h 311701"/>
                <a:gd name="connsiteX205" fmla="*/ 260140 w 433233"/>
                <a:gd name="connsiteY205" fmla="*/ 301989 h 311701"/>
                <a:gd name="connsiteX206" fmla="*/ 260140 w 433233"/>
                <a:gd name="connsiteY206" fmla="*/ 296691 h 311701"/>
                <a:gd name="connsiteX207" fmla="*/ 260140 w 433233"/>
                <a:gd name="connsiteY207" fmla="*/ 242386 h 311701"/>
                <a:gd name="connsiteX208" fmla="*/ 260140 w 433233"/>
                <a:gd name="connsiteY208" fmla="*/ 237971 h 311701"/>
                <a:gd name="connsiteX209" fmla="*/ 263673 w 433233"/>
                <a:gd name="connsiteY209" fmla="*/ 234439 h 311701"/>
                <a:gd name="connsiteX210" fmla="*/ 268088 w 433233"/>
                <a:gd name="connsiteY210" fmla="*/ 237971 h 311701"/>
                <a:gd name="connsiteX211" fmla="*/ 268529 w 433233"/>
                <a:gd name="connsiteY211" fmla="*/ 242386 h 311701"/>
                <a:gd name="connsiteX212" fmla="*/ 268529 w 433233"/>
                <a:gd name="connsiteY212" fmla="*/ 296249 h 311701"/>
                <a:gd name="connsiteX213" fmla="*/ 269412 w 433233"/>
                <a:gd name="connsiteY213" fmla="*/ 302430 h 311701"/>
                <a:gd name="connsiteX214" fmla="*/ 133870 w 433233"/>
                <a:gd name="connsiteY214" fmla="*/ 311702 h 311701"/>
                <a:gd name="connsiteX215" fmla="*/ 121950 w 433233"/>
                <a:gd name="connsiteY215" fmla="*/ 290068 h 311701"/>
                <a:gd name="connsiteX216" fmla="*/ 123274 w 433233"/>
                <a:gd name="connsiteY216" fmla="*/ 269759 h 311701"/>
                <a:gd name="connsiteX217" fmla="*/ 117976 w 433233"/>
                <a:gd name="connsiteY217" fmla="*/ 269759 h 311701"/>
                <a:gd name="connsiteX218" fmla="*/ 16430 w 433233"/>
                <a:gd name="connsiteY218" fmla="*/ 269759 h 311701"/>
                <a:gd name="connsiteX219" fmla="*/ 94 w 433233"/>
                <a:gd name="connsiteY219" fmla="*/ 251216 h 311701"/>
                <a:gd name="connsiteX220" fmla="*/ 2744 w 433233"/>
                <a:gd name="connsiteY220" fmla="*/ 194703 h 311701"/>
                <a:gd name="connsiteX221" fmla="*/ 31883 w 433233"/>
                <a:gd name="connsiteY221" fmla="*/ 157617 h 311701"/>
                <a:gd name="connsiteX222" fmla="*/ 53075 w 433233"/>
                <a:gd name="connsiteY222" fmla="*/ 147021 h 311701"/>
                <a:gd name="connsiteX223" fmla="*/ 47336 w 433233"/>
                <a:gd name="connsiteY223" fmla="*/ 146580 h 311701"/>
                <a:gd name="connsiteX224" fmla="*/ 21728 w 433233"/>
                <a:gd name="connsiteY224" fmla="*/ 123180 h 311701"/>
                <a:gd name="connsiteX225" fmla="*/ 20845 w 433233"/>
                <a:gd name="connsiteY225" fmla="*/ 86093 h 311701"/>
                <a:gd name="connsiteX226" fmla="*/ 22612 w 433233"/>
                <a:gd name="connsiteY226" fmla="*/ 65343 h 311701"/>
                <a:gd name="connsiteX227" fmla="*/ 75592 w 433233"/>
                <a:gd name="connsiteY227" fmla="*/ 24283 h 311701"/>
                <a:gd name="connsiteX228" fmla="*/ 121950 w 433233"/>
                <a:gd name="connsiteY228" fmla="*/ 70641 h 311701"/>
                <a:gd name="connsiteX229" fmla="*/ 121508 w 433233"/>
                <a:gd name="connsiteY229" fmla="*/ 126270 h 311701"/>
                <a:gd name="connsiteX230" fmla="*/ 119742 w 433233"/>
                <a:gd name="connsiteY230" fmla="*/ 132893 h 311701"/>
                <a:gd name="connsiteX231" fmla="*/ 102082 w 433233"/>
                <a:gd name="connsiteY231" fmla="*/ 146138 h 311701"/>
                <a:gd name="connsiteX232" fmla="*/ 92810 w 433233"/>
                <a:gd name="connsiteY232" fmla="*/ 146138 h 311701"/>
                <a:gd name="connsiteX233" fmla="*/ 92369 w 433233"/>
                <a:gd name="connsiteY233" fmla="*/ 147904 h 311701"/>
                <a:gd name="connsiteX234" fmla="*/ 107380 w 433233"/>
                <a:gd name="connsiteY234" fmla="*/ 154968 h 311701"/>
                <a:gd name="connsiteX235" fmla="*/ 138727 w 433233"/>
                <a:gd name="connsiteY235" fmla="*/ 175719 h 311701"/>
                <a:gd name="connsiteX236" fmla="*/ 170073 w 433233"/>
                <a:gd name="connsiteY236" fmla="*/ 167330 h 311701"/>
                <a:gd name="connsiteX237" fmla="*/ 190824 w 433233"/>
                <a:gd name="connsiteY237" fmla="*/ 158059 h 311701"/>
                <a:gd name="connsiteX238" fmla="*/ 191266 w 433233"/>
                <a:gd name="connsiteY238" fmla="*/ 144372 h 311701"/>
                <a:gd name="connsiteX239" fmla="*/ 170515 w 433233"/>
                <a:gd name="connsiteY239" fmla="*/ 112584 h 311701"/>
                <a:gd name="connsiteX240" fmla="*/ 167425 w 433233"/>
                <a:gd name="connsiteY240" fmla="*/ 109935 h 311701"/>
                <a:gd name="connsiteX241" fmla="*/ 154621 w 433233"/>
                <a:gd name="connsiteY241" fmla="*/ 71524 h 311701"/>
                <a:gd name="connsiteX242" fmla="*/ 155946 w 433233"/>
                <a:gd name="connsiteY242" fmla="*/ 66226 h 311701"/>
                <a:gd name="connsiteX243" fmla="*/ 157712 w 433233"/>
                <a:gd name="connsiteY243" fmla="*/ 38853 h 311701"/>
                <a:gd name="connsiteX244" fmla="*/ 202745 w 433233"/>
                <a:gd name="connsiteY244" fmla="*/ 0 h 311701"/>
                <a:gd name="connsiteX245" fmla="*/ 216431 w 433233"/>
                <a:gd name="connsiteY245" fmla="*/ 0 h 311701"/>
                <a:gd name="connsiteX246" fmla="*/ 235858 w 433233"/>
                <a:gd name="connsiteY246" fmla="*/ 8830 h 311701"/>
                <a:gd name="connsiteX247" fmla="*/ 241156 w 433233"/>
                <a:gd name="connsiteY247" fmla="*/ 10596 h 311701"/>
                <a:gd name="connsiteX248" fmla="*/ 277801 w 433233"/>
                <a:gd name="connsiteY248" fmla="*/ 39735 h 311701"/>
                <a:gd name="connsiteX249" fmla="*/ 277801 w 433233"/>
                <a:gd name="connsiteY249" fmla="*/ 68875 h 311701"/>
                <a:gd name="connsiteX250" fmla="*/ 279567 w 433233"/>
                <a:gd name="connsiteY250" fmla="*/ 74614 h 311701"/>
                <a:gd name="connsiteX251" fmla="*/ 264997 w 433233"/>
                <a:gd name="connsiteY251" fmla="*/ 109935 h 311701"/>
                <a:gd name="connsiteX252" fmla="*/ 261024 w 433233"/>
                <a:gd name="connsiteY252" fmla="*/ 113908 h 311701"/>
                <a:gd name="connsiteX253" fmla="*/ 242922 w 433233"/>
                <a:gd name="connsiteY253" fmla="*/ 142606 h 311701"/>
                <a:gd name="connsiteX254" fmla="*/ 244246 w 433233"/>
                <a:gd name="connsiteY254" fmla="*/ 158500 h 311701"/>
                <a:gd name="connsiteX255" fmla="*/ 285306 w 433233"/>
                <a:gd name="connsiteY255" fmla="*/ 173070 h 311701"/>
                <a:gd name="connsiteX256" fmla="*/ 299876 w 433233"/>
                <a:gd name="connsiteY256" fmla="*/ 168655 h 311701"/>
                <a:gd name="connsiteX257" fmla="*/ 319302 w 433233"/>
                <a:gd name="connsiteY257" fmla="*/ 156734 h 311701"/>
                <a:gd name="connsiteX258" fmla="*/ 337845 w 433233"/>
                <a:gd name="connsiteY258" fmla="*/ 149229 h 311701"/>
                <a:gd name="connsiteX259" fmla="*/ 338287 w 433233"/>
                <a:gd name="connsiteY259" fmla="*/ 141281 h 311701"/>
                <a:gd name="connsiteX260" fmla="*/ 321951 w 433233"/>
                <a:gd name="connsiteY260" fmla="*/ 117882 h 311701"/>
                <a:gd name="connsiteX261" fmla="*/ 318861 w 433233"/>
                <a:gd name="connsiteY261" fmla="*/ 114791 h 311701"/>
                <a:gd name="connsiteX262" fmla="*/ 309147 w 433233"/>
                <a:gd name="connsiteY262" fmla="*/ 82120 h 311701"/>
                <a:gd name="connsiteX263" fmla="*/ 310472 w 433233"/>
                <a:gd name="connsiteY263" fmla="*/ 77263 h 311701"/>
                <a:gd name="connsiteX264" fmla="*/ 311797 w 433233"/>
                <a:gd name="connsiteY264" fmla="*/ 56954 h 311701"/>
                <a:gd name="connsiteX265" fmla="*/ 365660 w 433233"/>
                <a:gd name="connsiteY265" fmla="*/ 18543 h 311701"/>
                <a:gd name="connsiteX266" fmla="*/ 408486 w 433233"/>
                <a:gd name="connsiteY266" fmla="*/ 56954 h 311701"/>
                <a:gd name="connsiteX267" fmla="*/ 409810 w 433233"/>
                <a:gd name="connsiteY267" fmla="*/ 77263 h 311701"/>
                <a:gd name="connsiteX268" fmla="*/ 411576 w 433233"/>
                <a:gd name="connsiteY268" fmla="*/ 82562 h 311701"/>
                <a:gd name="connsiteX269" fmla="*/ 402746 w 433233"/>
                <a:gd name="connsiteY269" fmla="*/ 114791 h 311701"/>
                <a:gd name="connsiteX270" fmla="*/ 398773 w 433233"/>
                <a:gd name="connsiteY270" fmla="*/ 118323 h 311701"/>
                <a:gd name="connsiteX271" fmla="*/ 381995 w 433233"/>
                <a:gd name="connsiteY271" fmla="*/ 141723 h 311701"/>
                <a:gd name="connsiteX272" fmla="*/ 379346 w 433233"/>
                <a:gd name="connsiteY272" fmla="*/ 145696 h 311701"/>
                <a:gd name="connsiteX273" fmla="*/ 382437 w 433233"/>
                <a:gd name="connsiteY273" fmla="*/ 149229 h 311701"/>
                <a:gd name="connsiteX274" fmla="*/ 400097 w 433233"/>
                <a:gd name="connsiteY274" fmla="*/ 156734 h 311701"/>
                <a:gd name="connsiteX275" fmla="*/ 430119 w 433233"/>
                <a:gd name="connsiteY275" fmla="*/ 195145 h 311701"/>
                <a:gd name="connsiteX276" fmla="*/ 433210 w 433233"/>
                <a:gd name="connsiteY276" fmla="*/ 251657 h 311701"/>
                <a:gd name="connsiteX277" fmla="*/ 417316 w 433233"/>
                <a:gd name="connsiteY277" fmla="*/ 268876 h 311701"/>
                <a:gd name="connsiteX278" fmla="*/ 315328 w 433233"/>
                <a:gd name="connsiteY278" fmla="*/ 268876 h 311701"/>
                <a:gd name="connsiteX279" fmla="*/ 309589 w 433233"/>
                <a:gd name="connsiteY279" fmla="*/ 268876 h 311701"/>
                <a:gd name="connsiteX280" fmla="*/ 310472 w 433233"/>
                <a:gd name="connsiteY280" fmla="*/ 287861 h 311701"/>
                <a:gd name="connsiteX281" fmla="*/ 298993 w 433233"/>
                <a:gd name="connsiteY281" fmla="*/ 311260 h 311701"/>
                <a:gd name="connsiteX282" fmla="*/ 133870 w 433233"/>
                <a:gd name="connsiteY282" fmla="*/ 311702 h 311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Lst>
              <a:rect l="l" t="t" r="r" b="b"/>
              <a:pathLst>
                <a:path w="433233" h="311701">
                  <a:moveTo>
                    <a:pt x="399214" y="105961"/>
                  </a:moveTo>
                  <a:cubicBezTo>
                    <a:pt x="404513" y="105078"/>
                    <a:pt x="407161" y="101546"/>
                    <a:pt x="406720" y="96689"/>
                  </a:cubicBezTo>
                  <a:cubicBezTo>
                    <a:pt x="406720" y="91833"/>
                    <a:pt x="404071" y="88742"/>
                    <a:pt x="399214" y="87859"/>
                  </a:cubicBezTo>
                  <a:cubicBezTo>
                    <a:pt x="399214" y="93599"/>
                    <a:pt x="399214" y="99780"/>
                    <a:pt x="399214" y="105961"/>
                  </a:cubicBezTo>
                  <a:close/>
                  <a:moveTo>
                    <a:pt x="318861" y="87418"/>
                  </a:moveTo>
                  <a:cubicBezTo>
                    <a:pt x="313562" y="87859"/>
                    <a:pt x="310913" y="91392"/>
                    <a:pt x="310913" y="97131"/>
                  </a:cubicBezTo>
                  <a:cubicBezTo>
                    <a:pt x="310913" y="101987"/>
                    <a:pt x="314004" y="105520"/>
                    <a:pt x="318861" y="105520"/>
                  </a:cubicBezTo>
                  <a:cubicBezTo>
                    <a:pt x="318861" y="99780"/>
                    <a:pt x="318861" y="93599"/>
                    <a:pt x="318861" y="87418"/>
                  </a:cubicBezTo>
                  <a:close/>
                  <a:moveTo>
                    <a:pt x="261907" y="100663"/>
                  </a:moveTo>
                  <a:cubicBezTo>
                    <a:pt x="268529" y="99780"/>
                    <a:pt x="273386" y="94041"/>
                    <a:pt x="273386" y="86977"/>
                  </a:cubicBezTo>
                  <a:cubicBezTo>
                    <a:pt x="273386" y="79912"/>
                    <a:pt x="268970" y="74173"/>
                    <a:pt x="261907" y="73731"/>
                  </a:cubicBezTo>
                  <a:cubicBezTo>
                    <a:pt x="261907" y="83003"/>
                    <a:pt x="261907" y="91833"/>
                    <a:pt x="261907" y="100663"/>
                  </a:cubicBezTo>
                  <a:close/>
                  <a:moveTo>
                    <a:pt x="167866" y="101105"/>
                  </a:moveTo>
                  <a:cubicBezTo>
                    <a:pt x="167866" y="91833"/>
                    <a:pt x="167866" y="82562"/>
                    <a:pt x="167866" y="73731"/>
                  </a:cubicBezTo>
                  <a:cubicBezTo>
                    <a:pt x="160361" y="75939"/>
                    <a:pt x="156828" y="80354"/>
                    <a:pt x="156828" y="87418"/>
                  </a:cubicBezTo>
                  <a:cubicBezTo>
                    <a:pt x="157270" y="94482"/>
                    <a:pt x="161243" y="99338"/>
                    <a:pt x="167866" y="101105"/>
                  </a:cubicBezTo>
                  <a:close/>
                  <a:moveTo>
                    <a:pt x="348000" y="148345"/>
                  </a:moveTo>
                  <a:cubicBezTo>
                    <a:pt x="349325" y="152319"/>
                    <a:pt x="350207" y="155851"/>
                    <a:pt x="351532" y="159825"/>
                  </a:cubicBezTo>
                  <a:cubicBezTo>
                    <a:pt x="351973" y="161149"/>
                    <a:pt x="352856" y="163356"/>
                    <a:pt x="354181" y="163798"/>
                  </a:cubicBezTo>
                  <a:cubicBezTo>
                    <a:pt x="358155" y="163798"/>
                    <a:pt x="363452" y="165123"/>
                    <a:pt x="364777" y="162915"/>
                  </a:cubicBezTo>
                  <a:cubicBezTo>
                    <a:pt x="367867" y="159383"/>
                    <a:pt x="368309" y="153202"/>
                    <a:pt x="370075" y="148345"/>
                  </a:cubicBezTo>
                  <a:cubicBezTo>
                    <a:pt x="362128" y="148345"/>
                    <a:pt x="355505" y="148345"/>
                    <a:pt x="348000" y="148345"/>
                  </a:cubicBezTo>
                  <a:close/>
                  <a:moveTo>
                    <a:pt x="61464" y="146138"/>
                  </a:moveTo>
                  <a:cubicBezTo>
                    <a:pt x="62347" y="149670"/>
                    <a:pt x="62788" y="152760"/>
                    <a:pt x="63671" y="155410"/>
                  </a:cubicBezTo>
                  <a:cubicBezTo>
                    <a:pt x="66320" y="163798"/>
                    <a:pt x="66320" y="163798"/>
                    <a:pt x="74709" y="163798"/>
                  </a:cubicBezTo>
                  <a:cubicBezTo>
                    <a:pt x="76033" y="163798"/>
                    <a:pt x="78682" y="163356"/>
                    <a:pt x="78682" y="162474"/>
                  </a:cubicBezTo>
                  <a:cubicBezTo>
                    <a:pt x="80448" y="156734"/>
                    <a:pt x="83539" y="151436"/>
                    <a:pt x="83097" y="146138"/>
                  </a:cubicBezTo>
                  <a:cubicBezTo>
                    <a:pt x="76033" y="146138"/>
                    <a:pt x="69411" y="146138"/>
                    <a:pt x="61464" y="146138"/>
                  </a:cubicBezTo>
                  <a:close/>
                  <a:moveTo>
                    <a:pt x="230118" y="150111"/>
                  </a:moveTo>
                  <a:cubicBezTo>
                    <a:pt x="219964" y="153644"/>
                    <a:pt x="210251" y="153644"/>
                    <a:pt x="200537" y="150553"/>
                  </a:cubicBezTo>
                  <a:cubicBezTo>
                    <a:pt x="199655" y="160708"/>
                    <a:pt x="204070" y="168213"/>
                    <a:pt x="206277" y="176160"/>
                  </a:cubicBezTo>
                  <a:cubicBezTo>
                    <a:pt x="206277" y="177043"/>
                    <a:pt x="208043" y="177485"/>
                    <a:pt x="209367" y="177485"/>
                  </a:cubicBezTo>
                  <a:cubicBezTo>
                    <a:pt x="213782" y="177485"/>
                    <a:pt x="217756" y="177485"/>
                    <a:pt x="221730" y="177485"/>
                  </a:cubicBezTo>
                  <a:cubicBezTo>
                    <a:pt x="223054" y="177485"/>
                    <a:pt x="224820" y="176602"/>
                    <a:pt x="224820" y="175719"/>
                  </a:cubicBezTo>
                  <a:cubicBezTo>
                    <a:pt x="227469" y="167330"/>
                    <a:pt x="232326" y="159825"/>
                    <a:pt x="230118" y="150111"/>
                  </a:cubicBezTo>
                  <a:close/>
                  <a:moveTo>
                    <a:pt x="399656" y="77263"/>
                  </a:moveTo>
                  <a:cubicBezTo>
                    <a:pt x="402746" y="59162"/>
                    <a:pt x="396124" y="43709"/>
                    <a:pt x="381995" y="34438"/>
                  </a:cubicBezTo>
                  <a:cubicBezTo>
                    <a:pt x="367426" y="24724"/>
                    <a:pt x="348000" y="25607"/>
                    <a:pt x="333872" y="36645"/>
                  </a:cubicBezTo>
                  <a:cubicBezTo>
                    <a:pt x="321951" y="45917"/>
                    <a:pt x="315770" y="63135"/>
                    <a:pt x="318861" y="77263"/>
                  </a:cubicBezTo>
                  <a:cubicBezTo>
                    <a:pt x="324600" y="76380"/>
                    <a:pt x="328132" y="71965"/>
                    <a:pt x="329015" y="65343"/>
                  </a:cubicBezTo>
                  <a:cubicBezTo>
                    <a:pt x="329898" y="57837"/>
                    <a:pt x="335637" y="52539"/>
                    <a:pt x="342702" y="54305"/>
                  </a:cubicBezTo>
                  <a:cubicBezTo>
                    <a:pt x="352856" y="56513"/>
                    <a:pt x="362570" y="56513"/>
                    <a:pt x="372724" y="54747"/>
                  </a:cubicBezTo>
                  <a:cubicBezTo>
                    <a:pt x="383320" y="52980"/>
                    <a:pt x="387294" y="55629"/>
                    <a:pt x="389060" y="67109"/>
                  </a:cubicBezTo>
                  <a:cubicBezTo>
                    <a:pt x="389943" y="72407"/>
                    <a:pt x="394358" y="76380"/>
                    <a:pt x="399656" y="77263"/>
                  </a:cubicBezTo>
                  <a:close/>
                  <a:moveTo>
                    <a:pt x="73826" y="79029"/>
                  </a:moveTo>
                  <a:cubicBezTo>
                    <a:pt x="66762" y="83003"/>
                    <a:pt x="61022" y="86977"/>
                    <a:pt x="54400" y="90067"/>
                  </a:cubicBezTo>
                  <a:cubicBezTo>
                    <a:pt x="51309" y="91833"/>
                    <a:pt x="46011" y="90950"/>
                    <a:pt x="44245" y="93599"/>
                  </a:cubicBezTo>
                  <a:cubicBezTo>
                    <a:pt x="42479" y="96689"/>
                    <a:pt x="43803" y="101546"/>
                    <a:pt x="43803" y="105961"/>
                  </a:cubicBezTo>
                  <a:cubicBezTo>
                    <a:pt x="43803" y="105961"/>
                    <a:pt x="43803" y="106402"/>
                    <a:pt x="43803" y="106402"/>
                  </a:cubicBezTo>
                  <a:cubicBezTo>
                    <a:pt x="44245" y="120531"/>
                    <a:pt x="52192" y="132010"/>
                    <a:pt x="63671" y="135983"/>
                  </a:cubicBezTo>
                  <a:cubicBezTo>
                    <a:pt x="74709" y="139957"/>
                    <a:pt x="86630" y="135542"/>
                    <a:pt x="94135" y="124946"/>
                  </a:cubicBezTo>
                  <a:cubicBezTo>
                    <a:pt x="101199" y="115232"/>
                    <a:pt x="99875" y="104195"/>
                    <a:pt x="99875" y="93157"/>
                  </a:cubicBezTo>
                  <a:cubicBezTo>
                    <a:pt x="99875" y="92274"/>
                    <a:pt x="98550" y="91392"/>
                    <a:pt x="97667" y="90950"/>
                  </a:cubicBezTo>
                  <a:cubicBezTo>
                    <a:pt x="87954" y="90508"/>
                    <a:pt x="79565" y="85652"/>
                    <a:pt x="73826" y="79029"/>
                  </a:cubicBezTo>
                  <a:close/>
                  <a:moveTo>
                    <a:pt x="97667" y="136866"/>
                  </a:moveTo>
                  <a:cubicBezTo>
                    <a:pt x="105614" y="138191"/>
                    <a:pt x="108263" y="136866"/>
                    <a:pt x="110470" y="129802"/>
                  </a:cubicBezTo>
                  <a:cubicBezTo>
                    <a:pt x="111795" y="125387"/>
                    <a:pt x="113120" y="120531"/>
                    <a:pt x="113120" y="115674"/>
                  </a:cubicBezTo>
                  <a:cubicBezTo>
                    <a:pt x="113561" y="103753"/>
                    <a:pt x="113120" y="91392"/>
                    <a:pt x="113120" y="79471"/>
                  </a:cubicBezTo>
                  <a:cubicBezTo>
                    <a:pt x="112678" y="54747"/>
                    <a:pt x="93694" y="34438"/>
                    <a:pt x="71177" y="34879"/>
                  </a:cubicBezTo>
                  <a:cubicBezTo>
                    <a:pt x="48660" y="34879"/>
                    <a:pt x="29234" y="55188"/>
                    <a:pt x="29234" y="79912"/>
                  </a:cubicBezTo>
                  <a:cubicBezTo>
                    <a:pt x="29234" y="91833"/>
                    <a:pt x="28792" y="103312"/>
                    <a:pt x="29234" y="115232"/>
                  </a:cubicBezTo>
                  <a:cubicBezTo>
                    <a:pt x="29234" y="120089"/>
                    <a:pt x="30558" y="125387"/>
                    <a:pt x="31883" y="130244"/>
                  </a:cubicBezTo>
                  <a:cubicBezTo>
                    <a:pt x="34091" y="137750"/>
                    <a:pt x="38506" y="139515"/>
                    <a:pt x="46011" y="137308"/>
                  </a:cubicBezTo>
                  <a:cubicBezTo>
                    <a:pt x="43362" y="132893"/>
                    <a:pt x="40713" y="129361"/>
                    <a:pt x="38506" y="124946"/>
                  </a:cubicBezTo>
                  <a:cubicBezTo>
                    <a:pt x="33207" y="113908"/>
                    <a:pt x="34532" y="101546"/>
                    <a:pt x="35415" y="89626"/>
                  </a:cubicBezTo>
                  <a:cubicBezTo>
                    <a:pt x="35415" y="85652"/>
                    <a:pt x="38506" y="83003"/>
                    <a:pt x="42479" y="83003"/>
                  </a:cubicBezTo>
                  <a:cubicBezTo>
                    <a:pt x="52192" y="83003"/>
                    <a:pt x="60139" y="79029"/>
                    <a:pt x="66762" y="71082"/>
                  </a:cubicBezTo>
                  <a:cubicBezTo>
                    <a:pt x="69852" y="67109"/>
                    <a:pt x="75592" y="66667"/>
                    <a:pt x="78682" y="70641"/>
                  </a:cubicBezTo>
                  <a:cubicBezTo>
                    <a:pt x="84864" y="78147"/>
                    <a:pt x="92810" y="82120"/>
                    <a:pt x="102524" y="82562"/>
                  </a:cubicBezTo>
                  <a:cubicBezTo>
                    <a:pt x="106497" y="82562"/>
                    <a:pt x="109588" y="85652"/>
                    <a:pt x="109588" y="90067"/>
                  </a:cubicBezTo>
                  <a:cubicBezTo>
                    <a:pt x="109588" y="98014"/>
                    <a:pt x="109588" y="105961"/>
                    <a:pt x="109146" y="113908"/>
                  </a:cubicBezTo>
                  <a:cubicBezTo>
                    <a:pt x="108263" y="122297"/>
                    <a:pt x="103848" y="129802"/>
                    <a:pt x="97667" y="136866"/>
                  </a:cubicBezTo>
                  <a:close/>
                  <a:moveTo>
                    <a:pt x="389501" y="99780"/>
                  </a:moveTo>
                  <a:lnTo>
                    <a:pt x="389501" y="99780"/>
                  </a:lnTo>
                  <a:cubicBezTo>
                    <a:pt x="389501" y="95807"/>
                    <a:pt x="389943" y="91833"/>
                    <a:pt x="389501" y="87859"/>
                  </a:cubicBezTo>
                  <a:cubicBezTo>
                    <a:pt x="389060" y="85652"/>
                    <a:pt x="388177" y="83003"/>
                    <a:pt x="386852" y="81237"/>
                  </a:cubicBezTo>
                  <a:cubicBezTo>
                    <a:pt x="383320" y="77263"/>
                    <a:pt x="380671" y="72848"/>
                    <a:pt x="379788" y="67550"/>
                  </a:cubicBezTo>
                  <a:cubicBezTo>
                    <a:pt x="379346" y="64459"/>
                    <a:pt x="378464" y="63135"/>
                    <a:pt x="375815" y="64018"/>
                  </a:cubicBezTo>
                  <a:cubicBezTo>
                    <a:pt x="364335" y="66667"/>
                    <a:pt x="352856" y="66667"/>
                    <a:pt x="341819" y="64018"/>
                  </a:cubicBezTo>
                  <a:cubicBezTo>
                    <a:pt x="339611" y="63577"/>
                    <a:pt x="337845" y="64018"/>
                    <a:pt x="337845" y="67109"/>
                  </a:cubicBezTo>
                  <a:cubicBezTo>
                    <a:pt x="337404" y="73290"/>
                    <a:pt x="334313" y="77705"/>
                    <a:pt x="330340" y="81678"/>
                  </a:cubicBezTo>
                  <a:cubicBezTo>
                    <a:pt x="329457" y="82562"/>
                    <a:pt x="328574" y="83444"/>
                    <a:pt x="328574" y="84327"/>
                  </a:cubicBezTo>
                  <a:cubicBezTo>
                    <a:pt x="328574" y="94482"/>
                    <a:pt x="327691" y="104637"/>
                    <a:pt x="329015" y="114350"/>
                  </a:cubicBezTo>
                  <a:cubicBezTo>
                    <a:pt x="331222" y="128478"/>
                    <a:pt x="343143" y="138191"/>
                    <a:pt x="357713" y="138632"/>
                  </a:cubicBezTo>
                  <a:cubicBezTo>
                    <a:pt x="375815" y="139515"/>
                    <a:pt x="390825" y="124946"/>
                    <a:pt x="389501" y="107286"/>
                  </a:cubicBezTo>
                  <a:cubicBezTo>
                    <a:pt x="389501" y="105078"/>
                    <a:pt x="389501" y="102429"/>
                    <a:pt x="389501" y="99780"/>
                  </a:cubicBezTo>
                  <a:close/>
                  <a:moveTo>
                    <a:pt x="164334" y="64018"/>
                  </a:moveTo>
                  <a:cubicBezTo>
                    <a:pt x="166100" y="63135"/>
                    <a:pt x="167866" y="62694"/>
                    <a:pt x="169191" y="61369"/>
                  </a:cubicBezTo>
                  <a:cubicBezTo>
                    <a:pt x="171840" y="58720"/>
                    <a:pt x="174930" y="57837"/>
                    <a:pt x="178021" y="58720"/>
                  </a:cubicBezTo>
                  <a:cubicBezTo>
                    <a:pt x="193032" y="61811"/>
                    <a:pt x="206277" y="57837"/>
                    <a:pt x="216873" y="45034"/>
                  </a:cubicBezTo>
                  <a:cubicBezTo>
                    <a:pt x="220846" y="40177"/>
                    <a:pt x="224379" y="40177"/>
                    <a:pt x="228794" y="44150"/>
                  </a:cubicBezTo>
                  <a:cubicBezTo>
                    <a:pt x="235858" y="50332"/>
                    <a:pt x="243805" y="52980"/>
                    <a:pt x="252635" y="53864"/>
                  </a:cubicBezTo>
                  <a:cubicBezTo>
                    <a:pt x="259699" y="54305"/>
                    <a:pt x="261024" y="55629"/>
                    <a:pt x="262348" y="63135"/>
                  </a:cubicBezTo>
                  <a:cubicBezTo>
                    <a:pt x="263673" y="63577"/>
                    <a:pt x="265439" y="64018"/>
                    <a:pt x="267204" y="64018"/>
                  </a:cubicBezTo>
                  <a:cubicBezTo>
                    <a:pt x="267204" y="56071"/>
                    <a:pt x="267204" y="48124"/>
                    <a:pt x="267204" y="40619"/>
                  </a:cubicBezTo>
                  <a:cubicBezTo>
                    <a:pt x="267204" y="23841"/>
                    <a:pt x="253076" y="14128"/>
                    <a:pt x="238949" y="21192"/>
                  </a:cubicBezTo>
                  <a:cubicBezTo>
                    <a:pt x="234975" y="22959"/>
                    <a:pt x="232767" y="22517"/>
                    <a:pt x="230560" y="18543"/>
                  </a:cubicBezTo>
                  <a:cubicBezTo>
                    <a:pt x="227469" y="14128"/>
                    <a:pt x="223496" y="10596"/>
                    <a:pt x="218197" y="10155"/>
                  </a:cubicBezTo>
                  <a:cubicBezTo>
                    <a:pt x="212900" y="9713"/>
                    <a:pt x="207601" y="9271"/>
                    <a:pt x="202745" y="9271"/>
                  </a:cubicBezTo>
                  <a:cubicBezTo>
                    <a:pt x="192591" y="9713"/>
                    <a:pt x="183761" y="13687"/>
                    <a:pt x="176255" y="21192"/>
                  </a:cubicBezTo>
                  <a:cubicBezTo>
                    <a:pt x="164776" y="32671"/>
                    <a:pt x="162568" y="47241"/>
                    <a:pt x="164334" y="64018"/>
                  </a:cubicBezTo>
                  <a:close/>
                  <a:moveTo>
                    <a:pt x="177138" y="69758"/>
                  </a:moveTo>
                  <a:cubicBezTo>
                    <a:pt x="177138" y="80795"/>
                    <a:pt x="177138" y="91833"/>
                    <a:pt x="177138" y="102871"/>
                  </a:cubicBezTo>
                  <a:cubicBezTo>
                    <a:pt x="177138" y="120089"/>
                    <a:pt x="185968" y="133776"/>
                    <a:pt x="200537" y="139957"/>
                  </a:cubicBezTo>
                  <a:cubicBezTo>
                    <a:pt x="225261" y="150995"/>
                    <a:pt x="252194" y="131568"/>
                    <a:pt x="252635" y="102871"/>
                  </a:cubicBezTo>
                  <a:cubicBezTo>
                    <a:pt x="252635" y="92716"/>
                    <a:pt x="252635" y="82562"/>
                    <a:pt x="252635" y="72848"/>
                  </a:cubicBezTo>
                  <a:cubicBezTo>
                    <a:pt x="252635" y="69758"/>
                    <a:pt x="252635" y="67109"/>
                    <a:pt x="252635" y="64459"/>
                  </a:cubicBezTo>
                  <a:cubicBezTo>
                    <a:pt x="246895" y="63135"/>
                    <a:pt x="242039" y="62252"/>
                    <a:pt x="237182" y="60486"/>
                  </a:cubicBezTo>
                  <a:cubicBezTo>
                    <a:pt x="232326" y="58720"/>
                    <a:pt x="227911" y="55629"/>
                    <a:pt x="223054" y="53422"/>
                  </a:cubicBezTo>
                  <a:cubicBezTo>
                    <a:pt x="206719" y="68433"/>
                    <a:pt x="205394" y="68875"/>
                    <a:pt x="177138" y="69758"/>
                  </a:cubicBezTo>
                  <a:close/>
                  <a:moveTo>
                    <a:pt x="376256" y="159383"/>
                  </a:moveTo>
                  <a:cubicBezTo>
                    <a:pt x="375815" y="161590"/>
                    <a:pt x="374490" y="164240"/>
                    <a:pt x="373607" y="167330"/>
                  </a:cubicBezTo>
                  <a:cubicBezTo>
                    <a:pt x="372283" y="171745"/>
                    <a:pt x="369634" y="173953"/>
                    <a:pt x="365219" y="173953"/>
                  </a:cubicBezTo>
                  <a:cubicBezTo>
                    <a:pt x="360804" y="173953"/>
                    <a:pt x="356388" y="173953"/>
                    <a:pt x="351532" y="173953"/>
                  </a:cubicBezTo>
                  <a:cubicBezTo>
                    <a:pt x="347558" y="173953"/>
                    <a:pt x="344909" y="172187"/>
                    <a:pt x="343585" y="167772"/>
                  </a:cubicBezTo>
                  <a:cubicBezTo>
                    <a:pt x="342702" y="164681"/>
                    <a:pt x="341819" y="162032"/>
                    <a:pt x="340936" y="159383"/>
                  </a:cubicBezTo>
                  <a:cubicBezTo>
                    <a:pt x="332989" y="162032"/>
                    <a:pt x="325483" y="164681"/>
                    <a:pt x="317977" y="166889"/>
                  </a:cubicBezTo>
                  <a:cubicBezTo>
                    <a:pt x="311355" y="169096"/>
                    <a:pt x="306057" y="173511"/>
                    <a:pt x="302083" y="179251"/>
                  </a:cubicBezTo>
                  <a:cubicBezTo>
                    <a:pt x="301200" y="180575"/>
                    <a:pt x="301642" y="182783"/>
                    <a:pt x="301642" y="184108"/>
                  </a:cubicBezTo>
                  <a:cubicBezTo>
                    <a:pt x="302525" y="187639"/>
                    <a:pt x="304291" y="191171"/>
                    <a:pt x="304291" y="194703"/>
                  </a:cubicBezTo>
                  <a:cubicBezTo>
                    <a:pt x="305174" y="206624"/>
                    <a:pt x="305616" y="218103"/>
                    <a:pt x="306057" y="230023"/>
                  </a:cubicBezTo>
                  <a:cubicBezTo>
                    <a:pt x="306498" y="239737"/>
                    <a:pt x="306940" y="249008"/>
                    <a:pt x="307382" y="258721"/>
                  </a:cubicBezTo>
                  <a:cubicBezTo>
                    <a:pt x="310031" y="258721"/>
                    <a:pt x="312238" y="258721"/>
                    <a:pt x="314446" y="258721"/>
                  </a:cubicBezTo>
                  <a:cubicBezTo>
                    <a:pt x="314446" y="256514"/>
                    <a:pt x="314446" y="254748"/>
                    <a:pt x="314446" y="252982"/>
                  </a:cubicBezTo>
                  <a:cubicBezTo>
                    <a:pt x="314446" y="239737"/>
                    <a:pt x="314446" y="226050"/>
                    <a:pt x="314446" y="212363"/>
                  </a:cubicBezTo>
                  <a:cubicBezTo>
                    <a:pt x="314446" y="209273"/>
                    <a:pt x="315770" y="207066"/>
                    <a:pt x="318861" y="207066"/>
                  </a:cubicBezTo>
                  <a:cubicBezTo>
                    <a:pt x="321951" y="207066"/>
                    <a:pt x="323717" y="208832"/>
                    <a:pt x="323717" y="212363"/>
                  </a:cubicBezTo>
                  <a:cubicBezTo>
                    <a:pt x="323717" y="213247"/>
                    <a:pt x="323717" y="214571"/>
                    <a:pt x="323717" y="215896"/>
                  </a:cubicBezTo>
                  <a:cubicBezTo>
                    <a:pt x="323717" y="228699"/>
                    <a:pt x="323717" y="241944"/>
                    <a:pt x="323717" y="254748"/>
                  </a:cubicBezTo>
                  <a:cubicBezTo>
                    <a:pt x="323717" y="256514"/>
                    <a:pt x="323717" y="258280"/>
                    <a:pt x="323717" y="259605"/>
                  </a:cubicBezTo>
                  <a:cubicBezTo>
                    <a:pt x="346234" y="259605"/>
                    <a:pt x="368750" y="259605"/>
                    <a:pt x="391267" y="259605"/>
                  </a:cubicBezTo>
                  <a:cubicBezTo>
                    <a:pt x="391267" y="257397"/>
                    <a:pt x="391267" y="256072"/>
                    <a:pt x="391267" y="254306"/>
                  </a:cubicBezTo>
                  <a:cubicBezTo>
                    <a:pt x="391267" y="241061"/>
                    <a:pt x="391267" y="227816"/>
                    <a:pt x="391267" y="214571"/>
                  </a:cubicBezTo>
                  <a:cubicBezTo>
                    <a:pt x="391267" y="211039"/>
                    <a:pt x="391709" y="207948"/>
                    <a:pt x="395682" y="207507"/>
                  </a:cubicBezTo>
                  <a:cubicBezTo>
                    <a:pt x="400097" y="207507"/>
                    <a:pt x="400097" y="211039"/>
                    <a:pt x="400097" y="214129"/>
                  </a:cubicBezTo>
                  <a:cubicBezTo>
                    <a:pt x="400097" y="227375"/>
                    <a:pt x="400097" y="241061"/>
                    <a:pt x="400097" y="254306"/>
                  </a:cubicBezTo>
                  <a:cubicBezTo>
                    <a:pt x="400097" y="256072"/>
                    <a:pt x="400097" y="257838"/>
                    <a:pt x="400097" y="259163"/>
                  </a:cubicBezTo>
                  <a:cubicBezTo>
                    <a:pt x="401863" y="259163"/>
                    <a:pt x="402746" y="259605"/>
                    <a:pt x="403629" y="259605"/>
                  </a:cubicBezTo>
                  <a:cubicBezTo>
                    <a:pt x="408044" y="259605"/>
                    <a:pt x="412459" y="259605"/>
                    <a:pt x="416874" y="259605"/>
                  </a:cubicBezTo>
                  <a:cubicBezTo>
                    <a:pt x="420848" y="259605"/>
                    <a:pt x="422614" y="256956"/>
                    <a:pt x="422173" y="252982"/>
                  </a:cubicBezTo>
                  <a:cubicBezTo>
                    <a:pt x="421289" y="233997"/>
                    <a:pt x="419965" y="215013"/>
                    <a:pt x="419082" y="195587"/>
                  </a:cubicBezTo>
                  <a:cubicBezTo>
                    <a:pt x="418640" y="182783"/>
                    <a:pt x="410252" y="171304"/>
                    <a:pt x="399214" y="167772"/>
                  </a:cubicBezTo>
                  <a:cubicBezTo>
                    <a:pt x="392150" y="165123"/>
                    <a:pt x="384645" y="162474"/>
                    <a:pt x="376256" y="159383"/>
                  </a:cubicBezTo>
                  <a:close/>
                  <a:moveTo>
                    <a:pt x="54841" y="159383"/>
                  </a:moveTo>
                  <a:cubicBezTo>
                    <a:pt x="46452" y="162032"/>
                    <a:pt x="38064" y="164681"/>
                    <a:pt x="29676" y="167772"/>
                  </a:cubicBezTo>
                  <a:cubicBezTo>
                    <a:pt x="19962" y="171304"/>
                    <a:pt x="13781" y="179251"/>
                    <a:pt x="11574" y="189847"/>
                  </a:cubicBezTo>
                  <a:cubicBezTo>
                    <a:pt x="10691" y="193379"/>
                    <a:pt x="10691" y="196911"/>
                    <a:pt x="10691" y="200443"/>
                  </a:cubicBezTo>
                  <a:cubicBezTo>
                    <a:pt x="9808" y="217662"/>
                    <a:pt x="8924" y="234880"/>
                    <a:pt x="8042" y="252099"/>
                  </a:cubicBezTo>
                  <a:cubicBezTo>
                    <a:pt x="8042" y="256072"/>
                    <a:pt x="8924" y="259163"/>
                    <a:pt x="12898" y="259605"/>
                  </a:cubicBezTo>
                  <a:cubicBezTo>
                    <a:pt x="18197" y="260046"/>
                    <a:pt x="23494" y="259605"/>
                    <a:pt x="29234" y="259605"/>
                  </a:cubicBezTo>
                  <a:cubicBezTo>
                    <a:pt x="29234" y="257397"/>
                    <a:pt x="29234" y="255631"/>
                    <a:pt x="29234" y="253865"/>
                  </a:cubicBezTo>
                  <a:cubicBezTo>
                    <a:pt x="29234" y="240620"/>
                    <a:pt x="29234" y="227375"/>
                    <a:pt x="29234" y="214129"/>
                  </a:cubicBezTo>
                  <a:cubicBezTo>
                    <a:pt x="29234" y="210598"/>
                    <a:pt x="29234" y="207066"/>
                    <a:pt x="33649" y="207066"/>
                  </a:cubicBezTo>
                  <a:cubicBezTo>
                    <a:pt x="38064" y="207066"/>
                    <a:pt x="38064" y="210598"/>
                    <a:pt x="38064" y="214129"/>
                  </a:cubicBezTo>
                  <a:cubicBezTo>
                    <a:pt x="38064" y="226933"/>
                    <a:pt x="38064" y="239737"/>
                    <a:pt x="38064" y="252541"/>
                  </a:cubicBezTo>
                  <a:cubicBezTo>
                    <a:pt x="38064" y="254748"/>
                    <a:pt x="38064" y="256956"/>
                    <a:pt x="38064" y="259163"/>
                  </a:cubicBezTo>
                  <a:cubicBezTo>
                    <a:pt x="61022" y="259163"/>
                    <a:pt x="83539" y="259163"/>
                    <a:pt x="106497" y="259163"/>
                  </a:cubicBezTo>
                  <a:cubicBezTo>
                    <a:pt x="106497" y="254306"/>
                    <a:pt x="106497" y="249891"/>
                    <a:pt x="106497" y="245476"/>
                  </a:cubicBezTo>
                  <a:cubicBezTo>
                    <a:pt x="106497" y="234439"/>
                    <a:pt x="106497" y="223401"/>
                    <a:pt x="106497" y="212363"/>
                  </a:cubicBezTo>
                  <a:cubicBezTo>
                    <a:pt x="106497" y="209273"/>
                    <a:pt x="107821" y="207066"/>
                    <a:pt x="110912" y="207066"/>
                  </a:cubicBezTo>
                  <a:cubicBezTo>
                    <a:pt x="114003" y="207066"/>
                    <a:pt x="115327" y="209273"/>
                    <a:pt x="115327" y="212363"/>
                  </a:cubicBezTo>
                  <a:cubicBezTo>
                    <a:pt x="115327" y="213247"/>
                    <a:pt x="115327" y="214571"/>
                    <a:pt x="115327" y="215896"/>
                  </a:cubicBezTo>
                  <a:cubicBezTo>
                    <a:pt x="115327" y="228699"/>
                    <a:pt x="115327" y="241944"/>
                    <a:pt x="115327" y="254748"/>
                  </a:cubicBezTo>
                  <a:cubicBezTo>
                    <a:pt x="115327" y="256514"/>
                    <a:pt x="115327" y="258280"/>
                    <a:pt x="115769" y="259605"/>
                  </a:cubicBezTo>
                  <a:cubicBezTo>
                    <a:pt x="118418" y="259605"/>
                    <a:pt x="120625" y="259605"/>
                    <a:pt x="123274" y="259605"/>
                  </a:cubicBezTo>
                  <a:cubicBezTo>
                    <a:pt x="123274" y="258721"/>
                    <a:pt x="123716" y="257838"/>
                    <a:pt x="123716" y="256514"/>
                  </a:cubicBezTo>
                  <a:cubicBezTo>
                    <a:pt x="124599" y="238854"/>
                    <a:pt x="125482" y="221635"/>
                    <a:pt x="126365" y="204417"/>
                  </a:cubicBezTo>
                  <a:cubicBezTo>
                    <a:pt x="126806" y="198677"/>
                    <a:pt x="127248" y="192938"/>
                    <a:pt x="129014" y="187639"/>
                  </a:cubicBezTo>
                  <a:cubicBezTo>
                    <a:pt x="130780" y="181017"/>
                    <a:pt x="131663" y="180134"/>
                    <a:pt x="126365" y="174835"/>
                  </a:cubicBezTo>
                  <a:cubicBezTo>
                    <a:pt x="124157" y="172628"/>
                    <a:pt x="121508" y="169979"/>
                    <a:pt x="118859" y="169096"/>
                  </a:cubicBezTo>
                  <a:cubicBezTo>
                    <a:pt x="109588" y="165564"/>
                    <a:pt x="99875" y="162474"/>
                    <a:pt x="90603" y="158941"/>
                  </a:cubicBezTo>
                  <a:cubicBezTo>
                    <a:pt x="87512" y="164681"/>
                    <a:pt x="88837" y="175277"/>
                    <a:pt x="77358" y="173511"/>
                  </a:cubicBezTo>
                  <a:cubicBezTo>
                    <a:pt x="77358" y="178368"/>
                    <a:pt x="77358" y="183224"/>
                    <a:pt x="77358" y="187639"/>
                  </a:cubicBezTo>
                  <a:cubicBezTo>
                    <a:pt x="77358" y="191171"/>
                    <a:pt x="76916" y="194262"/>
                    <a:pt x="72943" y="194262"/>
                  </a:cubicBezTo>
                  <a:cubicBezTo>
                    <a:pt x="68969" y="194262"/>
                    <a:pt x="68528" y="191171"/>
                    <a:pt x="68528" y="187639"/>
                  </a:cubicBezTo>
                  <a:cubicBezTo>
                    <a:pt x="68528" y="183224"/>
                    <a:pt x="68528" y="178368"/>
                    <a:pt x="68528" y="173511"/>
                  </a:cubicBezTo>
                  <a:cubicBezTo>
                    <a:pt x="56607" y="175719"/>
                    <a:pt x="57932" y="164681"/>
                    <a:pt x="54841" y="159383"/>
                  </a:cubicBezTo>
                  <a:close/>
                  <a:moveTo>
                    <a:pt x="269412" y="302430"/>
                  </a:moveTo>
                  <a:cubicBezTo>
                    <a:pt x="277359" y="302430"/>
                    <a:pt x="284865" y="302430"/>
                    <a:pt x="292370" y="302430"/>
                  </a:cubicBezTo>
                  <a:cubicBezTo>
                    <a:pt x="298993" y="302430"/>
                    <a:pt x="301642" y="299340"/>
                    <a:pt x="301200" y="292276"/>
                  </a:cubicBezTo>
                  <a:cubicBezTo>
                    <a:pt x="300759" y="283004"/>
                    <a:pt x="299876" y="273733"/>
                    <a:pt x="299434" y="264461"/>
                  </a:cubicBezTo>
                  <a:cubicBezTo>
                    <a:pt x="298110" y="242827"/>
                    <a:pt x="296785" y="221193"/>
                    <a:pt x="295902" y="199560"/>
                  </a:cubicBezTo>
                  <a:cubicBezTo>
                    <a:pt x="295461" y="189405"/>
                    <a:pt x="292370" y="185432"/>
                    <a:pt x="283099" y="182783"/>
                  </a:cubicBezTo>
                  <a:cubicBezTo>
                    <a:pt x="268088" y="178809"/>
                    <a:pt x="252635" y="176160"/>
                    <a:pt x="238949" y="167330"/>
                  </a:cubicBezTo>
                  <a:cubicBezTo>
                    <a:pt x="238507" y="167330"/>
                    <a:pt x="238065" y="167330"/>
                    <a:pt x="237624" y="167330"/>
                  </a:cubicBezTo>
                  <a:cubicBezTo>
                    <a:pt x="236299" y="171745"/>
                    <a:pt x="234533" y="176602"/>
                    <a:pt x="233209" y="181017"/>
                  </a:cubicBezTo>
                  <a:cubicBezTo>
                    <a:pt x="231884" y="185432"/>
                    <a:pt x="228794" y="187639"/>
                    <a:pt x="224820" y="187639"/>
                  </a:cubicBezTo>
                  <a:cubicBezTo>
                    <a:pt x="218639" y="187639"/>
                    <a:pt x="212900" y="187639"/>
                    <a:pt x="206719" y="187639"/>
                  </a:cubicBezTo>
                  <a:cubicBezTo>
                    <a:pt x="202303" y="187639"/>
                    <a:pt x="199213" y="185432"/>
                    <a:pt x="197888" y="181017"/>
                  </a:cubicBezTo>
                  <a:cubicBezTo>
                    <a:pt x="196564" y="176602"/>
                    <a:pt x="194798" y="172187"/>
                    <a:pt x="193473" y="168213"/>
                  </a:cubicBezTo>
                  <a:cubicBezTo>
                    <a:pt x="183319" y="171745"/>
                    <a:pt x="173606" y="175719"/>
                    <a:pt x="163451" y="178809"/>
                  </a:cubicBezTo>
                  <a:cubicBezTo>
                    <a:pt x="157712" y="180575"/>
                    <a:pt x="151972" y="181900"/>
                    <a:pt x="146233" y="183666"/>
                  </a:cubicBezTo>
                  <a:cubicBezTo>
                    <a:pt x="138727" y="185873"/>
                    <a:pt x="135636" y="189847"/>
                    <a:pt x="135195" y="197794"/>
                  </a:cubicBezTo>
                  <a:cubicBezTo>
                    <a:pt x="134753" y="204417"/>
                    <a:pt x="134753" y="211481"/>
                    <a:pt x="134312" y="218103"/>
                  </a:cubicBezTo>
                  <a:cubicBezTo>
                    <a:pt x="133429" y="232673"/>
                    <a:pt x="132546" y="246801"/>
                    <a:pt x="131663" y="261371"/>
                  </a:cubicBezTo>
                  <a:cubicBezTo>
                    <a:pt x="131221" y="272408"/>
                    <a:pt x="130338" y="283004"/>
                    <a:pt x="129897" y="294042"/>
                  </a:cubicBezTo>
                  <a:cubicBezTo>
                    <a:pt x="129897" y="298015"/>
                    <a:pt x="131221" y="301989"/>
                    <a:pt x="134753" y="302430"/>
                  </a:cubicBezTo>
                  <a:cubicBezTo>
                    <a:pt x="143142" y="303314"/>
                    <a:pt x="151531" y="302430"/>
                    <a:pt x="160361" y="302430"/>
                  </a:cubicBezTo>
                  <a:cubicBezTo>
                    <a:pt x="160361" y="292717"/>
                    <a:pt x="160361" y="283004"/>
                    <a:pt x="160361" y="273733"/>
                  </a:cubicBezTo>
                  <a:cubicBezTo>
                    <a:pt x="160361" y="262695"/>
                    <a:pt x="160361" y="251657"/>
                    <a:pt x="160361" y="240620"/>
                  </a:cubicBezTo>
                  <a:cubicBezTo>
                    <a:pt x="160361" y="237529"/>
                    <a:pt x="161243" y="234880"/>
                    <a:pt x="164334" y="234880"/>
                  </a:cubicBezTo>
                  <a:cubicBezTo>
                    <a:pt x="167866" y="234880"/>
                    <a:pt x="168749" y="237529"/>
                    <a:pt x="168749" y="240620"/>
                  </a:cubicBezTo>
                  <a:cubicBezTo>
                    <a:pt x="168749" y="241503"/>
                    <a:pt x="168749" y="242386"/>
                    <a:pt x="168749" y="243269"/>
                  </a:cubicBezTo>
                  <a:cubicBezTo>
                    <a:pt x="168749" y="260929"/>
                    <a:pt x="168749" y="279031"/>
                    <a:pt x="168749" y="297132"/>
                  </a:cubicBezTo>
                  <a:cubicBezTo>
                    <a:pt x="168749" y="298899"/>
                    <a:pt x="168749" y="300664"/>
                    <a:pt x="168749" y="301989"/>
                  </a:cubicBezTo>
                  <a:cubicBezTo>
                    <a:pt x="199213" y="301989"/>
                    <a:pt x="229676" y="301989"/>
                    <a:pt x="260140" y="301989"/>
                  </a:cubicBezTo>
                  <a:cubicBezTo>
                    <a:pt x="260140" y="300223"/>
                    <a:pt x="260140" y="298457"/>
                    <a:pt x="260140" y="296691"/>
                  </a:cubicBezTo>
                  <a:cubicBezTo>
                    <a:pt x="260140" y="278589"/>
                    <a:pt x="260140" y="260487"/>
                    <a:pt x="260140" y="242386"/>
                  </a:cubicBezTo>
                  <a:cubicBezTo>
                    <a:pt x="260140" y="241061"/>
                    <a:pt x="259699" y="239296"/>
                    <a:pt x="260140" y="237971"/>
                  </a:cubicBezTo>
                  <a:cubicBezTo>
                    <a:pt x="261024" y="236205"/>
                    <a:pt x="262789" y="233997"/>
                    <a:pt x="263673" y="234439"/>
                  </a:cubicBezTo>
                  <a:cubicBezTo>
                    <a:pt x="264997" y="234439"/>
                    <a:pt x="266763" y="236205"/>
                    <a:pt x="268088" y="237971"/>
                  </a:cubicBezTo>
                  <a:cubicBezTo>
                    <a:pt x="268529" y="238854"/>
                    <a:pt x="268529" y="241061"/>
                    <a:pt x="268529" y="242386"/>
                  </a:cubicBezTo>
                  <a:cubicBezTo>
                    <a:pt x="268529" y="260046"/>
                    <a:pt x="268529" y="278148"/>
                    <a:pt x="268529" y="296249"/>
                  </a:cubicBezTo>
                  <a:cubicBezTo>
                    <a:pt x="269412" y="298015"/>
                    <a:pt x="269412" y="299781"/>
                    <a:pt x="269412" y="302430"/>
                  </a:cubicBezTo>
                  <a:close/>
                  <a:moveTo>
                    <a:pt x="133870" y="311702"/>
                  </a:moveTo>
                  <a:cubicBezTo>
                    <a:pt x="123274" y="306845"/>
                    <a:pt x="121067" y="302430"/>
                    <a:pt x="121950" y="290068"/>
                  </a:cubicBezTo>
                  <a:cubicBezTo>
                    <a:pt x="122391" y="283446"/>
                    <a:pt x="122391" y="276823"/>
                    <a:pt x="123274" y="269759"/>
                  </a:cubicBezTo>
                  <a:cubicBezTo>
                    <a:pt x="121508" y="269759"/>
                    <a:pt x="119742" y="269759"/>
                    <a:pt x="117976" y="269759"/>
                  </a:cubicBezTo>
                  <a:cubicBezTo>
                    <a:pt x="83980" y="269759"/>
                    <a:pt x="50426" y="269759"/>
                    <a:pt x="16430" y="269759"/>
                  </a:cubicBezTo>
                  <a:cubicBezTo>
                    <a:pt x="4509" y="269759"/>
                    <a:pt x="-788" y="264020"/>
                    <a:pt x="94" y="251216"/>
                  </a:cubicBezTo>
                  <a:cubicBezTo>
                    <a:pt x="978" y="232231"/>
                    <a:pt x="1861" y="213688"/>
                    <a:pt x="2744" y="194703"/>
                  </a:cubicBezTo>
                  <a:cubicBezTo>
                    <a:pt x="4068" y="176160"/>
                    <a:pt x="15106" y="162032"/>
                    <a:pt x="31883" y="157617"/>
                  </a:cubicBezTo>
                  <a:cubicBezTo>
                    <a:pt x="39388" y="155851"/>
                    <a:pt x="46894" y="152760"/>
                    <a:pt x="53075" y="147021"/>
                  </a:cubicBezTo>
                  <a:cubicBezTo>
                    <a:pt x="51309" y="147021"/>
                    <a:pt x="49102" y="146580"/>
                    <a:pt x="47336" y="146580"/>
                  </a:cubicBezTo>
                  <a:cubicBezTo>
                    <a:pt x="33649" y="147462"/>
                    <a:pt x="24819" y="145255"/>
                    <a:pt x="21728" y="123180"/>
                  </a:cubicBezTo>
                  <a:cubicBezTo>
                    <a:pt x="19962" y="111259"/>
                    <a:pt x="20845" y="98897"/>
                    <a:pt x="20845" y="86093"/>
                  </a:cubicBezTo>
                  <a:cubicBezTo>
                    <a:pt x="20845" y="79029"/>
                    <a:pt x="20845" y="71965"/>
                    <a:pt x="22612" y="65343"/>
                  </a:cubicBezTo>
                  <a:cubicBezTo>
                    <a:pt x="28351" y="39294"/>
                    <a:pt x="49985" y="22959"/>
                    <a:pt x="75592" y="24283"/>
                  </a:cubicBezTo>
                  <a:cubicBezTo>
                    <a:pt x="98550" y="25607"/>
                    <a:pt x="119300" y="45475"/>
                    <a:pt x="121950" y="70641"/>
                  </a:cubicBezTo>
                  <a:cubicBezTo>
                    <a:pt x="123716" y="89184"/>
                    <a:pt x="124157" y="107727"/>
                    <a:pt x="121508" y="126270"/>
                  </a:cubicBezTo>
                  <a:cubicBezTo>
                    <a:pt x="121067" y="128478"/>
                    <a:pt x="120184" y="130685"/>
                    <a:pt x="119742" y="132893"/>
                  </a:cubicBezTo>
                  <a:cubicBezTo>
                    <a:pt x="116652" y="142165"/>
                    <a:pt x="111354" y="145696"/>
                    <a:pt x="102082" y="146138"/>
                  </a:cubicBezTo>
                  <a:cubicBezTo>
                    <a:pt x="98991" y="146138"/>
                    <a:pt x="95901" y="146138"/>
                    <a:pt x="92810" y="146138"/>
                  </a:cubicBezTo>
                  <a:cubicBezTo>
                    <a:pt x="92810" y="146580"/>
                    <a:pt x="92810" y="147021"/>
                    <a:pt x="92369" y="147904"/>
                  </a:cubicBezTo>
                  <a:cubicBezTo>
                    <a:pt x="97225" y="150553"/>
                    <a:pt x="102082" y="153644"/>
                    <a:pt x="107380" y="154968"/>
                  </a:cubicBezTo>
                  <a:cubicBezTo>
                    <a:pt x="120184" y="158059"/>
                    <a:pt x="131663" y="163356"/>
                    <a:pt x="138727" y="175719"/>
                  </a:cubicBezTo>
                  <a:cubicBezTo>
                    <a:pt x="149323" y="172628"/>
                    <a:pt x="159919" y="170420"/>
                    <a:pt x="170073" y="167330"/>
                  </a:cubicBezTo>
                  <a:cubicBezTo>
                    <a:pt x="177138" y="164681"/>
                    <a:pt x="184202" y="161590"/>
                    <a:pt x="190824" y="158059"/>
                  </a:cubicBezTo>
                  <a:cubicBezTo>
                    <a:pt x="193915" y="156734"/>
                    <a:pt x="193915" y="146580"/>
                    <a:pt x="191266" y="144372"/>
                  </a:cubicBezTo>
                  <a:cubicBezTo>
                    <a:pt x="180670" y="136866"/>
                    <a:pt x="173606" y="126270"/>
                    <a:pt x="170515" y="112584"/>
                  </a:cubicBezTo>
                  <a:cubicBezTo>
                    <a:pt x="170515" y="111701"/>
                    <a:pt x="168749" y="109935"/>
                    <a:pt x="167425" y="109935"/>
                  </a:cubicBezTo>
                  <a:cubicBezTo>
                    <a:pt x="151089" y="106844"/>
                    <a:pt x="143583" y="85652"/>
                    <a:pt x="154621" y="71524"/>
                  </a:cubicBezTo>
                  <a:cubicBezTo>
                    <a:pt x="155504" y="70199"/>
                    <a:pt x="155504" y="67992"/>
                    <a:pt x="155946" y="66226"/>
                  </a:cubicBezTo>
                  <a:cubicBezTo>
                    <a:pt x="156387" y="56954"/>
                    <a:pt x="155946" y="47683"/>
                    <a:pt x="157712" y="38853"/>
                  </a:cubicBezTo>
                  <a:cubicBezTo>
                    <a:pt x="162127" y="16336"/>
                    <a:pt x="181111" y="441"/>
                    <a:pt x="202745" y="0"/>
                  </a:cubicBezTo>
                  <a:cubicBezTo>
                    <a:pt x="207160" y="0"/>
                    <a:pt x="211575" y="0"/>
                    <a:pt x="216431" y="0"/>
                  </a:cubicBezTo>
                  <a:cubicBezTo>
                    <a:pt x="223937" y="0"/>
                    <a:pt x="230560" y="3091"/>
                    <a:pt x="235858" y="8830"/>
                  </a:cubicBezTo>
                  <a:cubicBezTo>
                    <a:pt x="237624" y="10596"/>
                    <a:pt x="238507" y="11038"/>
                    <a:pt x="241156" y="10596"/>
                  </a:cubicBezTo>
                  <a:cubicBezTo>
                    <a:pt x="259699" y="4856"/>
                    <a:pt x="277359" y="18985"/>
                    <a:pt x="277801" y="39735"/>
                  </a:cubicBezTo>
                  <a:cubicBezTo>
                    <a:pt x="277801" y="49449"/>
                    <a:pt x="277801" y="59162"/>
                    <a:pt x="277801" y="68875"/>
                  </a:cubicBezTo>
                  <a:cubicBezTo>
                    <a:pt x="277801" y="71082"/>
                    <a:pt x="278242" y="73290"/>
                    <a:pt x="279567" y="74614"/>
                  </a:cubicBezTo>
                  <a:cubicBezTo>
                    <a:pt x="287514" y="89184"/>
                    <a:pt x="280449" y="106844"/>
                    <a:pt x="264997" y="109935"/>
                  </a:cubicBezTo>
                  <a:cubicBezTo>
                    <a:pt x="262789" y="110376"/>
                    <a:pt x="261465" y="111259"/>
                    <a:pt x="261024" y="113908"/>
                  </a:cubicBezTo>
                  <a:cubicBezTo>
                    <a:pt x="258374" y="125829"/>
                    <a:pt x="252194" y="135542"/>
                    <a:pt x="242922" y="142606"/>
                  </a:cubicBezTo>
                  <a:cubicBezTo>
                    <a:pt x="238507" y="146138"/>
                    <a:pt x="239390" y="155851"/>
                    <a:pt x="244246" y="158500"/>
                  </a:cubicBezTo>
                  <a:cubicBezTo>
                    <a:pt x="257050" y="166447"/>
                    <a:pt x="271619" y="168655"/>
                    <a:pt x="285306" y="173070"/>
                  </a:cubicBezTo>
                  <a:cubicBezTo>
                    <a:pt x="291487" y="174835"/>
                    <a:pt x="295902" y="175719"/>
                    <a:pt x="299876" y="168655"/>
                  </a:cubicBezTo>
                  <a:cubicBezTo>
                    <a:pt x="304291" y="162032"/>
                    <a:pt x="311797" y="158941"/>
                    <a:pt x="319302" y="156734"/>
                  </a:cubicBezTo>
                  <a:cubicBezTo>
                    <a:pt x="325483" y="154968"/>
                    <a:pt x="331664" y="151877"/>
                    <a:pt x="337845" y="149229"/>
                  </a:cubicBezTo>
                  <a:cubicBezTo>
                    <a:pt x="341819" y="147462"/>
                    <a:pt x="341819" y="143930"/>
                    <a:pt x="338287" y="141281"/>
                  </a:cubicBezTo>
                  <a:cubicBezTo>
                    <a:pt x="330340" y="135542"/>
                    <a:pt x="324600" y="128036"/>
                    <a:pt x="321951" y="117882"/>
                  </a:cubicBezTo>
                  <a:cubicBezTo>
                    <a:pt x="321510" y="116557"/>
                    <a:pt x="320185" y="114791"/>
                    <a:pt x="318861" y="114791"/>
                  </a:cubicBezTo>
                  <a:cubicBezTo>
                    <a:pt x="302967" y="110817"/>
                    <a:pt x="298993" y="91833"/>
                    <a:pt x="309147" y="82120"/>
                  </a:cubicBezTo>
                  <a:cubicBezTo>
                    <a:pt x="310031" y="81237"/>
                    <a:pt x="310472" y="78588"/>
                    <a:pt x="310472" y="77263"/>
                  </a:cubicBezTo>
                  <a:cubicBezTo>
                    <a:pt x="310913" y="70641"/>
                    <a:pt x="310472" y="63577"/>
                    <a:pt x="311797" y="56954"/>
                  </a:cubicBezTo>
                  <a:cubicBezTo>
                    <a:pt x="317536" y="31789"/>
                    <a:pt x="341377" y="15011"/>
                    <a:pt x="365660" y="18543"/>
                  </a:cubicBezTo>
                  <a:cubicBezTo>
                    <a:pt x="387735" y="21634"/>
                    <a:pt x="403629" y="36204"/>
                    <a:pt x="408486" y="56954"/>
                  </a:cubicBezTo>
                  <a:cubicBezTo>
                    <a:pt x="409810" y="63577"/>
                    <a:pt x="409369" y="70641"/>
                    <a:pt x="409810" y="77263"/>
                  </a:cubicBezTo>
                  <a:cubicBezTo>
                    <a:pt x="409810" y="79029"/>
                    <a:pt x="410252" y="81237"/>
                    <a:pt x="411576" y="82562"/>
                  </a:cubicBezTo>
                  <a:cubicBezTo>
                    <a:pt x="421289" y="94482"/>
                    <a:pt x="416874" y="110817"/>
                    <a:pt x="402746" y="114791"/>
                  </a:cubicBezTo>
                  <a:cubicBezTo>
                    <a:pt x="401422" y="115232"/>
                    <a:pt x="399214" y="116557"/>
                    <a:pt x="398773" y="118323"/>
                  </a:cubicBezTo>
                  <a:cubicBezTo>
                    <a:pt x="396124" y="128478"/>
                    <a:pt x="389943" y="135983"/>
                    <a:pt x="381995" y="141723"/>
                  </a:cubicBezTo>
                  <a:cubicBezTo>
                    <a:pt x="380671" y="142606"/>
                    <a:pt x="379346" y="144372"/>
                    <a:pt x="379346" y="145696"/>
                  </a:cubicBezTo>
                  <a:cubicBezTo>
                    <a:pt x="379346" y="147021"/>
                    <a:pt x="381113" y="148787"/>
                    <a:pt x="382437" y="149229"/>
                  </a:cubicBezTo>
                  <a:cubicBezTo>
                    <a:pt x="388177" y="151877"/>
                    <a:pt x="394358" y="154526"/>
                    <a:pt x="400097" y="156734"/>
                  </a:cubicBezTo>
                  <a:cubicBezTo>
                    <a:pt x="418640" y="162474"/>
                    <a:pt x="428795" y="174835"/>
                    <a:pt x="430119" y="195145"/>
                  </a:cubicBezTo>
                  <a:cubicBezTo>
                    <a:pt x="431444" y="213688"/>
                    <a:pt x="432327" y="232673"/>
                    <a:pt x="433210" y="251657"/>
                  </a:cubicBezTo>
                  <a:cubicBezTo>
                    <a:pt x="433652" y="263136"/>
                    <a:pt x="427912" y="268876"/>
                    <a:pt x="417316" y="268876"/>
                  </a:cubicBezTo>
                  <a:cubicBezTo>
                    <a:pt x="383320" y="268876"/>
                    <a:pt x="349325" y="268876"/>
                    <a:pt x="315328" y="268876"/>
                  </a:cubicBezTo>
                  <a:cubicBezTo>
                    <a:pt x="313562" y="268876"/>
                    <a:pt x="311797" y="268876"/>
                    <a:pt x="309589" y="268876"/>
                  </a:cubicBezTo>
                  <a:cubicBezTo>
                    <a:pt x="310031" y="275499"/>
                    <a:pt x="309589" y="281680"/>
                    <a:pt x="310472" y="287861"/>
                  </a:cubicBezTo>
                  <a:cubicBezTo>
                    <a:pt x="311797" y="298899"/>
                    <a:pt x="308706" y="306845"/>
                    <a:pt x="298993" y="311260"/>
                  </a:cubicBezTo>
                  <a:cubicBezTo>
                    <a:pt x="242922" y="311702"/>
                    <a:pt x="188617" y="311702"/>
                    <a:pt x="133870" y="311702"/>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4" name="Freeform 73">
              <a:extLst>
                <a:ext uri="{FF2B5EF4-FFF2-40B4-BE49-F238E27FC236}">
                  <a16:creationId xmlns:a16="http://schemas.microsoft.com/office/drawing/2014/main" id="{4ED1E06A-8E95-D26A-9525-2521865B6AED}"/>
                </a:ext>
              </a:extLst>
            </p:cNvPr>
            <p:cNvSpPr/>
            <p:nvPr/>
          </p:nvSpPr>
          <p:spPr>
            <a:xfrm>
              <a:off x="6312212" y="4546157"/>
              <a:ext cx="421636" cy="177272"/>
            </a:xfrm>
            <a:custGeom>
              <a:avLst/>
              <a:gdLst>
                <a:gd name="connsiteX0" fmla="*/ 67550 w 421636"/>
                <a:gd name="connsiteY0" fmla="*/ 165132 h 177272"/>
                <a:gd name="connsiteX1" fmla="*/ 74614 w 421636"/>
                <a:gd name="connsiteY1" fmla="*/ 153211 h 177272"/>
                <a:gd name="connsiteX2" fmla="*/ 94482 w 421636"/>
                <a:gd name="connsiteY2" fmla="*/ 141732 h 177272"/>
                <a:gd name="connsiteX3" fmla="*/ 114350 w 421636"/>
                <a:gd name="connsiteY3" fmla="*/ 140849 h 177272"/>
                <a:gd name="connsiteX4" fmla="*/ 124504 w 421636"/>
                <a:gd name="connsiteY4" fmla="*/ 111710 h 177272"/>
                <a:gd name="connsiteX5" fmla="*/ 118765 w 421636"/>
                <a:gd name="connsiteY5" fmla="*/ 99347 h 177272"/>
                <a:gd name="connsiteX6" fmla="*/ 117440 w 421636"/>
                <a:gd name="connsiteY6" fmla="*/ 73299 h 177272"/>
                <a:gd name="connsiteX7" fmla="*/ 110376 w 421636"/>
                <a:gd name="connsiteY7" fmla="*/ 65793 h 177272"/>
                <a:gd name="connsiteX8" fmla="*/ 24725 w 421636"/>
                <a:gd name="connsiteY8" fmla="*/ 65793 h 177272"/>
                <a:gd name="connsiteX9" fmla="*/ 7506 w 421636"/>
                <a:gd name="connsiteY9" fmla="*/ 85219 h 177272"/>
                <a:gd name="connsiteX10" fmla="*/ 7506 w 421636"/>
                <a:gd name="connsiteY10" fmla="*/ 122747 h 177272"/>
                <a:gd name="connsiteX11" fmla="*/ 25607 w 421636"/>
                <a:gd name="connsiteY11" fmla="*/ 142174 h 177272"/>
                <a:gd name="connsiteX12" fmla="*/ 45917 w 421636"/>
                <a:gd name="connsiteY12" fmla="*/ 142174 h 177272"/>
                <a:gd name="connsiteX13" fmla="*/ 56954 w 421636"/>
                <a:gd name="connsiteY13" fmla="*/ 148796 h 177272"/>
                <a:gd name="connsiteX14" fmla="*/ 67550 w 421636"/>
                <a:gd name="connsiteY14" fmla="*/ 165132 h 177272"/>
                <a:gd name="connsiteX15" fmla="*/ 352762 w 421636"/>
                <a:gd name="connsiteY15" fmla="*/ 165132 h 177272"/>
                <a:gd name="connsiteX16" fmla="*/ 362475 w 421636"/>
                <a:gd name="connsiteY16" fmla="*/ 148796 h 177272"/>
                <a:gd name="connsiteX17" fmla="*/ 374837 w 421636"/>
                <a:gd name="connsiteY17" fmla="*/ 141732 h 177272"/>
                <a:gd name="connsiteX18" fmla="*/ 394705 w 421636"/>
                <a:gd name="connsiteY18" fmla="*/ 141732 h 177272"/>
                <a:gd name="connsiteX19" fmla="*/ 412806 w 421636"/>
                <a:gd name="connsiteY19" fmla="*/ 122306 h 177272"/>
                <a:gd name="connsiteX20" fmla="*/ 412806 w 421636"/>
                <a:gd name="connsiteY20" fmla="*/ 85661 h 177272"/>
                <a:gd name="connsiteX21" fmla="*/ 393822 w 421636"/>
                <a:gd name="connsiteY21" fmla="*/ 65352 h 177272"/>
                <a:gd name="connsiteX22" fmla="*/ 312144 w 421636"/>
                <a:gd name="connsiteY22" fmla="*/ 65352 h 177272"/>
                <a:gd name="connsiteX23" fmla="*/ 306845 w 421636"/>
                <a:gd name="connsiteY23" fmla="*/ 65793 h 177272"/>
                <a:gd name="connsiteX24" fmla="*/ 302430 w 421636"/>
                <a:gd name="connsiteY24" fmla="*/ 71092 h 177272"/>
                <a:gd name="connsiteX25" fmla="*/ 302430 w 421636"/>
                <a:gd name="connsiteY25" fmla="*/ 91401 h 177272"/>
                <a:gd name="connsiteX26" fmla="*/ 294925 w 421636"/>
                <a:gd name="connsiteY26" fmla="*/ 112592 h 177272"/>
                <a:gd name="connsiteX27" fmla="*/ 293159 w 421636"/>
                <a:gd name="connsiteY27" fmla="*/ 115683 h 177272"/>
                <a:gd name="connsiteX28" fmla="*/ 311702 w 421636"/>
                <a:gd name="connsiteY28" fmla="*/ 141290 h 177272"/>
                <a:gd name="connsiteX29" fmla="*/ 330687 w 421636"/>
                <a:gd name="connsiteY29" fmla="*/ 141290 h 177272"/>
                <a:gd name="connsiteX30" fmla="*/ 343049 w 421636"/>
                <a:gd name="connsiteY30" fmla="*/ 148796 h 177272"/>
                <a:gd name="connsiteX31" fmla="*/ 352762 w 421636"/>
                <a:gd name="connsiteY31" fmla="*/ 165132 h 177272"/>
                <a:gd name="connsiteX32" fmla="*/ 210156 w 421636"/>
                <a:gd name="connsiteY32" fmla="*/ 150120 h 177272"/>
                <a:gd name="connsiteX33" fmla="*/ 225167 w 421636"/>
                <a:gd name="connsiteY33" fmla="*/ 125396 h 177272"/>
                <a:gd name="connsiteX34" fmla="*/ 240178 w 421636"/>
                <a:gd name="connsiteY34" fmla="*/ 116566 h 177272"/>
                <a:gd name="connsiteX35" fmla="*/ 268435 w 421636"/>
                <a:gd name="connsiteY35" fmla="*/ 116566 h 177272"/>
                <a:gd name="connsiteX36" fmla="*/ 293159 w 421636"/>
                <a:gd name="connsiteY36" fmla="*/ 89193 h 177272"/>
                <a:gd name="connsiteX37" fmla="*/ 293159 w 421636"/>
                <a:gd name="connsiteY37" fmla="*/ 37979 h 177272"/>
                <a:gd name="connsiteX38" fmla="*/ 265786 w 421636"/>
                <a:gd name="connsiteY38" fmla="*/ 8839 h 177272"/>
                <a:gd name="connsiteX39" fmla="*/ 152319 w 421636"/>
                <a:gd name="connsiteY39" fmla="*/ 8839 h 177272"/>
                <a:gd name="connsiteX40" fmla="*/ 125387 w 421636"/>
                <a:gd name="connsiteY40" fmla="*/ 37979 h 177272"/>
                <a:gd name="connsiteX41" fmla="*/ 125387 w 421636"/>
                <a:gd name="connsiteY41" fmla="*/ 88310 h 177272"/>
                <a:gd name="connsiteX42" fmla="*/ 151436 w 421636"/>
                <a:gd name="connsiteY42" fmla="*/ 116566 h 177272"/>
                <a:gd name="connsiteX43" fmla="*/ 177485 w 421636"/>
                <a:gd name="connsiteY43" fmla="*/ 116566 h 177272"/>
                <a:gd name="connsiteX44" fmla="*/ 194262 w 421636"/>
                <a:gd name="connsiteY44" fmla="*/ 126280 h 177272"/>
                <a:gd name="connsiteX45" fmla="*/ 210156 w 421636"/>
                <a:gd name="connsiteY45" fmla="*/ 150120 h 177272"/>
                <a:gd name="connsiteX46" fmla="*/ 302430 w 421636"/>
                <a:gd name="connsiteY46" fmla="*/ 56080 h 177272"/>
                <a:gd name="connsiteX47" fmla="*/ 393381 w 421636"/>
                <a:gd name="connsiteY47" fmla="*/ 56080 h 177272"/>
                <a:gd name="connsiteX48" fmla="*/ 411482 w 421636"/>
                <a:gd name="connsiteY48" fmla="*/ 61820 h 177272"/>
                <a:gd name="connsiteX49" fmla="*/ 421636 w 421636"/>
                <a:gd name="connsiteY49" fmla="*/ 83012 h 177272"/>
                <a:gd name="connsiteX50" fmla="*/ 421636 w 421636"/>
                <a:gd name="connsiteY50" fmla="*/ 124072 h 177272"/>
                <a:gd name="connsiteX51" fmla="*/ 397354 w 421636"/>
                <a:gd name="connsiteY51" fmla="*/ 150562 h 177272"/>
                <a:gd name="connsiteX52" fmla="*/ 376162 w 421636"/>
                <a:gd name="connsiteY52" fmla="*/ 151004 h 177272"/>
                <a:gd name="connsiteX53" fmla="*/ 369981 w 421636"/>
                <a:gd name="connsiteY53" fmla="*/ 154535 h 177272"/>
                <a:gd name="connsiteX54" fmla="*/ 358943 w 421636"/>
                <a:gd name="connsiteY54" fmla="*/ 171754 h 177272"/>
                <a:gd name="connsiteX55" fmla="*/ 346581 w 421636"/>
                <a:gd name="connsiteY55" fmla="*/ 171754 h 177272"/>
                <a:gd name="connsiteX56" fmla="*/ 335543 w 421636"/>
                <a:gd name="connsiteY56" fmla="*/ 154535 h 177272"/>
                <a:gd name="connsiteX57" fmla="*/ 329804 w 421636"/>
                <a:gd name="connsiteY57" fmla="*/ 151004 h 177272"/>
                <a:gd name="connsiteX58" fmla="*/ 314351 w 421636"/>
                <a:gd name="connsiteY58" fmla="*/ 151004 h 177272"/>
                <a:gd name="connsiteX59" fmla="*/ 283887 w 421636"/>
                <a:gd name="connsiteY59" fmla="*/ 122747 h 177272"/>
                <a:gd name="connsiteX60" fmla="*/ 241944 w 421636"/>
                <a:gd name="connsiteY60" fmla="*/ 125838 h 177272"/>
                <a:gd name="connsiteX61" fmla="*/ 232232 w 421636"/>
                <a:gd name="connsiteY61" fmla="*/ 131577 h 177272"/>
                <a:gd name="connsiteX62" fmla="*/ 217662 w 421636"/>
                <a:gd name="connsiteY62" fmla="*/ 155419 h 177272"/>
                <a:gd name="connsiteX63" fmla="*/ 203534 w 421636"/>
                <a:gd name="connsiteY63" fmla="*/ 155419 h 177272"/>
                <a:gd name="connsiteX64" fmla="*/ 189405 w 421636"/>
                <a:gd name="connsiteY64" fmla="*/ 132019 h 177272"/>
                <a:gd name="connsiteX65" fmla="*/ 178809 w 421636"/>
                <a:gd name="connsiteY65" fmla="*/ 125838 h 177272"/>
                <a:gd name="connsiteX66" fmla="*/ 160708 w 421636"/>
                <a:gd name="connsiteY66" fmla="*/ 125838 h 177272"/>
                <a:gd name="connsiteX67" fmla="*/ 137308 w 421636"/>
                <a:gd name="connsiteY67" fmla="*/ 124072 h 177272"/>
                <a:gd name="connsiteX68" fmla="*/ 136425 w 421636"/>
                <a:gd name="connsiteY68" fmla="*/ 129811 h 177272"/>
                <a:gd name="connsiteX69" fmla="*/ 111259 w 421636"/>
                <a:gd name="connsiteY69" fmla="*/ 151445 h 177272"/>
                <a:gd name="connsiteX70" fmla="*/ 91833 w 421636"/>
                <a:gd name="connsiteY70" fmla="*/ 151445 h 177272"/>
                <a:gd name="connsiteX71" fmla="*/ 85210 w 421636"/>
                <a:gd name="connsiteY71" fmla="*/ 155419 h 177272"/>
                <a:gd name="connsiteX72" fmla="*/ 74614 w 421636"/>
                <a:gd name="connsiteY72" fmla="*/ 172637 h 177272"/>
                <a:gd name="connsiteX73" fmla="*/ 62252 w 421636"/>
                <a:gd name="connsiteY73" fmla="*/ 172637 h 177272"/>
                <a:gd name="connsiteX74" fmla="*/ 52098 w 421636"/>
                <a:gd name="connsiteY74" fmla="*/ 155860 h 177272"/>
                <a:gd name="connsiteX75" fmla="*/ 45034 w 421636"/>
                <a:gd name="connsiteY75" fmla="*/ 151445 h 177272"/>
                <a:gd name="connsiteX76" fmla="*/ 26490 w 421636"/>
                <a:gd name="connsiteY76" fmla="*/ 151445 h 177272"/>
                <a:gd name="connsiteX77" fmla="*/ 0 w 421636"/>
                <a:gd name="connsiteY77" fmla="*/ 122747 h 177272"/>
                <a:gd name="connsiteX78" fmla="*/ 0 w 421636"/>
                <a:gd name="connsiteY78" fmla="*/ 85219 h 177272"/>
                <a:gd name="connsiteX79" fmla="*/ 26049 w 421636"/>
                <a:gd name="connsiteY79" fmla="*/ 56963 h 177272"/>
                <a:gd name="connsiteX80" fmla="*/ 117440 w 421636"/>
                <a:gd name="connsiteY80" fmla="*/ 57404 h 177272"/>
                <a:gd name="connsiteX81" fmla="*/ 119206 w 421636"/>
                <a:gd name="connsiteY81" fmla="*/ 56963 h 177272"/>
                <a:gd name="connsiteX82" fmla="*/ 119206 w 421636"/>
                <a:gd name="connsiteY82" fmla="*/ 38862 h 177272"/>
                <a:gd name="connsiteX83" fmla="*/ 155410 w 421636"/>
                <a:gd name="connsiteY83" fmla="*/ 9 h 177272"/>
                <a:gd name="connsiteX84" fmla="*/ 268435 w 421636"/>
                <a:gd name="connsiteY84" fmla="*/ 9 h 177272"/>
                <a:gd name="connsiteX85" fmla="*/ 303755 w 421636"/>
                <a:gd name="connsiteY85" fmla="*/ 38420 h 177272"/>
                <a:gd name="connsiteX86" fmla="*/ 302430 w 421636"/>
                <a:gd name="connsiteY86" fmla="*/ 56080 h 177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421636" h="177272">
                  <a:moveTo>
                    <a:pt x="67550" y="165132"/>
                  </a:moveTo>
                  <a:cubicBezTo>
                    <a:pt x="70199" y="160717"/>
                    <a:pt x="72848" y="157185"/>
                    <a:pt x="74614" y="153211"/>
                  </a:cubicBezTo>
                  <a:cubicBezTo>
                    <a:pt x="79029" y="144381"/>
                    <a:pt x="85210" y="140849"/>
                    <a:pt x="94482" y="141732"/>
                  </a:cubicBezTo>
                  <a:cubicBezTo>
                    <a:pt x="101105" y="142174"/>
                    <a:pt x="107727" y="142174"/>
                    <a:pt x="114350" y="140849"/>
                  </a:cubicBezTo>
                  <a:cubicBezTo>
                    <a:pt x="126712" y="138200"/>
                    <a:pt x="131568" y="122306"/>
                    <a:pt x="124504" y="111710"/>
                  </a:cubicBezTo>
                  <a:cubicBezTo>
                    <a:pt x="121856" y="108177"/>
                    <a:pt x="119648" y="103762"/>
                    <a:pt x="118765" y="99347"/>
                  </a:cubicBezTo>
                  <a:cubicBezTo>
                    <a:pt x="117440" y="90959"/>
                    <a:pt x="117440" y="82129"/>
                    <a:pt x="117440" y="73299"/>
                  </a:cubicBezTo>
                  <a:cubicBezTo>
                    <a:pt x="117440" y="66677"/>
                    <a:pt x="116999" y="65793"/>
                    <a:pt x="110376" y="65793"/>
                  </a:cubicBezTo>
                  <a:cubicBezTo>
                    <a:pt x="82120" y="65793"/>
                    <a:pt x="53422" y="65793"/>
                    <a:pt x="24725" y="65793"/>
                  </a:cubicBezTo>
                  <a:cubicBezTo>
                    <a:pt x="14128" y="65793"/>
                    <a:pt x="7506" y="73740"/>
                    <a:pt x="7506" y="85219"/>
                  </a:cubicBezTo>
                  <a:cubicBezTo>
                    <a:pt x="7506" y="97582"/>
                    <a:pt x="7506" y="109944"/>
                    <a:pt x="7506" y="122747"/>
                  </a:cubicBezTo>
                  <a:cubicBezTo>
                    <a:pt x="7506" y="134668"/>
                    <a:pt x="14128" y="142174"/>
                    <a:pt x="25607" y="142174"/>
                  </a:cubicBezTo>
                  <a:cubicBezTo>
                    <a:pt x="32230" y="142174"/>
                    <a:pt x="39294" y="142174"/>
                    <a:pt x="45917" y="142174"/>
                  </a:cubicBezTo>
                  <a:cubicBezTo>
                    <a:pt x="50773" y="142174"/>
                    <a:pt x="54747" y="144381"/>
                    <a:pt x="56954" y="148796"/>
                  </a:cubicBezTo>
                  <a:cubicBezTo>
                    <a:pt x="60486" y="153653"/>
                    <a:pt x="63577" y="158950"/>
                    <a:pt x="67550" y="165132"/>
                  </a:cubicBezTo>
                  <a:close/>
                  <a:moveTo>
                    <a:pt x="352762" y="165132"/>
                  </a:moveTo>
                  <a:cubicBezTo>
                    <a:pt x="356294" y="159392"/>
                    <a:pt x="359384" y="154094"/>
                    <a:pt x="362475" y="148796"/>
                  </a:cubicBezTo>
                  <a:cubicBezTo>
                    <a:pt x="365566" y="143940"/>
                    <a:pt x="369098" y="141290"/>
                    <a:pt x="374837" y="141732"/>
                  </a:cubicBezTo>
                  <a:cubicBezTo>
                    <a:pt x="381460" y="141732"/>
                    <a:pt x="388082" y="141732"/>
                    <a:pt x="394705" y="141732"/>
                  </a:cubicBezTo>
                  <a:cubicBezTo>
                    <a:pt x="405301" y="141732"/>
                    <a:pt x="412365" y="133785"/>
                    <a:pt x="412806" y="122306"/>
                  </a:cubicBezTo>
                  <a:cubicBezTo>
                    <a:pt x="412806" y="110385"/>
                    <a:pt x="412806" y="98023"/>
                    <a:pt x="412806" y="85661"/>
                  </a:cubicBezTo>
                  <a:cubicBezTo>
                    <a:pt x="412806" y="72416"/>
                    <a:pt x="406184" y="65352"/>
                    <a:pt x="393822" y="65352"/>
                  </a:cubicBezTo>
                  <a:cubicBezTo>
                    <a:pt x="366448" y="65352"/>
                    <a:pt x="339517" y="65352"/>
                    <a:pt x="312144" y="65352"/>
                  </a:cubicBezTo>
                  <a:cubicBezTo>
                    <a:pt x="310378" y="65352"/>
                    <a:pt x="308611" y="65793"/>
                    <a:pt x="306845" y="65793"/>
                  </a:cubicBezTo>
                  <a:cubicBezTo>
                    <a:pt x="303755" y="65793"/>
                    <a:pt x="302430" y="67559"/>
                    <a:pt x="302430" y="71092"/>
                  </a:cubicBezTo>
                  <a:cubicBezTo>
                    <a:pt x="302430" y="77714"/>
                    <a:pt x="302430" y="84778"/>
                    <a:pt x="302430" y="91401"/>
                  </a:cubicBezTo>
                  <a:cubicBezTo>
                    <a:pt x="302430" y="99347"/>
                    <a:pt x="299340" y="106412"/>
                    <a:pt x="294925" y="112592"/>
                  </a:cubicBezTo>
                  <a:cubicBezTo>
                    <a:pt x="294484" y="113476"/>
                    <a:pt x="293159" y="114359"/>
                    <a:pt x="293159" y="115683"/>
                  </a:cubicBezTo>
                  <a:cubicBezTo>
                    <a:pt x="291393" y="130253"/>
                    <a:pt x="296691" y="141290"/>
                    <a:pt x="311702" y="141290"/>
                  </a:cubicBezTo>
                  <a:cubicBezTo>
                    <a:pt x="317883" y="141290"/>
                    <a:pt x="324505" y="141290"/>
                    <a:pt x="330687" y="141290"/>
                  </a:cubicBezTo>
                  <a:cubicBezTo>
                    <a:pt x="336426" y="141290"/>
                    <a:pt x="340400" y="143498"/>
                    <a:pt x="343049" y="148796"/>
                  </a:cubicBezTo>
                  <a:cubicBezTo>
                    <a:pt x="346139" y="154094"/>
                    <a:pt x="349230" y="159392"/>
                    <a:pt x="352762" y="165132"/>
                  </a:cubicBezTo>
                  <a:close/>
                  <a:moveTo>
                    <a:pt x="210156" y="150120"/>
                  </a:moveTo>
                  <a:cubicBezTo>
                    <a:pt x="215454" y="141290"/>
                    <a:pt x="220752" y="133344"/>
                    <a:pt x="225167" y="125396"/>
                  </a:cubicBezTo>
                  <a:cubicBezTo>
                    <a:pt x="228699" y="119215"/>
                    <a:pt x="233556" y="116566"/>
                    <a:pt x="240178" y="116566"/>
                  </a:cubicBezTo>
                  <a:cubicBezTo>
                    <a:pt x="249450" y="116566"/>
                    <a:pt x="259163" y="116566"/>
                    <a:pt x="268435" y="116566"/>
                  </a:cubicBezTo>
                  <a:cubicBezTo>
                    <a:pt x="283005" y="116566"/>
                    <a:pt x="293159" y="104646"/>
                    <a:pt x="293159" y="89193"/>
                  </a:cubicBezTo>
                  <a:cubicBezTo>
                    <a:pt x="293159" y="71974"/>
                    <a:pt x="293159" y="55197"/>
                    <a:pt x="293159" y="37979"/>
                  </a:cubicBezTo>
                  <a:cubicBezTo>
                    <a:pt x="293159" y="18994"/>
                    <a:pt x="283446" y="8839"/>
                    <a:pt x="265786" y="8839"/>
                  </a:cubicBezTo>
                  <a:cubicBezTo>
                    <a:pt x="228258" y="8839"/>
                    <a:pt x="190289" y="8839"/>
                    <a:pt x="152319" y="8839"/>
                  </a:cubicBezTo>
                  <a:cubicBezTo>
                    <a:pt x="135101" y="8839"/>
                    <a:pt x="125387" y="19435"/>
                    <a:pt x="125387" y="37979"/>
                  </a:cubicBezTo>
                  <a:cubicBezTo>
                    <a:pt x="125387" y="54756"/>
                    <a:pt x="125387" y="71533"/>
                    <a:pt x="125387" y="88310"/>
                  </a:cubicBezTo>
                  <a:cubicBezTo>
                    <a:pt x="125387" y="105529"/>
                    <a:pt x="135542" y="116125"/>
                    <a:pt x="151436" y="116566"/>
                  </a:cubicBezTo>
                  <a:cubicBezTo>
                    <a:pt x="160266" y="116566"/>
                    <a:pt x="168655" y="116566"/>
                    <a:pt x="177485" y="116566"/>
                  </a:cubicBezTo>
                  <a:cubicBezTo>
                    <a:pt x="184990" y="116125"/>
                    <a:pt x="190289" y="119215"/>
                    <a:pt x="194262" y="126280"/>
                  </a:cubicBezTo>
                  <a:cubicBezTo>
                    <a:pt x="200002" y="133785"/>
                    <a:pt x="204858" y="141290"/>
                    <a:pt x="210156" y="150120"/>
                  </a:cubicBezTo>
                  <a:close/>
                  <a:moveTo>
                    <a:pt x="302430" y="56080"/>
                  </a:moveTo>
                  <a:cubicBezTo>
                    <a:pt x="332894" y="56080"/>
                    <a:pt x="362917" y="56080"/>
                    <a:pt x="393381" y="56080"/>
                  </a:cubicBezTo>
                  <a:cubicBezTo>
                    <a:pt x="400003" y="56080"/>
                    <a:pt x="406184" y="57404"/>
                    <a:pt x="411482" y="61820"/>
                  </a:cubicBezTo>
                  <a:cubicBezTo>
                    <a:pt x="418105" y="67118"/>
                    <a:pt x="421636" y="74182"/>
                    <a:pt x="421636" y="83012"/>
                  </a:cubicBezTo>
                  <a:cubicBezTo>
                    <a:pt x="421636" y="96698"/>
                    <a:pt x="421636" y="110385"/>
                    <a:pt x="421636" y="124072"/>
                  </a:cubicBezTo>
                  <a:cubicBezTo>
                    <a:pt x="421636" y="138641"/>
                    <a:pt x="411041" y="149679"/>
                    <a:pt x="397354" y="150562"/>
                  </a:cubicBezTo>
                  <a:cubicBezTo>
                    <a:pt x="390290" y="151004"/>
                    <a:pt x="383226" y="150562"/>
                    <a:pt x="376162" y="151004"/>
                  </a:cubicBezTo>
                  <a:cubicBezTo>
                    <a:pt x="373954" y="151004"/>
                    <a:pt x="371305" y="152770"/>
                    <a:pt x="369981" y="154535"/>
                  </a:cubicBezTo>
                  <a:cubicBezTo>
                    <a:pt x="366007" y="160275"/>
                    <a:pt x="362475" y="166015"/>
                    <a:pt x="358943" y="171754"/>
                  </a:cubicBezTo>
                  <a:cubicBezTo>
                    <a:pt x="355411" y="177935"/>
                    <a:pt x="350113" y="177935"/>
                    <a:pt x="346581" y="171754"/>
                  </a:cubicBezTo>
                  <a:cubicBezTo>
                    <a:pt x="343049" y="166015"/>
                    <a:pt x="339517" y="159834"/>
                    <a:pt x="335543" y="154535"/>
                  </a:cubicBezTo>
                  <a:cubicBezTo>
                    <a:pt x="334219" y="152770"/>
                    <a:pt x="332011" y="151004"/>
                    <a:pt x="329804" y="151004"/>
                  </a:cubicBezTo>
                  <a:cubicBezTo>
                    <a:pt x="324505" y="150562"/>
                    <a:pt x="319208" y="150562"/>
                    <a:pt x="314351" y="151004"/>
                  </a:cubicBezTo>
                  <a:cubicBezTo>
                    <a:pt x="297574" y="152328"/>
                    <a:pt x="284770" y="141732"/>
                    <a:pt x="283887" y="122747"/>
                  </a:cubicBezTo>
                  <a:cubicBezTo>
                    <a:pt x="270201" y="128045"/>
                    <a:pt x="255631" y="125396"/>
                    <a:pt x="241944" y="125838"/>
                  </a:cubicBezTo>
                  <a:cubicBezTo>
                    <a:pt x="237529" y="125838"/>
                    <a:pt x="234439" y="127604"/>
                    <a:pt x="232232" y="131577"/>
                  </a:cubicBezTo>
                  <a:cubicBezTo>
                    <a:pt x="227817" y="139525"/>
                    <a:pt x="222518" y="147471"/>
                    <a:pt x="217662" y="155419"/>
                  </a:cubicBezTo>
                  <a:cubicBezTo>
                    <a:pt x="213247" y="162483"/>
                    <a:pt x="207949" y="162483"/>
                    <a:pt x="203534" y="155419"/>
                  </a:cubicBezTo>
                  <a:cubicBezTo>
                    <a:pt x="198677" y="147913"/>
                    <a:pt x="193820" y="139966"/>
                    <a:pt x="189405" y="132019"/>
                  </a:cubicBezTo>
                  <a:cubicBezTo>
                    <a:pt x="186756" y="127604"/>
                    <a:pt x="183666" y="125838"/>
                    <a:pt x="178809" y="125838"/>
                  </a:cubicBezTo>
                  <a:cubicBezTo>
                    <a:pt x="173070" y="126280"/>
                    <a:pt x="166889" y="126280"/>
                    <a:pt x="160708" y="125838"/>
                  </a:cubicBezTo>
                  <a:cubicBezTo>
                    <a:pt x="152761" y="125396"/>
                    <a:pt x="145255" y="124955"/>
                    <a:pt x="137308" y="124072"/>
                  </a:cubicBezTo>
                  <a:cubicBezTo>
                    <a:pt x="137308" y="124955"/>
                    <a:pt x="136866" y="127604"/>
                    <a:pt x="136425" y="129811"/>
                  </a:cubicBezTo>
                  <a:cubicBezTo>
                    <a:pt x="133776" y="142615"/>
                    <a:pt x="123621" y="151004"/>
                    <a:pt x="111259" y="151445"/>
                  </a:cubicBezTo>
                  <a:cubicBezTo>
                    <a:pt x="104637" y="151445"/>
                    <a:pt x="98456" y="151445"/>
                    <a:pt x="91833" y="151445"/>
                  </a:cubicBezTo>
                  <a:cubicBezTo>
                    <a:pt x="88743" y="151445"/>
                    <a:pt x="86535" y="152328"/>
                    <a:pt x="85210" y="155419"/>
                  </a:cubicBezTo>
                  <a:cubicBezTo>
                    <a:pt x="81678" y="161158"/>
                    <a:pt x="78147" y="166898"/>
                    <a:pt x="74614" y="172637"/>
                  </a:cubicBezTo>
                  <a:cubicBezTo>
                    <a:pt x="71083" y="178818"/>
                    <a:pt x="65784" y="178818"/>
                    <a:pt x="62252" y="172637"/>
                  </a:cubicBezTo>
                  <a:cubicBezTo>
                    <a:pt x="58720" y="166898"/>
                    <a:pt x="55188" y="161600"/>
                    <a:pt x="52098" y="155860"/>
                  </a:cubicBezTo>
                  <a:cubicBezTo>
                    <a:pt x="50332" y="152770"/>
                    <a:pt x="48565" y="151445"/>
                    <a:pt x="45034" y="151445"/>
                  </a:cubicBezTo>
                  <a:cubicBezTo>
                    <a:pt x="38853" y="151886"/>
                    <a:pt x="32671" y="151445"/>
                    <a:pt x="26490" y="151445"/>
                  </a:cubicBezTo>
                  <a:cubicBezTo>
                    <a:pt x="11038" y="151445"/>
                    <a:pt x="0" y="139525"/>
                    <a:pt x="0" y="122747"/>
                  </a:cubicBezTo>
                  <a:cubicBezTo>
                    <a:pt x="0" y="110385"/>
                    <a:pt x="0" y="97582"/>
                    <a:pt x="0" y="85219"/>
                  </a:cubicBezTo>
                  <a:cubicBezTo>
                    <a:pt x="0" y="68884"/>
                    <a:pt x="10596" y="56963"/>
                    <a:pt x="26049" y="56963"/>
                  </a:cubicBezTo>
                  <a:cubicBezTo>
                    <a:pt x="56513" y="56963"/>
                    <a:pt x="86977" y="56963"/>
                    <a:pt x="117440" y="57404"/>
                  </a:cubicBezTo>
                  <a:cubicBezTo>
                    <a:pt x="117882" y="57404"/>
                    <a:pt x="118323" y="57404"/>
                    <a:pt x="119206" y="56963"/>
                  </a:cubicBezTo>
                  <a:cubicBezTo>
                    <a:pt x="119206" y="50782"/>
                    <a:pt x="119648" y="45043"/>
                    <a:pt x="119206" y="38862"/>
                  </a:cubicBezTo>
                  <a:cubicBezTo>
                    <a:pt x="117882" y="15462"/>
                    <a:pt x="135101" y="-432"/>
                    <a:pt x="155410" y="9"/>
                  </a:cubicBezTo>
                  <a:cubicBezTo>
                    <a:pt x="192938" y="892"/>
                    <a:pt x="230907" y="9"/>
                    <a:pt x="268435" y="9"/>
                  </a:cubicBezTo>
                  <a:cubicBezTo>
                    <a:pt x="290068" y="9"/>
                    <a:pt x="303755" y="14579"/>
                    <a:pt x="303755" y="38420"/>
                  </a:cubicBezTo>
                  <a:cubicBezTo>
                    <a:pt x="302430" y="44159"/>
                    <a:pt x="302430" y="50341"/>
                    <a:pt x="302430" y="5608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5" name="Freeform 74">
              <a:extLst>
                <a:ext uri="{FF2B5EF4-FFF2-40B4-BE49-F238E27FC236}">
                  <a16:creationId xmlns:a16="http://schemas.microsoft.com/office/drawing/2014/main" id="{7EDDBB4F-9EA9-D66C-AE38-5938E2BB9EC7}"/>
                </a:ext>
              </a:extLst>
            </p:cNvPr>
            <p:cNvSpPr/>
            <p:nvPr/>
          </p:nvSpPr>
          <p:spPr>
            <a:xfrm>
              <a:off x="6517954" y="4940381"/>
              <a:ext cx="11037" cy="8494"/>
            </a:xfrm>
            <a:custGeom>
              <a:avLst/>
              <a:gdLst>
                <a:gd name="connsiteX0" fmla="*/ 11038 w 11037"/>
                <a:gd name="connsiteY0" fmla="*/ 4464 h 8494"/>
                <a:gd name="connsiteX1" fmla="*/ 4415 w 11037"/>
                <a:gd name="connsiteY1" fmla="*/ 8437 h 8494"/>
                <a:gd name="connsiteX2" fmla="*/ 0 w 11037"/>
                <a:gd name="connsiteY2" fmla="*/ 4022 h 8494"/>
                <a:gd name="connsiteX3" fmla="*/ 4415 w 11037"/>
                <a:gd name="connsiteY3" fmla="*/ 49 h 8494"/>
                <a:gd name="connsiteX4" fmla="*/ 11038 w 11037"/>
                <a:gd name="connsiteY4" fmla="*/ 4464 h 84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37" h="8494">
                  <a:moveTo>
                    <a:pt x="11038" y="4464"/>
                  </a:moveTo>
                  <a:cubicBezTo>
                    <a:pt x="7947" y="6671"/>
                    <a:pt x="6181" y="8879"/>
                    <a:pt x="4415" y="8437"/>
                  </a:cubicBezTo>
                  <a:cubicBezTo>
                    <a:pt x="3090" y="8437"/>
                    <a:pt x="1324" y="5788"/>
                    <a:pt x="0" y="4022"/>
                  </a:cubicBezTo>
                  <a:cubicBezTo>
                    <a:pt x="1324" y="2698"/>
                    <a:pt x="3090" y="49"/>
                    <a:pt x="4415" y="49"/>
                  </a:cubicBezTo>
                  <a:cubicBezTo>
                    <a:pt x="6623" y="-393"/>
                    <a:pt x="8388" y="2256"/>
                    <a:pt x="11038" y="4464"/>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6" name="Freeform 75">
              <a:extLst>
                <a:ext uri="{FF2B5EF4-FFF2-40B4-BE49-F238E27FC236}">
                  <a16:creationId xmlns:a16="http://schemas.microsoft.com/office/drawing/2014/main" id="{DA9F57E3-8422-A4A8-34B7-9C6AB5048CC9}"/>
                </a:ext>
              </a:extLst>
            </p:cNvPr>
            <p:cNvSpPr/>
            <p:nvPr/>
          </p:nvSpPr>
          <p:spPr>
            <a:xfrm>
              <a:off x="6518395" y="4916833"/>
              <a:ext cx="8446" cy="8584"/>
            </a:xfrm>
            <a:custGeom>
              <a:avLst/>
              <a:gdLst>
                <a:gd name="connsiteX0" fmla="*/ 5298 w 8446"/>
                <a:gd name="connsiteY0" fmla="*/ 196 h 8584"/>
                <a:gd name="connsiteX1" fmla="*/ 8389 w 8446"/>
                <a:gd name="connsiteY1" fmla="*/ 4611 h 8584"/>
                <a:gd name="connsiteX2" fmla="*/ 3974 w 8446"/>
                <a:gd name="connsiteY2" fmla="*/ 8585 h 8584"/>
                <a:gd name="connsiteX3" fmla="*/ 0 w 8446"/>
                <a:gd name="connsiteY3" fmla="*/ 4611 h 8584"/>
                <a:gd name="connsiteX4" fmla="*/ 3090 w 8446"/>
                <a:gd name="connsiteY4" fmla="*/ 196 h 8584"/>
                <a:gd name="connsiteX5" fmla="*/ 5298 w 8446"/>
                <a:gd name="connsiteY5" fmla="*/ 196 h 8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6" h="8584">
                  <a:moveTo>
                    <a:pt x="5298" y="196"/>
                  </a:moveTo>
                  <a:cubicBezTo>
                    <a:pt x="6623" y="1962"/>
                    <a:pt x="8830" y="3287"/>
                    <a:pt x="8389" y="4611"/>
                  </a:cubicBezTo>
                  <a:cubicBezTo>
                    <a:pt x="7947" y="5936"/>
                    <a:pt x="5739" y="8585"/>
                    <a:pt x="3974" y="8585"/>
                  </a:cubicBezTo>
                  <a:cubicBezTo>
                    <a:pt x="2649" y="8585"/>
                    <a:pt x="0" y="5936"/>
                    <a:pt x="0" y="4611"/>
                  </a:cubicBezTo>
                  <a:cubicBezTo>
                    <a:pt x="0" y="3287"/>
                    <a:pt x="2208" y="1521"/>
                    <a:pt x="3090" y="196"/>
                  </a:cubicBezTo>
                  <a:cubicBezTo>
                    <a:pt x="3974" y="-245"/>
                    <a:pt x="4856" y="196"/>
                    <a:pt x="5298" y="196"/>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7" name="Freeform 76">
              <a:extLst>
                <a:ext uri="{FF2B5EF4-FFF2-40B4-BE49-F238E27FC236}">
                  <a16:creationId xmlns:a16="http://schemas.microsoft.com/office/drawing/2014/main" id="{C189B88F-F5C1-A88F-C41F-4C89AEA8BBB1}"/>
                </a:ext>
              </a:extLst>
            </p:cNvPr>
            <p:cNvSpPr/>
            <p:nvPr/>
          </p:nvSpPr>
          <p:spPr>
            <a:xfrm>
              <a:off x="6518395" y="4965595"/>
              <a:ext cx="8388" cy="8388"/>
            </a:xfrm>
            <a:custGeom>
              <a:avLst/>
              <a:gdLst>
                <a:gd name="connsiteX0" fmla="*/ 3090 w 8388"/>
                <a:gd name="connsiteY0" fmla="*/ 8389 h 8388"/>
                <a:gd name="connsiteX1" fmla="*/ 0 w 8388"/>
                <a:gd name="connsiteY1" fmla="*/ 3532 h 8388"/>
                <a:gd name="connsiteX2" fmla="*/ 4415 w 8388"/>
                <a:gd name="connsiteY2" fmla="*/ 0 h 8388"/>
                <a:gd name="connsiteX3" fmla="*/ 8389 w 8388"/>
                <a:gd name="connsiteY3" fmla="*/ 3974 h 8388"/>
                <a:gd name="connsiteX4" fmla="*/ 4856 w 8388"/>
                <a:gd name="connsiteY4" fmla="*/ 8389 h 8388"/>
                <a:gd name="connsiteX5" fmla="*/ 3090 w 8388"/>
                <a:gd name="connsiteY5" fmla="*/ 8389 h 8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88" h="8388">
                  <a:moveTo>
                    <a:pt x="3090" y="8389"/>
                  </a:moveTo>
                  <a:cubicBezTo>
                    <a:pt x="2208" y="6623"/>
                    <a:pt x="0" y="4857"/>
                    <a:pt x="0" y="3532"/>
                  </a:cubicBezTo>
                  <a:cubicBezTo>
                    <a:pt x="441" y="2208"/>
                    <a:pt x="3090" y="0"/>
                    <a:pt x="4415" y="0"/>
                  </a:cubicBezTo>
                  <a:cubicBezTo>
                    <a:pt x="6181" y="0"/>
                    <a:pt x="8389" y="2208"/>
                    <a:pt x="8389" y="3974"/>
                  </a:cubicBezTo>
                  <a:cubicBezTo>
                    <a:pt x="8389" y="5298"/>
                    <a:pt x="6181" y="7064"/>
                    <a:pt x="4856" y="8389"/>
                  </a:cubicBezTo>
                  <a:cubicBezTo>
                    <a:pt x="4415" y="8389"/>
                    <a:pt x="3974" y="8389"/>
                    <a:pt x="3090" y="8389"/>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8" name="Freeform 77">
              <a:extLst>
                <a:ext uri="{FF2B5EF4-FFF2-40B4-BE49-F238E27FC236}">
                  <a16:creationId xmlns:a16="http://schemas.microsoft.com/office/drawing/2014/main" id="{61A68695-640F-410F-3030-4393C63DF444}"/>
                </a:ext>
              </a:extLst>
            </p:cNvPr>
            <p:cNvSpPr/>
            <p:nvPr/>
          </p:nvSpPr>
          <p:spPr>
            <a:xfrm>
              <a:off x="6518395" y="4989387"/>
              <a:ext cx="8830" cy="10645"/>
            </a:xfrm>
            <a:custGeom>
              <a:avLst/>
              <a:gdLst>
                <a:gd name="connsiteX0" fmla="*/ 3974 w 8830"/>
                <a:gd name="connsiteY0" fmla="*/ 10645 h 10645"/>
                <a:gd name="connsiteX1" fmla="*/ 0 w 8830"/>
                <a:gd name="connsiteY1" fmla="*/ 4022 h 10645"/>
                <a:gd name="connsiteX2" fmla="*/ 4415 w 8830"/>
                <a:gd name="connsiteY2" fmla="*/ 49 h 10645"/>
                <a:gd name="connsiteX3" fmla="*/ 8830 w 8830"/>
                <a:gd name="connsiteY3" fmla="*/ 4464 h 10645"/>
                <a:gd name="connsiteX4" fmla="*/ 3974 w 8830"/>
                <a:gd name="connsiteY4" fmla="*/ 10645 h 106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0" h="10645">
                  <a:moveTo>
                    <a:pt x="3974" y="10645"/>
                  </a:moveTo>
                  <a:cubicBezTo>
                    <a:pt x="2208" y="7555"/>
                    <a:pt x="0" y="5347"/>
                    <a:pt x="0" y="4022"/>
                  </a:cubicBezTo>
                  <a:cubicBezTo>
                    <a:pt x="441" y="2256"/>
                    <a:pt x="2649" y="-393"/>
                    <a:pt x="4415" y="49"/>
                  </a:cubicBezTo>
                  <a:cubicBezTo>
                    <a:pt x="6181" y="49"/>
                    <a:pt x="8389" y="2698"/>
                    <a:pt x="8830" y="4464"/>
                  </a:cubicBezTo>
                  <a:cubicBezTo>
                    <a:pt x="8830" y="5789"/>
                    <a:pt x="6181" y="7555"/>
                    <a:pt x="3974" y="10645"/>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9" name="Freeform 78">
              <a:extLst>
                <a:ext uri="{FF2B5EF4-FFF2-40B4-BE49-F238E27FC236}">
                  <a16:creationId xmlns:a16="http://schemas.microsoft.com/office/drawing/2014/main" id="{310B01A1-279D-B339-D9C2-4C062EC2FE19}"/>
                </a:ext>
              </a:extLst>
            </p:cNvPr>
            <p:cNvSpPr/>
            <p:nvPr/>
          </p:nvSpPr>
          <p:spPr>
            <a:xfrm>
              <a:off x="6672038" y="4916809"/>
              <a:ext cx="21248" cy="10571"/>
            </a:xfrm>
            <a:custGeom>
              <a:avLst/>
              <a:gdLst>
                <a:gd name="connsiteX0" fmla="*/ 10596 w 21248"/>
                <a:gd name="connsiteY0" fmla="*/ 10375 h 10571"/>
                <a:gd name="connsiteX1" fmla="*/ 4415 w 21248"/>
                <a:gd name="connsiteY1" fmla="*/ 10375 h 10571"/>
                <a:gd name="connsiteX2" fmla="*/ 0 w 21248"/>
                <a:gd name="connsiteY2" fmla="*/ 5519 h 10571"/>
                <a:gd name="connsiteX3" fmla="*/ 3974 w 21248"/>
                <a:gd name="connsiteY3" fmla="*/ 662 h 10571"/>
                <a:gd name="connsiteX4" fmla="*/ 16777 w 21248"/>
                <a:gd name="connsiteY4" fmla="*/ 662 h 10571"/>
                <a:gd name="connsiteX5" fmla="*/ 21192 w 21248"/>
                <a:gd name="connsiteY5" fmla="*/ 5519 h 10571"/>
                <a:gd name="connsiteX6" fmla="*/ 16777 w 21248"/>
                <a:gd name="connsiteY6" fmla="*/ 10375 h 10571"/>
                <a:gd name="connsiteX7" fmla="*/ 10596 w 21248"/>
                <a:gd name="connsiteY7" fmla="*/ 10375 h 10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248" h="10571">
                  <a:moveTo>
                    <a:pt x="10596" y="10375"/>
                  </a:moveTo>
                  <a:cubicBezTo>
                    <a:pt x="8830" y="10375"/>
                    <a:pt x="6181" y="10817"/>
                    <a:pt x="4415" y="10375"/>
                  </a:cubicBezTo>
                  <a:cubicBezTo>
                    <a:pt x="2649" y="9493"/>
                    <a:pt x="0" y="7285"/>
                    <a:pt x="0" y="5519"/>
                  </a:cubicBezTo>
                  <a:cubicBezTo>
                    <a:pt x="0" y="3753"/>
                    <a:pt x="2649" y="1104"/>
                    <a:pt x="3974" y="662"/>
                  </a:cubicBezTo>
                  <a:cubicBezTo>
                    <a:pt x="8389" y="-221"/>
                    <a:pt x="12804" y="-221"/>
                    <a:pt x="16777" y="662"/>
                  </a:cubicBezTo>
                  <a:cubicBezTo>
                    <a:pt x="18543" y="662"/>
                    <a:pt x="20751" y="3311"/>
                    <a:pt x="21192" y="5519"/>
                  </a:cubicBezTo>
                  <a:cubicBezTo>
                    <a:pt x="21634" y="8609"/>
                    <a:pt x="19426" y="10375"/>
                    <a:pt x="16777" y="10375"/>
                  </a:cubicBezTo>
                  <a:cubicBezTo>
                    <a:pt x="14570" y="10375"/>
                    <a:pt x="12362" y="10375"/>
                    <a:pt x="10596" y="10375"/>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0" name="Freeform 79">
              <a:extLst>
                <a:ext uri="{FF2B5EF4-FFF2-40B4-BE49-F238E27FC236}">
                  <a16:creationId xmlns:a16="http://schemas.microsoft.com/office/drawing/2014/main" id="{E68D19FA-C227-AF75-BA38-BF233579987A}"/>
                </a:ext>
              </a:extLst>
            </p:cNvPr>
            <p:cNvSpPr/>
            <p:nvPr/>
          </p:nvSpPr>
          <p:spPr>
            <a:xfrm>
              <a:off x="6646372" y="4820782"/>
              <a:ext cx="38587" cy="12582"/>
            </a:xfrm>
            <a:custGeom>
              <a:avLst/>
              <a:gdLst>
                <a:gd name="connsiteX0" fmla="*/ 12863 w 38587"/>
                <a:gd name="connsiteY0" fmla="*/ 0 h 12582"/>
                <a:gd name="connsiteX1" fmla="*/ 26108 w 38587"/>
                <a:gd name="connsiteY1" fmla="*/ 883 h 12582"/>
                <a:gd name="connsiteX2" fmla="*/ 37145 w 38587"/>
                <a:gd name="connsiteY2" fmla="*/ 4856 h 12582"/>
                <a:gd name="connsiteX3" fmla="*/ 38470 w 38587"/>
                <a:gd name="connsiteY3" fmla="*/ 9271 h 12582"/>
                <a:gd name="connsiteX4" fmla="*/ 34938 w 38587"/>
                <a:gd name="connsiteY4" fmla="*/ 12362 h 12582"/>
                <a:gd name="connsiteX5" fmla="*/ 30964 w 38587"/>
                <a:gd name="connsiteY5" fmla="*/ 11479 h 12582"/>
                <a:gd name="connsiteX6" fmla="*/ 23017 w 38587"/>
                <a:gd name="connsiteY6" fmla="*/ 11479 h 12582"/>
                <a:gd name="connsiteX7" fmla="*/ 16836 w 38587"/>
                <a:gd name="connsiteY7" fmla="*/ 11479 h 12582"/>
                <a:gd name="connsiteX8" fmla="*/ 7123 w 38587"/>
                <a:gd name="connsiteY8" fmla="*/ 11920 h 12582"/>
                <a:gd name="connsiteX9" fmla="*/ 1825 w 38587"/>
                <a:gd name="connsiteY9" fmla="*/ 11920 h 12582"/>
                <a:gd name="connsiteX10" fmla="*/ 1825 w 38587"/>
                <a:gd name="connsiteY10" fmla="*/ 5298 h 12582"/>
                <a:gd name="connsiteX11" fmla="*/ 12863 w 38587"/>
                <a:gd name="connsiteY11" fmla="*/ 0 h 12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87" h="12582">
                  <a:moveTo>
                    <a:pt x="12863" y="0"/>
                  </a:moveTo>
                  <a:cubicBezTo>
                    <a:pt x="17278" y="3974"/>
                    <a:pt x="21693" y="1324"/>
                    <a:pt x="26108" y="883"/>
                  </a:cubicBezTo>
                  <a:cubicBezTo>
                    <a:pt x="29640" y="883"/>
                    <a:pt x="33613" y="3090"/>
                    <a:pt x="37145" y="4856"/>
                  </a:cubicBezTo>
                  <a:cubicBezTo>
                    <a:pt x="38028" y="5298"/>
                    <a:pt x="38911" y="7947"/>
                    <a:pt x="38470" y="9271"/>
                  </a:cubicBezTo>
                  <a:cubicBezTo>
                    <a:pt x="38028" y="10596"/>
                    <a:pt x="36262" y="11920"/>
                    <a:pt x="34938" y="12362"/>
                  </a:cubicBezTo>
                  <a:cubicBezTo>
                    <a:pt x="33613" y="12804"/>
                    <a:pt x="32288" y="11920"/>
                    <a:pt x="30964" y="11479"/>
                  </a:cubicBezTo>
                  <a:cubicBezTo>
                    <a:pt x="28315" y="10154"/>
                    <a:pt x="26108" y="9271"/>
                    <a:pt x="23017" y="11479"/>
                  </a:cubicBezTo>
                  <a:cubicBezTo>
                    <a:pt x="21251" y="12362"/>
                    <a:pt x="18161" y="12804"/>
                    <a:pt x="16836" y="11479"/>
                  </a:cubicBezTo>
                  <a:cubicBezTo>
                    <a:pt x="13304" y="9271"/>
                    <a:pt x="10655" y="10596"/>
                    <a:pt x="7123" y="11920"/>
                  </a:cubicBezTo>
                  <a:cubicBezTo>
                    <a:pt x="5357" y="12804"/>
                    <a:pt x="3149" y="12804"/>
                    <a:pt x="1825" y="11920"/>
                  </a:cubicBezTo>
                  <a:cubicBezTo>
                    <a:pt x="-382" y="10154"/>
                    <a:pt x="-824" y="7064"/>
                    <a:pt x="1825" y="5298"/>
                  </a:cubicBezTo>
                  <a:cubicBezTo>
                    <a:pt x="4915" y="3090"/>
                    <a:pt x="8889" y="1766"/>
                    <a:pt x="12863" y="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1" name="Freeform 80">
              <a:extLst>
                <a:ext uri="{FF2B5EF4-FFF2-40B4-BE49-F238E27FC236}">
                  <a16:creationId xmlns:a16="http://schemas.microsoft.com/office/drawing/2014/main" id="{1D98CF84-0D49-42EA-1327-34193C715328}"/>
                </a:ext>
              </a:extLst>
            </p:cNvPr>
            <p:cNvSpPr/>
            <p:nvPr/>
          </p:nvSpPr>
          <p:spPr>
            <a:xfrm>
              <a:off x="6469388" y="4579721"/>
              <a:ext cx="104194" cy="8388"/>
            </a:xfrm>
            <a:custGeom>
              <a:avLst/>
              <a:gdLst>
                <a:gd name="connsiteX0" fmla="*/ 52097 w 104194"/>
                <a:gd name="connsiteY0" fmla="*/ 8388 h 8388"/>
                <a:gd name="connsiteX1" fmla="*/ 6181 w 104194"/>
                <a:gd name="connsiteY1" fmla="*/ 8388 h 8388"/>
                <a:gd name="connsiteX2" fmla="*/ 0 w 104194"/>
                <a:gd name="connsiteY2" fmla="*/ 4415 h 8388"/>
                <a:gd name="connsiteX3" fmla="*/ 5739 w 104194"/>
                <a:gd name="connsiteY3" fmla="*/ 441 h 8388"/>
                <a:gd name="connsiteX4" fmla="*/ 98014 w 104194"/>
                <a:gd name="connsiteY4" fmla="*/ 0 h 8388"/>
                <a:gd name="connsiteX5" fmla="*/ 104195 w 104194"/>
                <a:gd name="connsiteY5" fmla="*/ 3973 h 8388"/>
                <a:gd name="connsiteX6" fmla="*/ 98455 w 104194"/>
                <a:gd name="connsiteY6" fmla="*/ 7947 h 8388"/>
                <a:gd name="connsiteX7" fmla="*/ 52097 w 104194"/>
                <a:gd name="connsiteY7" fmla="*/ 8388 h 8388"/>
                <a:gd name="connsiteX8" fmla="*/ 52097 w 104194"/>
                <a:gd name="connsiteY8" fmla="*/ 8388 h 8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4194" h="8388">
                  <a:moveTo>
                    <a:pt x="52097" y="8388"/>
                  </a:moveTo>
                  <a:cubicBezTo>
                    <a:pt x="36645" y="8388"/>
                    <a:pt x="21633" y="8388"/>
                    <a:pt x="6181" y="8388"/>
                  </a:cubicBezTo>
                  <a:cubicBezTo>
                    <a:pt x="3090" y="8388"/>
                    <a:pt x="0" y="7947"/>
                    <a:pt x="0" y="4415"/>
                  </a:cubicBezTo>
                  <a:cubicBezTo>
                    <a:pt x="0" y="883"/>
                    <a:pt x="3090" y="441"/>
                    <a:pt x="5739" y="441"/>
                  </a:cubicBezTo>
                  <a:cubicBezTo>
                    <a:pt x="36645" y="441"/>
                    <a:pt x="67550" y="441"/>
                    <a:pt x="98014" y="0"/>
                  </a:cubicBezTo>
                  <a:cubicBezTo>
                    <a:pt x="101104" y="0"/>
                    <a:pt x="104195" y="441"/>
                    <a:pt x="104195" y="3973"/>
                  </a:cubicBezTo>
                  <a:cubicBezTo>
                    <a:pt x="104195" y="7505"/>
                    <a:pt x="101104" y="7947"/>
                    <a:pt x="98455" y="7947"/>
                  </a:cubicBezTo>
                  <a:cubicBezTo>
                    <a:pt x="83002" y="8388"/>
                    <a:pt x="67550" y="8388"/>
                    <a:pt x="52097" y="8388"/>
                  </a:cubicBezTo>
                  <a:cubicBezTo>
                    <a:pt x="52097" y="8388"/>
                    <a:pt x="52097" y="8388"/>
                    <a:pt x="52097" y="8388"/>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2" name="Freeform 81">
              <a:extLst>
                <a:ext uri="{FF2B5EF4-FFF2-40B4-BE49-F238E27FC236}">
                  <a16:creationId xmlns:a16="http://schemas.microsoft.com/office/drawing/2014/main" id="{30C49552-3985-1BA0-7957-23793D5E7921}"/>
                </a:ext>
              </a:extLst>
            </p:cNvPr>
            <p:cNvSpPr/>
            <p:nvPr/>
          </p:nvSpPr>
          <p:spPr>
            <a:xfrm>
              <a:off x="6468946" y="4628617"/>
              <a:ext cx="104636" cy="10816"/>
            </a:xfrm>
            <a:custGeom>
              <a:avLst/>
              <a:gdLst>
                <a:gd name="connsiteX0" fmla="*/ 52098 w 104636"/>
                <a:gd name="connsiteY0" fmla="*/ 10707 h 10816"/>
                <a:gd name="connsiteX1" fmla="*/ 7064 w 104636"/>
                <a:gd name="connsiteY1" fmla="*/ 10707 h 10816"/>
                <a:gd name="connsiteX2" fmla="*/ 3091 w 104636"/>
                <a:gd name="connsiteY2" fmla="*/ 10265 h 10816"/>
                <a:gd name="connsiteX3" fmla="*/ 0 w 104636"/>
                <a:gd name="connsiteY3" fmla="*/ 5408 h 10816"/>
                <a:gd name="connsiteX4" fmla="*/ 3091 w 104636"/>
                <a:gd name="connsiteY4" fmla="*/ 552 h 10816"/>
                <a:gd name="connsiteX5" fmla="*/ 6623 w 104636"/>
                <a:gd name="connsiteY5" fmla="*/ 110 h 10816"/>
                <a:gd name="connsiteX6" fmla="*/ 97131 w 104636"/>
                <a:gd name="connsiteY6" fmla="*/ 110 h 10816"/>
                <a:gd name="connsiteX7" fmla="*/ 98014 w 104636"/>
                <a:gd name="connsiteY7" fmla="*/ 110 h 10816"/>
                <a:gd name="connsiteX8" fmla="*/ 104637 w 104636"/>
                <a:gd name="connsiteY8" fmla="*/ 4967 h 10816"/>
                <a:gd name="connsiteX9" fmla="*/ 98014 w 104636"/>
                <a:gd name="connsiteY9" fmla="*/ 9823 h 10816"/>
                <a:gd name="connsiteX10" fmla="*/ 52098 w 104636"/>
                <a:gd name="connsiteY10" fmla="*/ 9823 h 10816"/>
                <a:gd name="connsiteX11" fmla="*/ 52098 w 104636"/>
                <a:gd name="connsiteY11" fmla="*/ 10707 h 10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636" h="10816">
                  <a:moveTo>
                    <a:pt x="52098" y="10707"/>
                  </a:moveTo>
                  <a:cubicBezTo>
                    <a:pt x="37086" y="10707"/>
                    <a:pt x="22075" y="10707"/>
                    <a:pt x="7064" y="10707"/>
                  </a:cubicBezTo>
                  <a:cubicBezTo>
                    <a:pt x="5740" y="10707"/>
                    <a:pt x="3974" y="11148"/>
                    <a:pt x="3091" y="10265"/>
                  </a:cubicBezTo>
                  <a:cubicBezTo>
                    <a:pt x="1766" y="8940"/>
                    <a:pt x="0" y="7174"/>
                    <a:pt x="0" y="5408"/>
                  </a:cubicBezTo>
                  <a:cubicBezTo>
                    <a:pt x="0" y="3642"/>
                    <a:pt x="1766" y="1876"/>
                    <a:pt x="3091" y="552"/>
                  </a:cubicBezTo>
                  <a:cubicBezTo>
                    <a:pt x="3974" y="-331"/>
                    <a:pt x="5298" y="110"/>
                    <a:pt x="6623" y="110"/>
                  </a:cubicBezTo>
                  <a:cubicBezTo>
                    <a:pt x="36645" y="110"/>
                    <a:pt x="67109" y="110"/>
                    <a:pt x="97131" y="110"/>
                  </a:cubicBezTo>
                  <a:cubicBezTo>
                    <a:pt x="97573" y="110"/>
                    <a:pt x="97573" y="110"/>
                    <a:pt x="98014" y="110"/>
                  </a:cubicBezTo>
                  <a:cubicBezTo>
                    <a:pt x="101105" y="110"/>
                    <a:pt x="104637" y="110"/>
                    <a:pt x="104637" y="4967"/>
                  </a:cubicBezTo>
                  <a:cubicBezTo>
                    <a:pt x="104637" y="9823"/>
                    <a:pt x="101105" y="9823"/>
                    <a:pt x="98014" y="9823"/>
                  </a:cubicBezTo>
                  <a:cubicBezTo>
                    <a:pt x="83003" y="9823"/>
                    <a:pt x="67550" y="9823"/>
                    <a:pt x="52098" y="9823"/>
                  </a:cubicBezTo>
                  <a:cubicBezTo>
                    <a:pt x="52098" y="10707"/>
                    <a:pt x="52098" y="10707"/>
                    <a:pt x="52098" y="10707"/>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3" name="Freeform 82">
              <a:extLst>
                <a:ext uri="{FF2B5EF4-FFF2-40B4-BE49-F238E27FC236}">
                  <a16:creationId xmlns:a16="http://schemas.microsoft.com/office/drawing/2014/main" id="{75A2730C-15F0-D901-CF9B-51E190A56011}"/>
                </a:ext>
              </a:extLst>
            </p:cNvPr>
            <p:cNvSpPr/>
            <p:nvPr/>
          </p:nvSpPr>
          <p:spPr>
            <a:xfrm>
              <a:off x="6469830" y="4603120"/>
              <a:ext cx="104312" cy="10596"/>
            </a:xfrm>
            <a:custGeom>
              <a:avLst/>
              <a:gdLst>
                <a:gd name="connsiteX0" fmla="*/ 52097 w 104312"/>
                <a:gd name="connsiteY0" fmla="*/ 0 h 10596"/>
                <a:gd name="connsiteX1" fmla="*/ 97572 w 104312"/>
                <a:gd name="connsiteY1" fmla="*/ 0 h 10596"/>
                <a:gd name="connsiteX2" fmla="*/ 102870 w 104312"/>
                <a:gd name="connsiteY2" fmla="*/ 1766 h 10596"/>
                <a:gd name="connsiteX3" fmla="*/ 104195 w 104312"/>
                <a:gd name="connsiteY3" fmla="*/ 6623 h 10596"/>
                <a:gd name="connsiteX4" fmla="*/ 99780 w 104312"/>
                <a:gd name="connsiteY4" fmla="*/ 10155 h 10596"/>
                <a:gd name="connsiteX5" fmla="*/ 75497 w 104312"/>
                <a:gd name="connsiteY5" fmla="*/ 10155 h 10596"/>
                <a:gd name="connsiteX6" fmla="*/ 8389 w 104312"/>
                <a:gd name="connsiteY6" fmla="*/ 10596 h 10596"/>
                <a:gd name="connsiteX7" fmla="*/ 5298 w 104312"/>
                <a:gd name="connsiteY7" fmla="*/ 10596 h 10596"/>
                <a:gd name="connsiteX8" fmla="*/ 0 w 104312"/>
                <a:gd name="connsiteY8" fmla="*/ 5298 h 10596"/>
                <a:gd name="connsiteX9" fmla="*/ 5298 w 104312"/>
                <a:gd name="connsiteY9" fmla="*/ 0 h 10596"/>
                <a:gd name="connsiteX10" fmla="*/ 52097 w 104312"/>
                <a:gd name="connsiteY10" fmla="*/ 0 h 10596"/>
                <a:gd name="connsiteX11" fmla="*/ 52097 w 104312"/>
                <a:gd name="connsiteY11" fmla="*/ 0 h 10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312" h="10596">
                  <a:moveTo>
                    <a:pt x="52097" y="0"/>
                  </a:moveTo>
                  <a:cubicBezTo>
                    <a:pt x="67108" y="0"/>
                    <a:pt x="82120" y="0"/>
                    <a:pt x="97572" y="0"/>
                  </a:cubicBezTo>
                  <a:cubicBezTo>
                    <a:pt x="99338" y="0"/>
                    <a:pt x="101546" y="441"/>
                    <a:pt x="102870" y="1766"/>
                  </a:cubicBezTo>
                  <a:cubicBezTo>
                    <a:pt x="103753" y="2649"/>
                    <a:pt x="104636" y="5740"/>
                    <a:pt x="104195" y="6623"/>
                  </a:cubicBezTo>
                  <a:cubicBezTo>
                    <a:pt x="103312" y="8389"/>
                    <a:pt x="101105" y="10155"/>
                    <a:pt x="99780" y="10155"/>
                  </a:cubicBezTo>
                  <a:cubicBezTo>
                    <a:pt x="91833" y="10596"/>
                    <a:pt x="83444" y="10155"/>
                    <a:pt x="75497" y="10155"/>
                  </a:cubicBezTo>
                  <a:cubicBezTo>
                    <a:pt x="53422" y="10155"/>
                    <a:pt x="30905" y="10155"/>
                    <a:pt x="8389" y="10596"/>
                  </a:cubicBezTo>
                  <a:cubicBezTo>
                    <a:pt x="7505" y="10596"/>
                    <a:pt x="6623" y="10596"/>
                    <a:pt x="5298" y="10596"/>
                  </a:cubicBezTo>
                  <a:cubicBezTo>
                    <a:pt x="2208" y="10596"/>
                    <a:pt x="0" y="9713"/>
                    <a:pt x="0" y="5298"/>
                  </a:cubicBezTo>
                  <a:cubicBezTo>
                    <a:pt x="0" y="883"/>
                    <a:pt x="2649" y="0"/>
                    <a:pt x="5298" y="0"/>
                  </a:cubicBezTo>
                  <a:cubicBezTo>
                    <a:pt x="20750" y="441"/>
                    <a:pt x="36203" y="441"/>
                    <a:pt x="52097" y="0"/>
                  </a:cubicBezTo>
                  <a:cubicBezTo>
                    <a:pt x="52097" y="441"/>
                    <a:pt x="52097" y="0"/>
                    <a:pt x="52097" y="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grpSp>
        <p:nvGrpSpPr>
          <p:cNvPr id="84" name="Group 83">
            <a:extLst>
              <a:ext uri="{FF2B5EF4-FFF2-40B4-BE49-F238E27FC236}">
                <a16:creationId xmlns:a16="http://schemas.microsoft.com/office/drawing/2014/main" id="{D25B1E8E-A9DC-83ED-39D1-3A5898D2736E}"/>
              </a:ext>
            </a:extLst>
          </p:cNvPr>
          <p:cNvGrpSpPr/>
          <p:nvPr/>
        </p:nvGrpSpPr>
        <p:grpSpPr>
          <a:xfrm>
            <a:off x="4048569" y="711913"/>
            <a:ext cx="1919062" cy="1927343"/>
            <a:chOff x="1093675" y="2484814"/>
            <a:chExt cx="2961160" cy="2973937"/>
          </a:xfrm>
        </p:grpSpPr>
        <p:sp>
          <p:nvSpPr>
            <p:cNvPr id="85" name="Freeform 84">
              <a:extLst>
                <a:ext uri="{FF2B5EF4-FFF2-40B4-BE49-F238E27FC236}">
                  <a16:creationId xmlns:a16="http://schemas.microsoft.com/office/drawing/2014/main" id="{2666D8C1-67CA-6111-D424-6EBBC5A3D8D1}"/>
                </a:ext>
              </a:extLst>
            </p:cNvPr>
            <p:cNvSpPr/>
            <p:nvPr/>
          </p:nvSpPr>
          <p:spPr>
            <a:xfrm rot="10800000">
              <a:off x="1093675" y="3017160"/>
              <a:ext cx="2912240" cy="45689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86" name="Group 85">
              <a:extLst>
                <a:ext uri="{FF2B5EF4-FFF2-40B4-BE49-F238E27FC236}">
                  <a16:creationId xmlns:a16="http://schemas.microsoft.com/office/drawing/2014/main" id="{C2C47AB5-C20B-7F83-391D-6D389958A922}"/>
                </a:ext>
              </a:extLst>
            </p:cNvPr>
            <p:cNvGrpSpPr/>
            <p:nvPr/>
          </p:nvGrpSpPr>
          <p:grpSpPr>
            <a:xfrm>
              <a:off x="1226198" y="2484814"/>
              <a:ext cx="2828637" cy="2973937"/>
              <a:chOff x="7601607" y="4218616"/>
              <a:chExt cx="2411035" cy="2534880"/>
            </a:xfrm>
          </p:grpSpPr>
          <p:sp>
            <p:nvSpPr>
              <p:cNvPr id="87" name="TextBox 86">
                <a:extLst>
                  <a:ext uri="{FF2B5EF4-FFF2-40B4-BE49-F238E27FC236}">
                    <a16:creationId xmlns:a16="http://schemas.microsoft.com/office/drawing/2014/main" id="{1043E9AA-1050-7A5E-0741-AC00A67F5B1D}"/>
                  </a:ext>
                </a:extLst>
              </p:cNvPr>
              <p:cNvSpPr txBox="1"/>
              <p:nvPr/>
            </p:nvSpPr>
            <p:spPr>
              <a:xfrm>
                <a:off x="7608307" y="4218616"/>
                <a:ext cx="1452855" cy="445215"/>
              </a:xfrm>
              <a:prstGeom prst="rect">
                <a:avLst/>
              </a:prstGeom>
              <a:noFill/>
            </p:spPr>
            <p:txBody>
              <a:bodyPr wrap="non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1</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88" name="TextBox 87">
                <a:extLst>
                  <a:ext uri="{FF2B5EF4-FFF2-40B4-BE49-F238E27FC236}">
                    <a16:creationId xmlns:a16="http://schemas.microsoft.com/office/drawing/2014/main" id="{F37431B4-D359-2AAF-83C9-CE9E5EF3EBF6}"/>
                  </a:ext>
                </a:extLst>
              </p:cNvPr>
              <p:cNvSpPr txBox="1"/>
              <p:nvPr/>
            </p:nvSpPr>
            <p:spPr>
              <a:xfrm>
                <a:off x="7642196" y="4696841"/>
                <a:ext cx="2370446"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Introduction: Diversities Reviving European Enterprises </a:t>
                </a:r>
              </a:p>
            </p:txBody>
          </p:sp>
          <p:sp>
            <p:nvSpPr>
              <p:cNvPr id="89" name="TextBox 88">
                <a:extLst>
                  <a:ext uri="{FF2B5EF4-FFF2-40B4-BE49-F238E27FC236}">
                    <a16:creationId xmlns:a16="http://schemas.microsoft.com/office/drawing/2014/main" id="{6E39176C-C6B1-88C9-90F6-86CEB87990E5}"/>
                  </a:ext>
                </a:extLst>
              </p:cNvPr>
              <p:cNvSpPr txBox="1"/>
              <p:nvPr/>
            </p:nvSpPr>
            <p:spPr>
              <a:xfrm>
                <a:off x="7601607" y="5113366"/>
                <a:ext cx="2328046" cy="1640130"/>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Overview and definitions of D&amp;I in SMEs. 12 Dimensions of Diversity. Learning key competencies for business case delivery. </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Why D&amp;I Matters for SMEs.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Building D&amp;I Competencies for SMEs. </a:t>
                </a:r>
              </a:p>
              <a:p>
                <a:pPr>
                  <a:lnSpc>
                    <a:spcPts val="891"/>
                  </a:lnSpc>
                  <a:buClr>
                    <a:srgbClr val="F15B2A"/>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90" name="Group 89">
            <a:extLst>
              <a:ext uri="{FF2B5EF4-FFF2-40B4-BE49-F238E27FC236}">
                <a16:creationId xmlns:a16="http://schemas.microsoft.com/office/drawing/2014/main" id="{9D71A481-5EA7-1B19-56C7-CBC288E3DB98}"/>
              </a:ext>
            </a:extLst>
          </p:cNvPr>
          <p:cNvGrpSpPr/>
          <p:nvPr/>
        </p:nvGrpSpPr>
        <p:grpSpPr>
          <a:xfrm>
            <a:off x="6651749" y="723054"/>
            <a:ext cx="2014073" cy="2267978"/>
            <a:chOff x="4098066" y="997019"/>
            <a:chExt cx="2977579" cy="3352950"/>
          </a:xfrm>
        </p:grpSpPr>
        <p:sp>
          <p:nvSpPr>
            <p:cNvPr id="91" name="Freeform 90">
              <a:extLst>
                <a:ext uri="{FF2B5EF4-FFF2-40B4-BE49-F238E27FC236}">
                  <a16:creationId xmlns:a16="http://schemas.microsoft.com/office/drawing/2014/main" id="{6BCEDEA0-828E-68E5-289A-AD03F5957D45}"/>
                </a:ext>
              </a:extLst>
            </p:cNvPr>
            <p:cNvSpPr/>
            <p:nvPr/>
          </p:nvSpPr>
          <p:spPr>
            <a:xfrm rot="10800000">
              <a:off x="4098066" y="1498832"/>
              <a:ext cx="2451312"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92" name="Group 91">
              <a:extLst>
                <a:ext uri="{FF2B5EF4-FFF2-40B4-BE49-F238E27FC236}">
                  <a16:creationId xmlns:a16="http://schemas.microsoft.com/office/drawing/2014/main" id="{41B92135-9220-B5F3-FBAE-F49C080DD45D}"/>
                </a:ext>
              </a:extLst>
            </p:cNvPr>
            <p:cNvGrpSpPr/>
            <p:nvPr/>
          </p:nvGrpSpPr>
          <p:grpSpPr>
            <a:xfrm>
              <a:off x="4212817" y="997019"/>
              <a:ext cx="2862828" cy="3352950"/>
              <a:chOff x="7590733" y="4225939"/>
              <a:chExt cx="2546867" cy="2982893"/>
            </a:xfrm>
          </p:grpSpPr>
          <p:sp>
            <p:nvSpPr>
              <p:cNvPr id="93" name="TextBox 92">
                <a:extLst>
                  <a:ext uri="{FF2B5EF4-FFF2-40B4-BE49-F238E27FC236}">
                    <a16:creationId xmlns:a16="http://schemas.microsoft.com/office/drawing/2014/main" id="{540F73DE-212F-A7AF-9535-932EFE67CB51}"/>
                  </a:ext>
                </a:extLst>
              </p:cNvPr>
              <p:cNvSpPr txBox="1"/>
              <p:nvPr/>
            </p:nvSpPr>
            <p:spPr>
              <a:xfrm>
                <a:off x="7590733" y="4225939"/>
                <a:ext cx="2078683"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2</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94" name="TextBox 93">
                <a:extLst>
                  <a:ext uri="{FF2B5EF4-FFF2-40B4-BE49-F238E27FC236}">
                    <a16:creationId xmlns:a16="http://schemas.microsoft.com/office/drawing/2014/main" id="{E1011ACA-F30D-64F4-E03F-55F974D16D52}"/>
                  </a:ext>
                </a:extLst>
              </p:cNvPr>
              <p:cNvSpPr txBox="1"/>
              <p:nvPr/>
            </p:nvSpPr>
            <p:spPr>
              <a:xfrm>
                <a:off x="7617977" y="4721357"/>
                <a:ext cx="2008307"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Leadership Skills</a:t>
                </a:r>
              </a:p>
            </p:txBody>
          </p:sp>
          <p:sp>
            <p:nvSpPr>
              <p:cNvPr id="95" name="TextBox 94">
                <a:extLst>
                  <a:ext uri="{FF2B5EF4-FFF2-40B4-BE49-F238E27FC236}">
                    <a16:creationId xmlns:a16="http://schemas.microsoft.com/office/drawing/2014/main" id="{74BB4D31-AA64-3F6F-BD6A-50E1D9086524}"/>
                  </a:ext>
                </a:extLst>
              </p:cNvPr>
              <p:cNvSpPr txBox="1"/>
              <p:nvPr/>
            </p:nvSpPr>
            <p:spPr>
              <a:xfrm>
                <a:off x="7601606" y="5113365"/>
                <a:ext cx="2535994" cy="2095467"/>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Develop inclusive leadership skills (e.g., Bias awareness and mitigation). Tap into the power of neurodiversity. </a:t>
                </a:r>
                <a:r>
                  <a:rPr lang="en-US" sz="875" dirty="0">
                    <a:ln/>
                    <a:solidFill>
                      <a:srgbClr val="083F59"/>
                    </a:solidFill>
                    <a:latin typeface="Calibri" panose="020F0502020204030204" pitchFamily="34" charset="0"/>
                    <a:cs typeface="Calibri" panose="020F0502020204030204" pitchFamily="34" charset="0"/>
                    <a:sym typeface="Avenir-Black"/>
                    <a:rtl val="0"/>
                  </a:rPr>
                  <a:t>Measure impact and build resilience.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Prepare for Inclusive Change Through Leadership.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Unlock Inclusive Leadership &amp; Neurodiversity.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Measure Leadership Impact &amp; Build Resilience.</a:t>
                </a:r>
              </a:p>
              <a:p>
                <a:pPr marL="115981" indent="-115981">
                  <a:lnSpc>
                    <a:spcPts val="891"/>
                  </a:lnSpc>
                  <a:buClr>
                    <a:srgbClr val="F15B2A"/>
                  </a:buClr>
                  <a:buFont typeface="Arial" panose="020B0604020202020204" pitchFamily="34" charset="0"/>
                  <a:buChar cha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96" name="Group 95">
            <a:extLst>
              <a:ext uri="{FF2B5EF4-FFF2-40B4-BE49-F238E27FC236}">
                <a16:creationId xmlns:a16="http://schemas.microsoft.com/office/drawing/2014/main" id="{60D86360-6381-E9AD-F9BF-5A72A3BA2762}"/>
              </a:ext>
            </a:extLst>
          </p:cNvPr>
          <p:cNvGrpSpPr/>
          <p:nvPr/>
        </p:nvGrpSpPr>
        <p:grpSpPr>
          <a:xfrm>
            <a:off x="8987465" y="714941"/>
            <a:ext cx="2462179" cy="2745281"/>
            <a:chOff x="4098065" y="973802"/>
            <a:chExt cx="3640051" cy="4058587"/>
          </a:xfrm>
        </p:grpSpPr>
        <p:sp>
          <p:nvSpPr>
            <p:cNvPr id="97" name="Freeform 96">
              <a:extLst>
                <a:ext uri="{FF2B5EF4-FFF2-40B4-BE49-F238E27FC236}">
                  <a16:creationId xmlns:a16="http://schemas.microsoft.com/office/drawing/2014/main" id="{793CBB64-DCCD-B21F-9C91-9C2026C3ADF5}"/>
                </a:ext>
              </a:extLst>
            </p:cNvPr>
            <p:cNvSpPr/>
            <p:nvPr/>
          </p:nvSpPr>
          <p:spPr>
            <a:xfrm rot="10800000">
              <a:off x="4098065" y="1498832"/>
              <a:ext cx="2312151"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98" name="Group 97">
              <a:extLst>
                <a:ext uri="{FF2B5EF4-FFF2-40B4-BE49-F238E27FC236}">
                  <a16:creationId xmlns:a16="http://schemas.microsoft.com/office/drawing/2014/main" id="{36788966-825E-C8A7-9177-58B7031080E2}"/>
                </a:ext>
              </a:extLst>
            </p:cNvPr>
            <p:cNvGrpSpPr/>
            <p:nvPr/>
          </p:nvGrpSpPr>
          <p:grpSpPr>
            <a:xfrm>
              <a:off x="4225037" y="973802"/>
              <a:ext cx="3513079" cy="4058587"/>
              <a:chOff x="7601604" y="4205289"/>
              <a:chExt cx="3125352" cy="3610655"/>
            </a:xfrm>
          </p:grpSpPr>
          <p:sp>
            <p:nvSpPr>
              <p:cNvPr id="99" name="TextBox 98">
                <a:extLst>
                  <a:ext uri="{FF2B5EF4-FFF2-40B4-BE49-F238E27FC236}">
                    <a16:creationId xmlns:a16="http://schemas.microsoft.com/office/drawing/2014/main" id="{C01C1E62-AC50-1C97-9D92-35BE516DD1B4}"/>
                  </a:ext>
                </a:extLst>
              </p:cNvPr>
              <p:cNvSpPr txBox="1"/>
              <p:nvPr/>
            </p:nvSpPr>
            <p:spPr>
              <a:xfrm>
                <a:off x="7603769" y="4205289"/>
                <a:ext cx="2469606"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3</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100" name="TextBox 99">
                <a:extLst>
                  <a:ext uri="{FF2B5EF4-FFF2-40B4-BE49-F238E27FC236}">
                    <a16:creationId xmlns:a16="http://schemas.microsoft.com/office/drawing/2014/main" id="{A553BCCC-7B1C-0F2E-ABA4-7C9C73C63E67}"/>
                  </a:ext>
                </a:extLst>
              </p:cNvPr>
              <p:cNvSpPr txBox="1"/>
              <p:nvPr/>
            </p:nvSpPr>
            <p:spPr>
              <a:xfrm>
                <a:off x="7642198" y="4689513"/>
                <a:ext cx="1893324"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Talent Management for SMEs </a:t>
                </a:r>
              </a:p>
            </p:txBody>
          </p:sp>
          <p:sp>
            <p:nvSpPr>
              <p:cNvPr id="101" name="TextBox 100">
                <a:extLst>
                  <a:ext uri="{FF2B5EF4-FFF2-40B4-BE49-F238E27FC236}">
                    <a16:creationId xmlns:a16="http://schemas.microsoft.com/office/drawing/2014/main" id="{FF6A4789-9490-B70C-314B-4C7EC401FD99}"/>
                  </a:ext>
                </a:extLst>
              </p:cNvPr>
              <p:cNvSpPr txBox="1"/>
              <p:nvPr/>
            </p:nvSpPr>
            <p:spPr>
              <a:xfrm>
                <a:off x="7601604" y="5113364"/>
                <a:ext cx="3125352" cy="2702580"/>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Inclusive advertising, recruitment and retention. Performance management and leadership succession planning. </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Attracting, Developing, and Retaining Diverse Talent.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Creating Inclusive Job Descriptions &amp; Adverts.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Inclusive Selection, Interviewing, and Offer Strategies.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Employee Talent Development and Retention.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Performance Management and Feedback.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6: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Succession Planning and Leadership Development.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sp>
        <p:nvSpPr>
          <p:cNvPr id="102" name="Freeform 101">
            <a:extLst>
              <a:ext uri="{FF2B5EF4-FFF2-40B4-BE49-F238E27FC236}">
                <a16:creationId xmlns:a16="http://schemas.microsoft.com/office/drawing/2014/main" id="{91A38EBF-B024-FDCA-216F-79A630F3AB94}"/>
              </a:ext>
            </a:extLst>
          </p:cNvPr>
          <p:cNvSpPr/>
          <p:nvPr/>
        </p:nvSpPr>
        <p:spPr>
          <a:xfrm rot="13947310">
            <a:off x="11351709" y="1620350"/>
            <a:ext cx="408946" cy="257807"/>
          </a:xfrm>
          <a:custGeom>
            <a:avLst/>
            <a:gdLst>
              <a:gd name="connsiteX0" fmla="*/ 0 w 538634"/>
              <a:gd name="connsiteY0" fmla="*/ 0 h 339075"/>
              <a:gd name="connsiteX1" fmla="*/ 538635 w 538634"/>
              <a:gd name="connsiteY1" fmla="*/ 0 h 339075"/>
              <a:gd name="connsiteX2" fmla="*/ 538635 w 538634"/>
              <a:gd name="connsiteY2" fmla="*/ 339075 h 339075"/>
              <a:gd name="connsiteX3" fmla="*/ 0 w 538634"/>
              <a:gd name="connsiteY3" fmla="*/ 339075 h 339075"/>
            </a:gdLst>
            <a:ahLst/>
            <a:cxnLst>
              <a:cxn ang="0">
                <a:pos x="connsiteX0" y="connsiteY0"/>
              </a:cxn>
              <a:cxn ang="0">
                <a:pos x="connsiteX1" y="connsiteY1"/>
              </a:cxn>
              <a:cxn ang="0">
                <a:pos x="connsiteX2" y="connsiteY2"/>
              </a:cxn>
              <a:cxn ang="0">
                <a:pos x="connsiteX3" y="connsiteY3"/>
              </a:cxn>
            </a:cxnLst>
            <a:rect l="l" t="t" r="r" b="b"/>
            <a:pathLst>
              <a:path w="538634" h="339075">
                <a:moveTo>
                  <a:pt x="0" y="0"/>
                </a:moveTo>
                <a:lnTo>
                  <a:pt x="538635" y="0"/>
                </a:lnTo>
                <a:lnTo>
                  <a:pt x="538635" y="339075"/>
                </a:lnTo>
                <a:lnTo>
                  <a:pt x="0" y="339075"/>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103" name="Group 102">
            <a:extLst>
              <a:ext uri="{FF2B5EF4-FFF2-40B4-BE49-F238E27FC236}">
                <a16:creationId xmlns:a16="http://schemas.microsoft.com/office/drawing/2014/main" id="{D76426E7-8D51-24D4-075A-0B1CFDD0B32E}"/>
              </a:ext>
            </a:extLst>
          </p:cNvPr>
          <p:cNvGrpSpPr/>
          <p:nvPr/>
        </p:nvGrpSpPr>
        <p:grpSpPr>
          <a:xfrm>
            <a:off x="11389928" y="1544120"/>
            <a:ext cx="262509" cy="353897"/>
            <a:chOff x="5050571" y="2097309"/>
            <a:chExt cx="2121206" cy="2859671"/>
          </a:xfrm>
          <a:solidFill>
            <a:srgbClr val="083F59"/>
          </a:solidFill>
        </p:grpSpPr>
        <p:sp>
          <p:nvSpPr>
            <p:cNvPr id="104" name="Freeform 103">
              <a:extLst>
                <a:ext uri="{FF2B5EF4-FFF2-40B4-BE49-F238E27FC236}">
                  <a16:creationId xmlns:a16="http://schemas.microsoft.com/office/drawing/2014/main" id="{11A72C54-71A4-BD5F-B61A-F4729C6C1A14}"/>
                </a:ext>
              </a:extLst>
            </p:cNvPr>
            <p:cNvSpPr/>
            <p:nvPr/>
          </p:nvSpPr>
          <p:spPr>
            <a:xfrm>
              <a:off x="5050571" y="2097309"/>
              <a:ext cx="2121206" cy="2859671"/>
            </a:xfrm>
            <a:custGeom>
              <a:avLst/>
              <a:gdLst>
                <a:gd name="connsiteX0" fmla="*/ 1671143 w 2121206"/>
                <a:gd name="connsiteY0" fmla="*/ 1615947 h 2859671"/>
                <a:gd name="connsiteX1" fmla="*/ 2069520 w 2121206"/>
                <a:gd name="connsiteY1" fmla="*/ 1959661 h 2859671"/>
                <a:gd name="connsiteX2" fmla="*/ 2120845 w 2121206"/>
                <a:gd name="connsiteY2" fmla="*/ 2208080 h 2859671"/>
                <a:gd name="connsiteX3" fmla="*/ 2120845 w 2121206"/>
                <a:gd name="connsiteY3" fmla="*/ 2808359 h 2859671"/>
                <a:gd name="connsiteX4" fmla="*/ 2068705 w 2121206"/>
                <a:gd name="connsiteY4" fmla="*/ 2859672 h 2859671"/>
                <a:gd name="connsiteX5" fmla="*/ 1144861 w 2121206"/>
                <a:gd name="connsiteY5" fmla="*/ 2859672 h 2859671"/>
                <a:gd name="connsiteX6" fmla="*/ 401060 w 2121206"/>
                <a:gd name="connsiteY6" fmla="*/ 2859672 h 2859671"/>
                <a:gd name="connsiteX7" fmla="*/ 54007 w 2121206"/>
                <a:gd name="connsiteY7" fmla="*/ 2859672 h 2859671"/>
                <a:gd name="connsiteX8" fmla="*/ 1053 w 2121206"/>
                <a:gd name="connsiteY8" fmla="*/ 2805916 h 2859671"/>
                <a:gd name="connsiteX9" fmla="*/ 238 w 2121206"/>
                <a:gd name="connsiteY9" fmla="*/ 2242289 h 2859671"/>
                <a:gd name="connsiteX10" fmla="*/ 449126 w 2121206"/>
                <a:gd name="connsiteY10" fmla="*/ 1615947 h 2859671"/>
                <a:gd name="connsiteX11" fmla="*/ 428759 w 2121206"/>
                <a:gd name="connsiteY11" fmla="*/ 1602101 h 2859671"/>
                <a:gd name="connsiteX12" fmla="*/ 223460 w 2121206"/>
                <a:gd name="connsiteY12" fmla="*/ 1361826 h 2859671"/>
                <a:gd name="connsiteX13" fmla="*/ 247085 w 2121206"/>
                <a:gd name="connsiteY13" fmla="*/ 1300740 h 2859671"/>
                <a:gd name="connsiteX14" fmla="*/ 520817 w 2121206"/>
                <a:gd name="connsiteY14" fmla="*/ 1024627 h 2859671"/>
                <a:gd name="connsiteX15" fmla="*/ 536296 w 2121206"/>
                <a:gd name="connsiteY15" fmla="*/ 937477 h 2859671"/>
                <a:gd name="connsiteX16" fmla="*/ 682938 w 2121206"/>
                <a:gd name="connsiteY16" fmla="*/ 413760 h 2859671"/>
                <a:gd name="connsiteX17" fmla="*/ 796179 w 2121206"/>
                <a:gd name="connsiteY17" fmla="*/ 303804 h 2859671"/>
                <a:gd name="connsiteX18" fmla="*/ 814101 w 2121206"/>
                <a:gd name="connsiteY18" fmla="*/ 266338 h 2859671"/>
                <a:gd name="connsiteX19" fmla="*/ 1060949 w 2121206"/>
                <a:gd name="connsiteY19" fmla="*/ 0 h 2859671"/>
                <a:gd name="connsiteX20" fmla="*/ 1310240 w 2121206"/>
                <a:gd name="connsiteY20" fmla="*/ 268781 h 2859671"/>
                <a:gd name="connsiteX21" fmla="*/ 1321646 w 2121206"/>
                <a:gd name="connsiteY21" fmla="*/ 298918 h 2859671"/>
                <a:gd name="connsiteX22" fmla="*/ 1586416 w 2121206"/>
                <a:gd name="connsiteY22" fmla="*/ 884535 h 2859671"/>
                <a:gd name="connsiteX23" fmla="*/ 1688251 w 2121206"/>
                <a:gd name="connsiteY23" fmla="*/ 1155760 h 2859671"/>
                <a:gd name="connsiteX24" fmla="*/ 1872368 w 2121206"/>
                <a:gd name="connsiteY24" fmla="*/ 1299111 h 2859671"/>
                <a:gd name="connsiteX25" fmla="*/ 1897623 w 2121206"/>
                <a:gd name="connsiteY25" fmla="*/ 1366713 h 2859671"/>
                <a:gd name="connsiteX26" fmla="*/ 1689880 w 2121206"/>
                <a:gd name="connsiteY26" fmla="*/ 1604544 h 2859671"/>
                <a:gd name="connsiteX27" fmla="*/ 1671143 w 2121206"/>
                <a:gd name="connsiteY27" fmla="*/ 1615947 h 2859671"/>
                <a:gd name="connsiteX28" fmla="*/ 563995 w 2121206"/>
                <a:gd name="connsiteY28" fmla="*/ 1666445 h 2859671"/>
                <a:gd name="connsiteX29" fmla="*/ 507782 w 2121206"/>
                <a:gd name="connsiteY29" fmla="*/ 1672147 h 2859671"/>
                <a:gd name="connsiteX30" fmla="*/ 66227 w 2121206"/>
                <a:gd name="connsiteY30" fmla="*/ 2202379 h 2859671"/>
                <a:gd name="connsiteX31" fmla="*/ 66227 w 2121206"/>
                <a:gd name="connsiteY31" fmla="*/ 2766820 h 2859671"/>
                <a:gd name="connsiteX32" fmla="*/ 67856 w 2121206"/>
                <a:gd name="connsiteY32" fmla="*/ 2793698 h 2859671"/>
                <a:gd name="connsiteX33" fmla="*/ 316333 w 2121206"/>
                <a:gd name="connsiteY33" fmla="*/ 2793698 h 2859671"/>
                <a:gd name="connsiteX34" fmla="*/ 316333 w 2121206"/>
                <a:gd name="connsiteY34" fmla="*/ 2757861 h 2859671"/>
                <a:gd name="connsiteX35" fmla="*/ 316333 w 2121206"/>
                <a:gd name="connsiteY35" fmla="*/ 2318851 h 2859671"/>
                <a:gd name="connsiteX36" fmla="*/ 317962 w 2121206"/>
                <a:gd name="connsiteY36" fmla="*/ 2291973 h 2859671"/>
                <a:gd name="connsiteX37" fmla="*/ 348106 w 2121206"/>
                <a:gd name="connsiteY37" fmla="*/ 2264280 h 2859671"/>
                <a:gd name="connsiteX38" fmla="*/ 380693 w 2121206"/>
                <a:gd name="connsiteY38" fmla="*/ 2288715 h 2859671"/>
                <a:gd name="connsiteX39" fmla="*/ 383137 w 2121206"/>
                <a:gd name="connsiteY39" fmla="*/ 2318851 h 2859671"/>
                <a:gd name="connsiteX40" fmla="*/ 383137 w 2121206"/>
                <a:gd name="connsiteY40" fmla="*/ 2761119 h 2859671"/>
                <a:gd name="connsiteX41" fmla="*/ 384766 w 2121206"/>
                <a:gd name="connsiteY41" fmla="*/ 2793698 h 2859671"/>
                <a:gd name="connsiteX42" fmla="*/ 987628 w 2121206"/>
                <a:gd name="connsiteY42" fmla="*/ 2793698 h 2859671"/>
                <a:gd name="connsiteX43" fmla="*/ 963187 w 2121206"/>
                <a:gd name="connsiteY43" fmla="*/ 2764377 h 2859671"/>
                <a:gd name="connsiteX44" fmla="*/ 603100 w 2121206"/>
                <a:gd name="connsiteY44" fmla="*/ 2346544 h 2859671"/>
                <a:gd name="connsiteX45" fmla="*/ 577845 w 2121206"/>
                <a:gd name="connsiteY45" fmla="*/ 2169800 h 2859671"/>
                <a:gd name="connsiteX46" fmla="*/ 631613 w 2121206"/>
                <a:gd name="connsiteY46" fmla="*/ 2050884 h 2859671"/>
                <a:gd name="connsiteX47" fmla="*/ 498006 w 2121206"/>
                <a:gd name="connsiteY47" fmla="*/ 1975951 h 2859671"/>
                <a:gd name="connsiteX48" fmla="*/ 474381 w 2121206"/>
                <a:gd name="connsiteY48" fmla="*/ 1914050 h 2859671"/>
                <a:gd name="connsiteX49" fmla="*/ 524076 w 2121206"/>
                <a:gd name="connsiteY49" fmla="*/ 1776401 h 2859671"/>
                <a:gd name="connsiteX50" fmla="*/ 563995 w 2121206"/>
                <a:gd name="connsiteY50" fmla="*/ 1666445 h 2859671"/>
                <a:gd name="connsiteX51" fmla="*/ 1557088 w 2121206"/>
                <a:gd name="connsiteY51" fmla="*/ 1666445 h 2859671"/>
                <a:gd name="connsiteX52" fmla="*/ 1644258 w 2121206"/>
                <a:gd name="connsiteY52" fmla="*/ 1906720 h 2859671"/>
                <a:gd name="connsiteX53" fmla="*/ 1619003 w 2121206"/>
                <a:gd name="connsiteY53" fmla="*/ 1977580 h 2859671"/>
                <a:gd name="connsiteX54" fmla="*/ 1490284 w 2121206"/>
                <a:gd name="connsiteY54" fmla="*/ 2050070 h 2859671"/>
                <a:gd name="connsiteX55" fmla="*/ 1570123 w 2121206"/>
                <a:gd name="connsiteY55" fmla="*/ 2222742 h 2859671"/>
                <a:gd name="connsiteX56" fmla="*/ 1558717 w 2121206"/>
                <a:gd name="connsiteY56" fmla="*/ 2301747 h 2859671"/>
                <a:gd name="connsiteX57" fmla="*/ 1160339 w 2121206"/>
                <a:gd name="connsiteY57" fmla="*/ 2762748 h 2859671"/>
                <a:gd name="connsiteX58" fmla="*/ 1135899 w 2121206"/>
                <a:gd name="connsiteY58" fmla="*/ 2792884 h 2859671"/>
                <a:gd name="connsiteX59" fmla="*/ 1740390 w 2121206"/>
                <a:gd name="connsiteY59" fmla="*/ 2792884 h 2859671"/>
                <a:gd name="connsiteX60" fmla="*/ 1740390 w 2121206"/>
                <a:gd name="connsiteY60" fmla="*/ 2757861 h 2859671"/>
                <a:gd name="connsiteX61" fmla="*/ 1740390 w 2121206"/>
                <a:gd name="connsiteY61" fmla="*/ 2324553 h 2859671"/>
                <a:gd name="connsiteX62" fmla="*/ 1742020 w 2121206"/>
                <a:gd name="connsiteY62" fmla="*/ 2291973 h 2859671"/>
                <a:gd name="connsiteX63" fmla="*/ 1773792 w 2121206"/>
                <a:gd name="connsiteY63" fmla="*/ 2263466 h 2859671"/>
                <a:gd name="connsiteX64" fmla="*/ 1805565 w 2121206"/>
                <a:gd name="connsiteY64" fmla="*/ 2292788 h 2859671"/>
                <a:gd name="connsiteX65" fmla="*/ 1806379 w 2121206"/>
                <a:gd name="connsiteY65" fmla="*/ 2316408 h 2859671"/>
                <a:gd name="connsiteX66" fmla="*/ 1806379 w 2121206"/>
                <a:gd name="connsiteY66" fmla="*/ 2758676 h 2859671"/>
                <a:gd name="connsiteX67" fmla="*/ 1806379 w 2121206"/>
                <a:gd name="connsiteY67" fmla="*/ 2792884 h 2859671"/>
                <a:gd name="connsiteX68" fmla="*/ 2054856 w 2121206"/>
                <a:gd name="connsiteY68" fmla="*/ 2792884 h 2859671"/>
                <a:gd name="connsiteX69" fmla="*/ 2056485 w 2121206"/>
                <a:gd name="connsiteY69" fmla="*/ 2770078 h 2859671"/>
                <a:gd name="connsiteX70" fmla="*/ 2055671 w 2121206"/>
                <a:gd name="connsiteY70" fmla="*/ 2193420 h 2859671"/>
                <a:gd name="connsiteX71" fmla="*/ 1820229 w 2121206"/>
                <a:gd name="connsiteY71" fmla="*/ 1754410 h 2859671"/>
                <a:gd name="connsiteX72" fmla="*/ 1557088 w 2121206"/>
                <a:gd name="connsiteY72" fmla="*/ 1666445 h 2859671"/>
                <a:gd name="connsiteX73" fmla="*/ 1525315 w 2121206"/>
                <a:gd name="connsiteY73" fmla="*/ 839739 h 2859671"/>
                <a:gd name="connsiteX74" fmla="*/ 1216552 w 2121206"/>
                <a:gd name="connsiteY74" fmla="*/ 663809 h 2859671"/>
                <a:gd name="connsiteX75" fmla="*/ 936303 w 2121206"/>
                <a:gd name="connsiteY75" fmla="*/ 841367 h 2859671"/>
                <a:gd name="connsiteX76" fmla="*/ 600656 w 2121206"/>
                <a:gd name="connsiteY76" fmla="*/ 837295 h 2859671"/>
                <a:gd name="connsiteX77" fmla="*/ 598212 w 2121206"/>
                <a:gd name="connsiteY77" fmla="*/ 854399 h 2859671"/>
                <a:gd name="connsiteX78" fmla="*/ 779885 w 2121206"/>
                <a:gd name="connsiteY78" fmla="*/ 1321102 h 2859671"/>
                <a:gd name="connsiteX79" fmla="*/ 1273580 w 2121206"/>
                <a:gd name="connsiteY79" fmla="*/ 1375672 h 2859671"/>
                <a:gd name="connsiteX80" fmla="*/ 1525315 w 2121206"/>
                <a:gd name="connsiteY80" fmla="*/ 839739 h 2859671"/>
                <a:gd name="connsiteX81" fmla="*/ 541184 w 2121206"/>
                <a:gd name="connsiteY81" fmla="*/ 1923824 h 2859671"/>
                <a:gd name="connsiteX82" fmla="*/ 678865 w 2121206"/>
                <a:gd name="connsiteY82" fmla="*/ 2001200 h 2859671"/>
                <a:gd name="connsiteX83" fmla="*/ 699232 w 2121206"/>
                <a:gd name="connsiteY83" fmla="*/ 2063101 h 2859671"/>
                <a:gd name="connsiteX84" fmla="*/ 622652 w 2121206"/>
                <a:gd name="connsiteY84" fmla="*/ 2229257 h 2859671"/>
                <a:gd name="connsiteX85" fmla="*/ 628355 w 2121206"/>
                <a:gd name="connsiteY85" fmla="*/ 2277312 h 2859671"/>
                <a:gd name="connsiteX86" fmla="*/ 1038952 w 2121206"/>
                <a:gd name="connsiteY86" fmla="*/ 2752160 h 2859671"/>
                <a:gd name="connsiteX87" fmla="*/ 1060134 w 2121206"/>
                <a:gd name="connsiteY87" fmla="*/ 2774965 h 2859671"/>
                <a:gd name="connsiteX88" fmla="*/ 1068281 w 2121206"/>
                <a:gd name="connsiteY88" fmla="*/ 2769264 h 2859671"/>
                <a:gd name="connsiteX89" fmla="*/ 1500060 w 2121206"/>
                <a:gd name="connsiteY89" fmla="*/ 2268353 h 2859671"/>
                <a:gd name="connsiteX90" fmla="*/ 1502504 w 2121206"/>
                <a:gd name="connsiteY90" fmla="*/ 2236588 h 2859671"/>
                <a:gd name="connsiteX91" fmla="*/ 1425925 w 2121206"/>
                <a:gd name="connsiteY91" fmla="*/ 2067174 h 2859671"/>
                <a:gd name="connsiteX92" fmla="*/ 1447106 w 2121206"/>
                <a:gd name="connsiteY92" fmla="*/ 1998757 h 2859671"/>
                <a:gd name="connsiteX93" fmla="*/ 1580713 w 2121206"/>
                <a:gd name="connsiteY93" fmla="*/ 1923009 h 2859671"/>
                <a:gd name="connsiteX94" fmla="*/ 1492728 w 2121206"/>
                <a:gd name="connsiteY94" fmla="*/ 1678663 h 2859671"/>
                <a:gd name="connsiteX95" fmla="*/ 1482137 w 2121206"/>
                <a:gd name="connsiteY95" fmla="*/ 1665631 h 2859671"/>
                <a:gd name="connsiteX96" fmla="*/ 1409631 w 2121206"/>
                <a:gd name="connsiteY96" fmla="*/ 1695767 h 2859671"/>
                <a:gd name="connsiteX97" fmla="*/ 1099239 w 2121206"/>
                <a:gd name="connsiteY97" fmla="*/ 2429622 h 2859671"/>
                <a:gd name="connsiteX98" fmla="*/ 1060949 w 2121206"/>
                <a:gd name="connsiteY98" fmla="*/ 2467088 h 2859671"/>
                <a:gd name="connsiteX99" fmla="*/ 1023474 w 2121206"/>
                <a:gd name="connsiteY99" fmla="*/ 2428807 h 2859671"/>
                <a:gd name="connsiteX100" fmla="*/ 720413 w 2121206"/>
                <a:gd name="connsiteY100" fmla="*/ 1714500 h 2859671"/>
                <a:gd name="connsiteX101" fmla="*/ 634058 w 2121206"/>
                <a:gd name="connsiteY101" fmla="*/ 1666445 h 2859671"/>
                <a:gd name="connsiteX102" fmla="*/ 541184 w 2121206"/>
                <a:gd name="connsiteY102" fmla="*/ 1923824 h 2859671"/>
                <a:gd name="connsiteX103" fmla="*/ 1517983 w 2121206"/>
                <a:gd name="connsiteY103" fmla="*/ 768878 h 2859671"/>
                <a:gd name="connsiteX104" fmla="*/ 1293132 w 2121206"/>
                <a:gd name="connsiteY104" fmla="*/ 361633 h 2859671"/>
                <a:gd name="connsiteX105" fmla="*/ 906975 w 2121206"/>
                <a:gd name="connsiteY105" fmla="*/ 316022 h 2859671"/>
                <a:gd name="connsiteX106" fmla="*/ 722857 w 2121206"/>
                <a:gd name="connsiteY106" fmla="*/ 466702 h 2859671"/>
                <a:gd name="connsiteX107" fmla="*/ 604729 w 2121206"/>
                <a:gd name="connsiteY107" fmla="*/ 768878 h 2859671"/>
                <a:gd name="connsiteX108" fmla="*/ 851577 w 2121206"/>
                <a:gd name="connsiteY108" fmla="*/ 788426 h 2859671"/>
                <a:gd name="connsiteX109" fmla="*/ 1191297 w 2121206"/>
                <a:gd name="connsiteY109" fmla="*/ 546522 h 2859671"/>
                <a:gd name="connsiteX110" fmla="*/ 1223070 w 2121206"/>
                <a:gd name="connsiteY110" fmla="*/ 525346 h 2859671"/>
                <a:gd name="connsiteX111" fmla="*/ 1251583 w 2121206"/>
                <a:gd name="connsiteY111" fmla="*/ 547337 h 2859671"/>
                <a:gd name="connsiteX112" fmla="*/ 1256472 w 2121206"/>
                <a:gd name="connsiteY112" fmla="*/ 570957 h 2859671"/>
                <a:gd name="connsiteX113" fmla="*/ 1517983 w 2121206"/>
                <a:gd name="connsiteY113" fmla="*/ 768878 h 2859671"/>
                <a:gd name="connsiteX114" fmla="*/ 785588 w 2121206"/>
                <a:gd name="connsiteY114" fmla="*/ 1414768 h 2859671"/>
                <a:gd name="connsiteX115" fmla="*/ 757074 w 2121206"/>
                <a:gd name="connsiteY115" fmla="*/ 1620019 h 2859671"/>
                <a:gd name="connsiteX116" fmla="*/ 762777 w 2121206"/>
                <a:gd name="connsiteY116" fmla="*/ 1646083 h 2859671"/>
                <a:gd name="connsiteX117" fmla="*/ 837727 w 2121206"/>
                <a:gd name="connsiteY117" fmla="*/ 1822013 h 2859671"/>
                <a:gd name="connsiteX118" fmla="*/ 868685 w 2121206"/>
                <a:gd name="connsiteY118" fmla="*/ 1841560 h 2859671"/>
                <a:gd name="connsiteX119" fmla="*/ 1252398 w 2121206"/>
                <a:gd name="connsiteY119" fmla="*/ 1843189 h 2859671"/>
                <a:gd name="connsiteX120" fmla="*/ 1285800 w 2121206"/>
                <a:gd name="connsiteY120" fmla="*/ 1820384 h 2859671"/>
                <a:gd name="connsiteX121" fmla="*/ 1352603 w 2121206"/>
                <a:gd name="connsiteY121" fmla="*/ 1664002 h 2859671"/>
                <a:gd name="connsiteX122" fmla="*/ 1360750 w 2121206"/>
                <a:gd name="connsiteY122" fmla="*/ 1593956 h 2859671"/>
                <a:gd name="connsiteX123" fmla="*/ 1337939 w 2121206"/>
                <a:gd name="connsiteY123" fmla="*/ 1413139 h 2859671"/>
                <a:gd name="connsiteX124" fmla="*/ 785588 w 2121206"/>
                <a:gd name="connsiteY124" fmla="*/ 1414768 h 2859671"/>
                <a:gd name="connsiteX125" fmla="*/ 1831634 w 2121206"/>
                <a:gd name="connsiteY125" fmla="*/ 1354496 h 2859671"/>
                <a:gd name="connsiteX126" fmla="*/ 1556273 w 2121206"/>
                <a:gd name="connsiteY126" fmla="*/ 1086529 h 2859671"/>
                <a:gd name="connsiteX127" fmla="*/ 1418592 w 2121206"/>
                <a:gd name="connsiteY127" fmla="*/ 1337392 h 2859671"/>
                <a:gd name="connsiteX128" fmla="*/ 1410446 w 2121206"/>
                <a:gd name="connsiteY128" fmla="*/ 1362641 h 2859671"/>
                <a:gd name="connsiteX129" fmla="*/ 1423481 w 2121206"/>
                <a:gd name="connsiteY129" fmla="*/ 1578480 h 2859671"/>
                <a:gd name="connsiteX130" fmla="*/ 1449550 w 2121206"/>
                <a:gd name="connsiteY130" fmla="*/ 1599657 h 2859671"/>
                <a:gd name="connsiteX131" fmla="*/ 1566864 w 2121206"/>
                <a:gd name="connsiteY131" fmla="*/ 1582553 h 2859671"/>
                <a:gd name="connsiteX132" fmla="*/ 1831634 w 2121206"/>
                <a:gd name="connsiteY132" fmla="*/ 1354496 h 2859671"/>
                <a:gd name="connsiteX133" fmla="*/ 563995 w 2121206"/>
                <a:gd name="connsiteY133" fmla="*/ 1088972 h 2859671"/>
                <a:gd name="connsiteX134" fmla="*/ 283746 w 2121206"/>
                <a:gd name="connsiteY134" fmla="*/ 1357754 h 2859671"/>
                <a:gd name="connsiteX135" fmla="*/ 373361 w 2121206"/>
                <a:gd name="connsiteY135" fmla="*/ 1479113 h 2859671"/>
                <a:gd name="connsiteX136" fmla="*/ 676421 w 2121206"/>
                <a:gd name="connsiteY136" fmla="*/ 1598842 h 2859671"/>
                <a:gd name="connsiteX137" fmla="*/ 700861 w 2121206"/>
                <a:gd name="connsiteY137" fmla="*/ 1571964 h 2859671"/>
                <a:gd name="connsiteX138" fmla="*/ 713081 w 2121206"/>
                <a:gd name="connsiteY138" fmla="*/ 1371600 h 2859671"/>
                <a:gd name="connsiteX139" fmla="*/ 696788 w 2121206"/>
                <a:gd name="connsiteY139" fmla="*/ 1328432 h 2859671"/>
                <a:gd name="connsiteX140" fmla="*/ 605544 w 2121206"/>
                <a:gd name="connsiteY140" fmla="*/ 1185082 h 2859671"/>
                <a:gd name="connsiteX141" fmla="*/ 563995 w 2121206"/>
                <a:gd name="connsiteY141" fmla="*/ 1088972 h 2859671"/>
                <a:gd name="connsiteX142" fmla="*/ 874388 w 2121206"/>
                <a:gd name="connsiteY142" fmla="*/ 1910792 h 2859671"/>
                <a:gd name="connsiteX143" fmla="*/ 1060949 w 2121206"/>
                <a:gd name="connsiteY143" fmla="*/ 2352245 h 2859671"/>
                <a:gd name="connsiteX144" fmla="*/ 1247510 w 2121206"/>
                <a:gd name="connsiteY144" fmla="*/ 1910792 h 2859671"/>
                <a:gd name="connsiteX145" fmla="*/ 874388 w 2121206"/>
                <a:gd name="connsiteY145" fmla="*/ 1910792 h 2859671"/>
                <a:gd name="connsiteX146" fmla="*/ 1243437 w 2121206"/>
                <a:gd name="connsiteY146" fmla="*/ 256564 h 2859671"/>
                <a:gd name="connsiteX147" fmla="*/ 1157081 w 2121206"/>
                <a:gd name="connsiteY147" fmla="*/ 95295 h 2859671"/>
                <a:gd name="connsiteX148" fmla="*/ 964002 w 2121206"/>
                <a:gd name="connsiteY148" fmla="*/ 95295 h 2859671"/>
                <a:gd name="connsiteX149" fmla="*/ 877646 w 2121206"/>
                <a:gd name="connsiteY149" fmla="*/ 256564 h 2859671"/>
                <a:gd name="connsiteX150" fmla="*/ 1243437 w 2121206"/>
                <a:gd name="connsiteY150" fmla="*/ 256564 h 2859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2121206" h="2859671">
                  <a:moveTo>
                    <a:pt x="1671143" y="1615947"/>
                  </a:moveTo>
                  <a:cubicBezTo>
                    <a:pt x="1858519" y="1672147"/>
                    <a:pt x="1990497" y="1785361"/>
                    <a:pt x="2069520" y="1959661"/>
                  </a:cubicBezTo>
                  <a:cubicBezTo>
                    <a:pt x="2105366" y="2038667"/>
                    <a:pt x="2120845" y="2122559"/>
                    <a:pt x="2120845" y="2208080"/>
                  </a:cubicBezTo>
                  <a:cubicBezTo>
                    <a:pt x="2121660" y="2408445"/>
                    <a:pt x="2120845" y="2608809"/>
                    <a:pt x="2120845" y="2808359"/>
                  </a:cubicBezTo>
                  <a:cubicBezTo>
                    <a:pt x="2120845" y="2850713"/>
                    <a:pt x="2111884" y="2859672"/>
                    <a:pt x="2068705" y="2859672"/>
                  </a:cubicBezTo>
                  <a:cubicBezTo>
                    <a:pt x="1760757" y="2859672"/>
                    <a:pt x="1452809" y="2859672"/>
                    <a:pt x="1144861" y="2859672"/>
                  </a:cubicBezTo>
                  <a:cubicBezTo>
                    <a:pt x="897199" y="2859672"/>
                    <a:pt x="649536" y="2859672"/>
                    <a:pt x="401060" y="2859672"/>
                  </a:cubicBezTo>
                  <a:cubicBezTo>
                    <a:pt x="285375" y="2859672"/>
                    <a:pt x="169691" y="2859672"/>
                    <a:pt x="54007" y="2859672"/>
                  </a:cubicBezTo>
                  <a:cubicBezTo>
                    <a:pt x="9199" y="2859672"/>
                    <a:pt x="1053" y="2851527"/>
                    <a:pt x="1053" y="2805916"/>
                  </a:cubicBezTo>
                  <a:cubicBezTo>
                    <a:pt x="1053" y="2617769"/>
                    <a:pt x="5126" y="2429622"/>
                    <a:pt x="238" y="2242289"/>
                  </a:cubicBezTo>
                  <a:cubicBezTo>
                    <a:pt x="-7909" y="1920566"/>
                    <a:pt x="194131" y="1685993"/>
                    <a:pt x="449126" y="1615947"/>
                  </a:cubicBezTo>
                  <a:cubicBezTo>
                    <a:pt x="440979" y="1610246"/>
                    <a:pt x="435276" y="1606173"/>
                    <a:pt x="428759" y="1602101"/>
                  </a:cubicBezTo>
                  <a:cubicBezTo>
                    <a:pt x="329368" y="1548344"/>
                    <a:pt x="262564" y="1466895"/>
                    <a:pt x="223460" y="1361826"/>
                  </a:cubicBezTo>
                  <a:cubicBezTo>
                    <a:pt x="210425" y="1326803"/>
                    <a:pt x="213684" y="1318658"/>
                    <a:pt x="247085" y="1300740"/>
                  </a:cubicBezTo>
                  <a:cubicBezTo>
                    <a:pt x="366843" y="1237209"/>
                    <a:pt x="464604" y="1150873"/>
                    <a:pt x="520817" y="1024627"/>
                  </a:cubicBezTo>
                  <a:cubicBezTo>
                    <a:pt x="533037" y="998564"/>
                    <a:pt x="538740" y="965984"/>
                    <a:pt x="536296" y="937477"/>
                  </a:cubicBezTo>
                  <a:cubicBezTo>
                    <a:pt x="522447" y="744443"/>
                    <a:pt x="561551" y="566885"/>
                    <a:pt x="682938" y="413760"/>
                  </a:cubicBezTo>
                  <a:cubicBezTo>
                    <a:pt x="715525" y="373036"/>
                    <a:pt x="757074" y="339642"/>
                    <a:pt x="796179" y="303804"/>
                  </a:cubicBezTo>
                  <a:cubicBezTo>
                    <a:pt x="808399" y="293216"/>
                    <a:pt x="815731" y="285071"/>
                    <a:pt x="814101" y="266338"/>
                  </a:cubicBezTo>
                  <a:cubicBezTo>
                    <a:pt x="801881" y="122988"/>
                    <a:pt x="916751" y="0"/>
                    <a:pt x="1060949" y="0"/>
                  </a:cubicBezTo>
                  <a:cubicBezTo>
                    <a:pt x="1206776" y="0"/>
                    <a:pt x="1320016" y="122988"/>
                    <a:pt x="1310240" y="268781"/>
                  </a:cubicBezTo>
                  <a:cubicBezTo>
                    <a:pt x="1309426" y="278555"/>
                    <a:pt x="1314314" y="293216"/>
                    <a:pt x="1321646" y="298918"/>
                  </a:cubicBezTo>
                  <a:cubicBezTo>
                    <a:pt x="1516354" y="446340"/>
                    <a:pt x="1597007" y="648334"/>
                    <a:pt x="1586416" y="884535"/>
                  </a:cubicBezTo>
                  <a:cubicBezTo>
                    <a:pt x="1580713" y="996935"/>
                    <a:pt x="1621447" y="1078384"/>
                    <a:pt x="1688251" y="1155760"/>
                  </a:cubicBezTo>
                  <a:cubicBezTo>
                    <a:pt x="1740390" y="1215218"/>
                    <a:pt x="1803121" y="1261644"/>
                    <a:pt x="1872368" y="1299111"/>
                  </a:cubicBezTo>
                  <a:cubicBezTo>
                    <a:pt x="1909843" y="1318658"/>
                    <a:pt x="1912287" y="1325989"/>
                    <a:pt x="1897623" y="1366713"/>
                  </a:cubicBezTo>
                  <a:cubicBezTo>
                    <a:pt x="1857704" y="1471782"/>
                    <a:pt x="1790086" y="1551602"/>
                    <a:pt x="1689880" y="1604544"/>
                  </a:cubicBezTo>
                  <a:cubicBezTo>
                    <a:pt x="1684992" y="1607802"/>
                    <a:pt x="1680919" y="1611060"/>
                    <a:pt x="1671143" y="1615947"/>
                  </a:cubicBezTo>
                  <a:close/>
                  <a:moveTo>
                    <a:pt x="563995" y="1666445"/>
                  </a:moveTo>
                  <a:cubicBezTo>
                    <a:pt x="541999" y="1668889"/>
                    <a:pt x="524891" y="1668889"/>
                    <a:pt x="507782" y="1672147"/>
                  </a:cubicBezTo>
                  <a:cubicBezTo>
                    <a:pt x="248715" y="1721830"/>
                    <a:pt x="67856" y="1938485"/>
                    <a:pt x="66227" y="2202379"/>
                  </a:cubicBezTo>
                  <a:cubicBezTo>
                    <a:pt x="65412" y="2390526"/>
                    <a:pt x="66227" y="2578673"/>
                    <a:pt x="66227" y="2766820"/>
                  </a:cubicBezTo>
                  <a:cubicBezTo>
                    <a:pt x="66227" y="2775780"/>
                    <a:pt x="67042" y="2784739"/>
                    <a:pt x="67856" y="2793698"/>
                  </a:cubicBezTo>
                  <a:cubicBezTo>
                    <a:pt x="151768" y="2793698"/>
                    <a:pt x="233236" y="2793698"/>
                    <a:pt x="316333" y="2793698"/>
                  </a:cubicBezTo>
                  <a:cubicBezTo>
                    <a:pt x="316333" y="2779852"/>
                    <a:pt x="316333" y="2769264"/>
                    <a:pt x="316333" y="2757861"/>
                  </a:cubicBezTo>
                  <a:cubicBezTo>
                    <a:pt x="316333" y="2611253"/>
                    <a:pt x="316333" y="2465459"/>
                    <a:pt x="316333" y="2318851"/>
                  </a:cubicBezTo>
                  <a:cubicBezTo>
                    <a:pt x="316333" y="2309892"/>
                    <a:pt x="313074" y="2298489"/>
                    <a:pt x="317962" y="2291973"/>
                  </a:cubicBezTo>
                  <a:cubicBezTo>
                    <a:pt x="325295" y="2280570"/>
                    <a:pt x="337515" y="2265095"/>
                    <a:pt x="348106" y="2264280"/>
                  </a:cubicBezTo>
                  <a:cubicBezTo>
                    <a:pt x="358696" y="2263466"/>
                    <a:pt x="372546" y="2278127"/>
                    <a:pt x="380693" y="2288715"/>
                  </a:cubicBezTo>
                  <a:cubicBezTo>
                    <a:pt x="385581" y="2295231"/>
                    <a:pt x="383137" y="2308263"/>
                    <a:pt x="383137" y="2318851"/>
                  </a:cubicBezTo>
                  <a:cubicBezTo>
                    <a:pt x="383137" y="2466274"/>
                    <a:pt x="383137" y="2613697"/>
                    <a:pt x="383137" y="2761119"/>
                  </a:cubicBezTo>
                  <a:cubicBezTo>
                    <a:pt x="383137" y="2771707"/>
                    <a:pt x="383951" y="2782295"/>
                    <a:pt x="384766" y="2793698"/>
                  </a:cubicBezTo>
                  <a:cubicBezTo>
                    <a:pt x="585992" y="2793698"/>
                    <a:pt x="784773" y="2793698"/>
                    <a:pt x="987628" y="2793698"/>
                  </a:cubicBezTo>
                  <a:cubicBezTo>
                    <a:pt x="977852" y="2781481"/>
                    <a:pt x="970520" y="2772522"/>
                    <a:pt x="963187" y="2764377"/>
                  </a:cubicBezTo>
                  <a:cubicBezTo>
                    <a:pt x="843430" y="2625099"/>
                    <a:pt x="722043" y="2486636"/>
                    <a:pt x="603100" y="2346544"/>
                  </a:cubicBezTo>
                  <a:cubicBezTo>
                    <a:pt x="520817" y="2249620"/>
                    <a:pt x="525705" y="2287901"/>
                    <a:pt x="577845" y="2169800"/>
                  </a:cubicBezTo>
                  <a:cubicBezTo>
                    <a:pt x="594953" y="2130704"/>
                    <a:pt x="613691" y="2090794"/>
                    <a:pt x="631613" y="2050884"/>
                  </a:cubicBezTo>
                  <a:cubicBezTo>
                    <a:pt x="585177" y="2024821"/>
                    <a:pt x="541999" y="1998757"/>
                    <a:pt x="498006" y="1975951"/>
                  </a:cubicBezTo>
                  <a:cubicBezTo>
                    <a:pt x="470307" y="1961290"/>
                    <a:pt x="462161" y="1943372"/>
                    <a:pt x="474381" y="1914050"/>
                  </a:cubicBezTo>
                  <a:cubicBezTo>
                    <a:pt x="492304" y="1868438"/>
                    <a:pt x="507782" y="1822827"/>
                    <a:pt x="524076" y="1776401"/>
                  </a:cubicBezTo>
                  <a:cubicBezTo>
                    <a:pt x="537111" y="1741378"/>
                    <a:pt x="550146" y="1706355"/>
                    <a:pt x="563995" y="1666445"/>
                  </a:cubicBezTo>
                  <a:close/>
                  <a:moveTo>
                    <a:pt x="1557088" y="1666445"/>
                  </a:moveTo>
                  <a:cubicBezTo>
                    <a:pt x="1587231" y="1750338"/>
                    <a:pt x="1615745" y="1828529"/>
                    <a:pt x="1644258" y="1906720"/>
                  </a:cubicBezTo>
                  <a:cubicBezTo>
                    <a:pt x="1659737" y="1948259"/>
                    <a:pt x="1656479" y="1956403"/>
                    <a:pt x="1619003" y="1977580"/>
                  </a:cubicBezTo>
                  <a:cubicBezTo>
                    <a:pt x="1576640" y="2001200"/>
                    <a:pt x="1534277" y="2025635"/>
                    <a:pt x="1490284" y="2050070"/>
                  </a:cubicBezTo>
                  <a:cubicBezTo>
                    <a:pt x="1517169" y="2109527"/>
                    <a:pt x="1541609" y="2167356"/>
                    <a:pt x="1570123" y="2222742"/>
                  </a:cubicBezTo>
                  <a:cubicBezTo>
                    <a:pt x="1585601" y="2253692"/>
                    <a:pt x="1581528" y="2275683"/>
                    <a:pt x="1558717" y="2301747"/>
                  </a:cubicBezTo>
                  <a:cubicBezTo>
                    <a:pt x="1425110" y="2454871"/>
                    <a:pt x="1293132" y="2608809"/>
                    <a:pt x="1160339" y="2762748"/>
                  </a:cubicBezTo>
                  <a:cubicBezTo>
                    <a:pt x="1153007" y="2771707"/>
                    <a:pt x="1145675" y="2780667"/>
                    <a:pt x="1135899" y="2792884"/>
                  </a:cubicBezTo>
                  <a:cubicBezTo>
                    <a:pt x="1340383" y="2792884"/>
                    <a:pt x="1538350" y="2792884"/>
                    <a:pt x="1740390" y="2792884"/>
                  </a:cubicBezTo>
                  <a:cubicBezTo>
                    <a:pt x="1740390" y="2779852"/>
                    <a:pt x="1740390" y="2769264"/>
                    <a:pt x="1740390" y="2757861"/>
                  </a:cubicBezTo>
                  <a:cubicBezTo>
                    <a:pt x="1740390" y="2613697"/>
                    <a:pt x="1740390" y="2469532"/>
                    <a:pt x="1740390" y="2324553"/>
                  </a:cubicBezTo>
                  <a:cubicBezTo>
                    <a:pt x="1740390" y="2313150"/>
                    <a:pt x="1737132" y="2300118"/>
                    <a:pt x="1742020" y="2291973"/>
                  </a:cubicBezTo>
                  <a:cubicBezTo>
                    <a:pt x="1749352" y="2279756"/>
                    <a:pt x="1763201" y="2263466"/>
                    <a:pt x="1773792" y="2263466"/>
                  </a:cubicBezTo>
                  <a:cubicBezTo>
                    <a:pt x="1784383" y="2263466"/>
                    <a:pt x="1796603" y="2280570"/>
                    <a:pt x="1805565" y="2292788"/>
                  </a:cubicBezTo>
                  <a:cubicBezTo>
                    <a:pt x="1809638" y="2298489"/>
                    <a:pt x="1806379" y="2308263"/>
                    <a:pt x="1806379" y="2316408"/>
                  </a:cubicBezTo>
                  <a:cubicBezTo>
                    <a:pt x="1806379" y="2463830"/>
                    <a:pt x="1806379" y="2611253"/>
                    <a:pt x="1806379" y="2758676"/>
                  </a:cubicBezTo>
                  <a:cubicBezTo>
                    <a:pt x="1806379" y="2769264"/>
                    <a:pt x="1806379" y="2780667"/>
                    <a:pt x="1806379" y="2792884"/>
                  </a:cubicBezTo>
                  <a:cubicBezTo>
                    <a:pt x="1891106" y="2792884"/>
                    <a:pt x="1972573" y="2792884"/>
                    <a:pt x="2054856" y="2792884"/>
                  </a:cubicBezTo>
                  <a:cubicBezTo>
                    <a:pt x="2055671" y="2783924"/>
                    <a:pt x="2056485" y="2776594"/>
                    <a:pt x="2056485" y="2770078"/>
                  </a:cubicBezTo>
                  <a:cubicBezTo>
                    <a:pt x="2056485" y="2577859"/>
                    <a:pt x="2058929" y="2385640"/>
                    <a:pt x="2055671" y="2193420"/>
                  </a:cubicBezTo>
                  <a:cubicBezTo>
                    <a:pt x="2052412" y="2008531"/>
                    <a:pt x="1971759" y="1861108"/>
                    <a:pt x="1820229" y="1754410"/>
                  </a:cubicBezTo>
                  <a:cubicBezTo>
                    <a:pt x="1742834" y="1702283"/>
                    <a:pt x="1657293" y="1672147"/>
                    <a:pt x="1557088" y="1666445"/>
                  </a:cubicBezTo>
                  <a:close/>
                  <a:moveTo>
                    <a:pt x="1525315" y="839739"/>
                  </a:moveTo>
                  <a:cubicBezTo>
                    <a:pt x="1390079" y="833222"/>
                    <a:pt x="1280097" y="790055"/>
                    <a:pt x="1216552" y="663809"/>
                  </a:cubicBezTo>
                  <a:cubicBezTo>
                    <a:pt x="1148119" y="766435"/>
                    <a:pt x="1049543" y="816118"/>
                    <a:pt x="936303" y="841367"/>
                  </a:cubicBezTo>
                  <a:cubicBezTo>
                    <a:pt x="824692" y="866617"/>
                    <a:pt x="712267" y="861730"/>
                    <a:pt x="600656" y="837295"/>
                  </a:cubicBezTo>
                  <a:cubicBezTo>
                    <a:pt x="599841" y="844626"/>
                    <a:pt x="598212" y="849512"/>
                    <a:pt x="598212" y="854399"/>
                  </a:cubicBezTo>
                  <a:cubicBezTo>
                    <a:pt x="599841" y="1032772"/>
                    <a:pt x="651166" y="1192412"/>
                    <a:pt x="779885" y="1321102"/>
                  </a:cubicBezTo>
                  <a:cubicBezTo>
                    <a:pt x="915936" y="1457936"/>
                    <a:pt x="1116347" y="1482371"/>
                    <a:pt x="1273580" y="1375672"/>
                  </a:cubicBezTo>
                  <a:cubicBezTo>
                    <a:pt x="1460141" y="1249427"/>
                    <a:pt x="1519612" y="1058836"/>
                    <a:pt x="1525315" y="839739"/>
                  </a:cubicBezTo>
                  <a:close/>
                  <a:moveTo>
                    <a:pt x="541184" y="1923824"/>
                  </a:moveTo>
                  <a:cubicBezTo>
                    <a:pt x="588436" y="1950702"/>
                    <a:pt x="634058" y="1975951"/>
                    <a:pt x="678865" y="2001200"/>
                  </a:cubicBezTo>
                  <a:cubicBezTo>
                    <a:pt x="710637" y="2019119"/>
                    <a:pt x="713896" y="2030522"/>
                    <a:pt x="699232" y="2063101"/>
                  </a:cubicBezTo>
                  <a:cubicBezTo>
                    <a:pt x="673977" y="2118487"/>
                    <a:pt x="649536" y="2173872"/>
                    <a:pt x="622652" y="2229257"/>
                  </a:cubicBezTo>
                  <a:cubicBezTo>
                    <a:pt x="613691" y="2247991"/>
                    <a:pt x="613691" y="2260208"/>
                    <a:pt x="628355" y="2277312"/>
                  </a:cubicBezTo>
                  <a:cubicBezTo>
                    <a:pt x="766035" y="2435323"/>
                    <a:pt x="902087" y="2594149"/>
                    <a:pt x="1038952" y="2752160"/>
                  </a:cubicBezTo>
                  <a:cubicBezTo>
                    <a:pt x="1046284" y="2760305"/>
                    <a:pt x="1053617" y="2767635"/>
                    <a:pt x="1060134" y="2774965"/>
                  </a:cubicBezTo>
                  <a:cubicBezTo>
                    <a:pt x="1065022" y="2771707"/>
                    <a:pt x="1066651" y="2770893"/>
                    <a:pt x="1068281" y="2769264"/>
                  </a:cubicBezTo>
                  <a:cubicBezTo>
                    <a:pt x="1212479" y="2602293"/>
                    <a:pt x="1356677" y="2435323"/>
                    <a:pt x="1500060" y="2268353"/>
                  </a:cubicBezTo>
                  <a:cubicBezTo>
                    <a:pt x="1505763" y="2261837"/>
                    <a:pt x="1506578" y="2245547"/>
                    <a:pt x="1502504" y="2236588"/>
                  </a:cubicBezTo>
                  <a:cubicBezTo>
                    <a:pt x="1478064" y="2179573"/>
                    <a:pt x="1451994" y="2123374"/>
                    <a:pt x="1425925" y="2067174"/>
                  </a:cubicBezTo>
                  <a:cubicBezTo>
                    <a:pt x="1408002" y="2028078"/>
                    <a:pt x="1410446" y="2019934"/>
                    <a:pt x="1447106" y="1998757"/>
                  </a:cubicBezTo>
                  <a:cubicBezTo>
                    <a:pt x="1491099" y="1973508"/>
                    <a:pt x="1535091" y="1949073"/>
                    <a:pt x="1580713" y="1923009"/>
                  </a:cubicBezTo>
                  <a:cubicBezTo>
                    <a:pt x="1550570" y="1840746"/>
                    <a:pt x="1522057" y="1759297"/>
                    <a:pt x="1492728" y="1678663"/>
                  </a:cubicBezTo>
                  <a:cubicBezTo>
                    <a:pt x="1491099" y="1673776"/>
                    <a:pt x="1487025" y="1667260"/>
                    <a:pt x="1482137" y="1665631"/>
                  </a:cubicBezTo>
                  <a:cubicBezTo>
                    <a:pt x="1453624" y="1652599"/>
                    <a:pt x="1422666" y="1666445"/>
                    <a:pt x="1409631" y="1695767"/>
                  </a:cubicBezTo>
                  <a:cubicBezTo>
                    <a:pt x="1306167" y="1940114"/>
                    <a:pt x="1202703" y="2185275"/>
                    <a:pt x="1099239" y="2429622"/>
                  </a:cubicBezTo>
                  <a:cubicBezTo>
                    <a:pt x="1091907" y="2447541"/>
                    <a:pt x="1085389" y="2467088"/>
                    <a:pt x="1060949" y="2467088"/>
                  </a:cubicBezTo>
                  <a:cubicBezTo>
                    <a:pt x="1036509" y="2467088"/>
                    <a:pt x="1030806" y="2446726"/>
                    <a:pt x="1023474" y="2428807"/>
                  </a:cubicBezTo>
                  <a:cubicBezTo>
                    <a:pt x="922454" y="2190976"/>
                    <a:pt x="821434" y="1952331"/>
                    <a:pt x="720413" y="1714500"/>
                  </a:cubicBezTo>
                  <a:cubicBezTo>
                    <a:pt x="697602" y="1660744"/>
                    <a:pt x="697602" y="1660744"/>
                    <a:pt x="634058" y="1666445"/>
                  </a:cubicBezTo>
                  <a:cubicBezTo>
                    <a:pt x="603914" y="1750338"/>
                    <a:pt x="572957" y="1835044"/>
                    <a:pt x="541184" y="1923824"/>
                  </a:cubicBezTo>
                  <a:close/>
                  <a:moveTo>
                    <a:pt x="1517983" y="768878"/>
                  </a:moveTo>
                  <a:cubicBezTo>
                    <a:pt x="1492728" y="605165"/>
                    <a:pt x="1429183" y="462630"/>
                    <a:pt x="1293132" y="361633"/>
                  </a:cubicBezTo>
                  <a:cubicBezTo>
                    <a:pt x="1174189" y="274483"/>
                    <a:pt x="1043841" y="257379"/>
                    <a:pt x="906975" y="316022"/>
                  </a:cubicBezTo>
                  <a:cubicBezTo>
                    <a:pt x="831210" y="348601"/>
                    <a:pt x="771738" y="401543"/>
                    <a:pt x="722857" y="466702"/>
                  </a:cubicBezTo>
                  <a:cubicBezTo>
                    <a:pt x="656054" y="556296"/>
                    <a:pt x="618579" y="657293"/>
                    <a:pt x="604729" y="768878"/>
                  </a:cubicBezTo>
                  <a:cubicBezTo>
                    <a:pt x="687826" y="792498"/>
                    <a:pt x="770109" y="799829"/>
                    <a:pt x="851577" y="788426"/>
                  </a:cubicBezTo>
                  <a:cubicBezTo>
                    <a:pt x="1005551" y="767249"/>
                    <a:pt x="1144861" y="721638"/>
                    <a:pt x="1191297" y="546522"/>
                  </a:cubicBezTo>
                  <a:cubicBezTo>
                    <a:pt x="1193741" y="536748"/>
                    <a:pt x="1211664" y="525346"/>
                    <a:pt x="1223070" y="525346"/>
                  </a:cubicBezTo>
                  <a:cubicBezTo>
                    <a:pt x="1232031" y="525346"/>
                    <a:pt x="1244251" y="538378"/>
                    <a:pt x="1251583" y="547337"/>
                  </a:cubicBezTo>
                  <a:cubicBezTo>
                    <a:pt x="1256472" y="553038"/>
                    <a:pt x="1254842" y="562812"/>
                    <a:pt x="1256472" y="570957"/>
                  </a:cubicBezTo>
                  <a:cubicBezTo>
                    <a:pt x="1284985" y="725710"/>
                    <a:pt x="1420222" y="778652"/>
                    <a:pt x="1517983" y="768878"/>
                  </a:cubicBezTo>
                  <a:close/>
                  <a:moveTo>
                    <a:pt x="785588" y="1414768"/>
                  </a:moveTo>
                  <a:cubicBezTo>
                    <a:pt x="775812" y="1484000"/>
                    <a:pt x="766035" y="1551602"/>
                    <a:pt x="757074" y="1620019"/>
                  </a:cubicBezTo>
                  <a:cubicBezTo>
                    <a:pt x="756259" y="1628164"/>
                    <a:pt x="758703" y="1637938"/>
                    <a:pt x="762777" y="1646083"/>
                  </a:cubicBezTo>
                  <a:cubicBezTo>
                    <a:pt x="787217" y="1704726"/>
                    <a:pt x="811657" y="1764184"/>
                    <a:pt x="837727" y="1822013"/>
                  </a:cubicBezTo>
                  <a:cubicBezTo>
                    <a:pt x="841801" y="1831786"/>
                    <a:pt x="858094" y="1841560"/>
                    <a:pt x="868685" y="1841560"/>
                  </a:cubicBezTo>
                  <a:cubicBezTo>
                    <a:pt x="996589" y="1843189"/>
                    <a:pt x="1124494" y="1842375"/>
                    <a:pt x="1252398" y="1843189"/>
                  </a:cubicBezTo>
                  <a:cubicBezTo>
                    <a:pt x="1270321" y="1843189"/>
                    <a:pt x="1279282" y="1836673"/>
                    <a:pt x="1285800" y="1820384"/>
                  </a:cubicBezTo>
                  <a:cubicBezTo>
                    <a:pt x="1306981" y="1767442"/>
                    <a:pt x="1328978" y="1715315"/>
                    <a:pt x="1352603" y="1664002"/>
                  </a:cubicBezTo>
                  <a:cubicBezTo>
                    <a:pt x="1363194" y="1641196"/>
                    <a:pt x="1364824" y="1619205"/>
                    <a:pt x="1360750" y="1593956"/>
                  </a:cubicBezTo>
                  <a:cubicBezTo>
                    <a:pt x="1350974" y="1534498"/>
                    <a:pt x="1345271" y="1474226"/>
                    <a:pt x="1337939" y="1413139"/>
                  </a:cubicBezTo>
                  <a:cubicBezTo>
                    <a:pt x="1153822" y="1539385"/>
                    <a:pt x="969705" y="1539385"/>
                    <a:pt x="785588" y="1414768"/>
                  </a:cubicBezTo>
                  <a:close/>
                  <a:moveTo>
                    <a:pt x="1831634" y="1354496"/>
                  </a:moveTo>
                  <a:cubicBezTo>
                    <a:pt x="1716765" y="1290151"/>
                    <a:pt x="1623077" y="1205444"/>
                    <a:pt x="1556273" y="1086529"/>
                  </a:cubicBezTo>
                  <a:cubicBezTo>
                    <a:pt x="1526130" y="1182639"/>
                    <a:pt x="1481323" y="1264902"/>
                    <a:pt x="1418592" y="1337392"/>
                  </a:cubicBezTo>
                  <a:cubicBezTo>
                    <a:pt x="1412890" y="1343907"/>
                    <a:pt x="1409631" y="1354496"/>
                    <a:pt x="1410446" y="1362641"/>
                  </a:cubicBezTo>
                  <a:cubicBezTo>
                    <a:pt x="1413704" y="1434316"/>
                    <a:pt x="1418592" y="1505991"/>
                    <a:pt x="1423481" y="1578480"/>
                  </a:cubicBezTo>
                  <a:cubicBezTo>
                    <a:pt x="1424295" y="1594770"/>
                    <a:pt x="1433257" y="1602101"/>
                    <a:pt x="1449550" y="1599657"/>
                  </a:cubicBezTo>
                  <a:cubicBezTo>
                    <a:pt x="1488655" y="1593956"/>
                    <a:pt x="1528574" y="1592327"/>
                    <a:pt x="1566864" y="1582553"/>
                  </a:cubicBezTo>
                  <a:cubicBezTo>
                    <a:pt x="1690695" y="1549973"/>
                    <a:pt x="1780309" y="1476669"/>
                    <a:pt x="1831634" y="1354496"/>
                  </a:cubicBezTo>
                  <a:close/>
                  <a:moveTo>
                    <a:pt x="563995" y="1088972"/>
                  </a:moveTo>
                  <a:cubicBezTo>
                    <a:pt x="498821" y="1205444"/>
                    <a:pt x="404318" y="1290151"/>
                    <a:pt x="283746" y="1357754"/>
                  </a:cubicBezTo>
                  <a:cubicBezTo>
                    <a:pt x="314704" y="1400107"/>
                    <a:pt x="339959" y="1444090"/>
                    <a:pt x="373361" y="1479113"/>
                  </a:cubicBezTo>
                  <a:cubicBezTo>
                    <a:pt x="454828" y="1564634"/>
                    <a:pt x="560736" y="1594770"/>
                    <a:pt x="676421" y="1598842"/>
                  </a:cubicBezTo>
                  <a:cubicBezTo>
                    <a:pt x="697602" y="1599657"/>
                    <a:pt x="699232" y="1584996"/>
                    <a:pt x="700861" y="1571964"/>
                  </a:cubicBezTo>
                  <a:cubicBezTo>
                    <a:pt x="705749" y="1505176"/>
                    <a:pt x="710637" y="1438388"/>
                    <a:pt x="713081" y="1371600"/>
                  </a:cubicBezTo>
                  <a:cubicBezTo>
                    <a:pt x="713896" y="1356939"/>
                    <a:pt x="704934" y="1341464"/>
                    <a:pt x="696788" y="1328432"/>
                  </a:cubicBezTo>
                  <a:cubicBezTo>
                    <a:pt x="666645" y="1280377"/>
                    <a:pt x="634058" y="1233951"/>
                    <a:pt x="605544" y="1185082"/>
                  </a:cubicBezTo>
                  <a:cubicBezTo>
                    <a:pt x="587621" y="1156575"/>
                    <a:pt x="577845" y="1123181"/>
                    <a:pt x="563995" y="1088972"/>
                  </a:cubicBezTo>
                  <a:close/>
                  <a:moveTo>
                    <a:pt x="874388" y="1910792"/>
                  </a:moveTo>
                  <a:cubicBezTo>
                    <a:pt x="936303" y="2057400"/>
                    <a:pt x="997404" y="2201565"/>
                    <a:pt x="1060949" y="2352245"/>
                  </a:cubicBezTo>
                  <a:cubicBezTo>
                    <a:pt x="1125308" y="2200750"/>
                    <a:pt x="1185595" y="2057400"/>
                    <a:pt x="1247510" y="1910792"/>
                  </a:cubicBezTo>
                  <a:cubicBezTo>
                    <a:pt x="1121235" y="1910792"/>
                    <a:pt x="1000663" y="1910792"/>
                    <a:pt x="874388" y="1910792"/>
                  </a:cubicBezTo>
                  <a:close/>
                  <a:moveTo>
                    <a:pt x="1243437" y="256564"/>
                  </a:moveTo>
                  <a:cubicBezTo>
                    <a:pt x="1242622" y="184075"/>
                    <a:pt x="1214923" y="131133"/>
                    <a:pt x="1157081" y="95295"/>
                  </a:cubicBezTo>
                  <a:cubicBezTo>
                    <a:pt x="1093536" y="56200"/>
                    <a:pt x="1027547" y="56200"/>
                    <a:pt x="964002" y="95295"/>
                  </a:cubicBezTo>
                  <a:cubicBezTo>
                    <a:pt x="906160" y="131133"/>
                    <a:pt x="878461" y="184075"/>
                    <a:pt x="877646" y="256564"/>
                  </a:cubicBezTo>
                  <a:cubicBezTo>
                    <a:pt x="999848" y="204437"/>
                    <a:pt x="1118791" y="205251"/>
                    <a:pt x="1243437" y="256564"/>
                  </a:cubicBezTo>
                  <a:close/>
                </a:path>
              </a:pathLst>
            </a:custGeom>
            <a:grpFill/>
            <a:ln w="8132" cap="flat">
              <a:noFill/>
              <a:prstDash val="solid"/>
              <a:miter/>
            </a:ln>
          </p:spPr>
          <p:txBody>
            <a:bodyPr rtlCol="0" anchor="ctr"/>
            <a:lstStyle/>
            <a:p>
              <a:endParaRPr lang="en-US" sz="1396"/>
            </a:p>
          </p:txBody>
        </p:sp>
        <p:sp>
          <p:nvSpPr>
            <p:cNvPr id="105" name="Freeform 104">
              <a:extLst>
                <a:ext uri="{FF2B5EF4-FFF2-40B4-BE49-F238E27FC236}">
                  <a16:creationId xmlns:a16="http://schemas.microsoft.com/office/drawing/2014/main" id="{CCAD7BD8-07F6-8335-4D4B-4CE899E44535}"/>
                </a:ext>
              </a:extLst>
            </p:cNvPr>
            <p:cNvSpPr/>
            <p:nvPr/>
          </p:nvSpPr>
          <p:spPr>
            <a:xfrm>
              <a:off x="5116436" y="3763755"/>
              <a:ext cx="921762" cy="1127253"/>
            </a:xfrm>
            <a:custGeom>
              <a:avLst/>
              <a:gdLst>
                <a:gd name="connsiteX0" fmla="*/ 498130 w 921762"/>
                <a:gd name="connsiteY0" fmla="*/ 0 h 1127253"/>
                <a:gd name="connsiteX1" fmla="*/ 458211 w 921762"/>
                <a:gd name="connsiteY1" fmla="*/ 109956 h 1127253"/>
                <a:gd name="connsiteX2" fmla="*/ 408516 w 921762"/>
                <a:gd name="connsiteY2" fmla="*/ 247605 h 1127253"/>
                <a:gd name="connsiteX3" fmla="*/ 432141 w 921762"/>
                <a:gd name="connsiteY3" fmla="*/ 309506 h 1127253"/>
                <a:gd name="connsiteX4" fmla="*/ 565749 w 921762"/>
                <a:gd name="connsiteY4" fmla="*/ 384439 h 1127253"/>
                <a:gd name="connsiteX5" fmla="*/ 511980 w 921762"/>
                <a:gd name="connsiteY5" fmla="*/ 503355 h 1127253"/>
                <a:gd name="connsiteX6" fmla="*/ 537235 w 921762"/>
                <a:gd name="connsiteY6" fmla="*/ 680098 h 1127253"/>
                <a:gd name="connsiteX7" fmla="*/ 897323 w 921762"/>
                <a:gd name="connsiteY7" fmla="*/ 1097932 h 1127253"/>
                <a:gd name="connsiteX8" fmla="*/ 921763 w 921762"/>
                <a:gd name="connsiteY8" fmla="*/ 1127253 h 1127253"/>
                <a:gd name="connsiteX9" fmla="*/ 318901 w 921762"/>
                <a:gd name="connsiteY9" fmla="*/ 1127253 h 1127253"/>
                <a:gd name="connsiteX10" fmla="*/ 317272 w 921762"/>
                <a:gd name="connsiteY10" fmla="*/ 1094674 h 1127253"/>
                <a:gd name="connsiteX11" fmla="*/ 317272 w 921762"/>
                <a:gd name="connsiteY11" fmla="*/ 652406 h 1127253"/>
                <a:gd name="connsiteX12" fmla="*/ 314828 w 921762"/>
                <a:gd name="connsiteY12" fmla="*/ 622270 h 1127253"/>
                <a:gd name="connsiteX13" fmla="*/ 282241 w 921762"/>
                <a:gd name="connsiteY13" fmla="*/ 597835 h 1127253"/>
                <a:gd name="connsiteX14" fmla="*/ 252098 w 921762"/>
                <a:gd name="connsiteY14" fmla="*/ 625528 h 1127253"/>
                <a:gd name="connsiteX15" fmla="*/ 250468 w 921762"/>
                <a:gd name="connsiteY15" fmla="*/ 652406 h 1127253"/>
                <a:gd name="connsiteX16" fmla="*/ 250468 w 921762"/>
                <a:gd name="connsiteY16" fmla="*/ 1091415 h 1127253"/>
                <a:gd name="connsiteX17" fmla="*/ 250468 w 921762"/>
                <a:gd name="connsiteY17" fmla="*/ 1127253 h 1127253"/>
                <a:gd name="connsiteX18" fmla="*/ 1991 w 921762"/>
                <a:gd name="connsiteY18" fmla="*/ 1127253 h 1127253"/>
                <a:gd name="connsiteX19" fmla="*/ 362 w 921762"/>
                <a:gd name="connsiteY19" fmla="*/ 1100375 h 1127253"/>
                <a:gd name="connsiteX20" fmla="*/ 362 w 921762"/>
                <a:gd name="connsiteY20" fmla="*/ 535934 h 1127253"/>
                <a:gd name="connsiteX21" fmla="*/ 441918 w 921762"/>
                <a:gd name="connsiteY21" fmla="*/ 5701 h 1127253"/>
                <a:gd name="connsiteX22" fmla="*/ 498130 w 921762"/>
                <a:gd name="connsiteY22" fmla="*/ 0 h 1127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21762" h="1127253">
                  <a:moveTo>
                    <a:pt x="498130" y="0"/>
                  </a:moveTo>
                  <a:cubicBezTo>
                    <a:pt x="483466" y="39910"/>
                    <a:pt x="471246" y="74933"/>
                    <a:pt x="458211" y="109956"/>
                  </a:cubicBezTo>
                  <a:cubicBezTo>
                    <a:pt x="441918" y="155568"/>
                    <a:pt x="426439" y="201993"/>
                    <a:pt x="408516" y="247605"/>
                  </a:cubicBezTo>
                  <a:cubicBezTo>
                    <a:pt x="397110" y="276926"/>
                    <a:pt x="404442" y="294845"/>
                    <a:pt x="432141" y="309506"/>
                  </a:cubicBezTo>
                  <a:cubicBezTo>
                    <a:pt x="476134" y="332312"/>
                    <a:pt x="518497" y="358375"/>
                    <a:pt x="565749" y="384439"/>
                  </a:cubicBezTo>
                  <a:cubicBezTo>
                    <a:pt x="547826" y="425163"/>
                    <a:pt x="529088" y="464259"/>
                    <a:pt x="511980" y="503355"/>
                  </a:cubicBezTo>
                  <a:cubicBezTo>
                    <a:pt x="459840" y="621456"/>
                    <a:pt x="454952" y="583989"/>
                    <a:pt x="537235" y="680098"/>
                  </a:cubicBezTo>
                  <a:cubicBezTo>
                    <a:pt x="656178" y="820191"/>
                    <a:pt x="777565" y="958654"/>
                    <a:pt x="897323" y="1097932"/>
                  </a:cubicBezTo>
                  <a:cubicBezTo>
                    <a:pt x="904655" y="1106077"/>
                    <a:pt x="911172" y="1115036"/>
                    <a:pt x="921763" y="1127253"/>
                  </a:cubicBezTo>
                  <a:cubicBezTo>
                    <a:pt x="718093" y="1127253"/>
                    <a:pt x="520127" y="1127253"/>
                    <a:pt x="318901" y="1127253"/>
                  </a:cubicBezTo>
                  <a:cubicBezTo>
                    <a:pt x="318087" y="1115850"/>
                    <a:pt x="317272" y="1105262"/>
                    <a:pt x="317272" y="1094674"/>
                  </a:cubicBezTo>
                  <a:cubicBezTo>
                    <a:pt x="317272" y="947251"/>
                    <a:pt x="317272" y="799828"/>
                    <a:pt x="317272" y="652406"/>
                  </a:cubicBezTo>
                  <a:cubicBezTo>
                    <a:pt x="317272" y="642632"/>
                    <a:pt x="319716" y="629600"/>
                    <a:pt x="314828" y="622270"/>
                  </a:cubicBezTo>
                  <a:cubicBezTo>
                    <a:pt x="306681" y="611682"/>
                    <a:pt x="292831" y="597021"/>
                    <a:pt x="282241" y="597835"/>
                  </a:cubicBezTo>
                  <a:cubicBezTo>
                    <a:pt x="271650" y="598649"/>
                    <a:pt x="259430" y="614125"/>
                    <a:pt x="252098" y="625528"/>
                  </a:cubicBezTo>
                  <a:cubicBezTo>
                    <a:pt x="248024" y="632044"/>
                    <a:pt x="250468" y="643446"/>
                    <a:pt x="250468" y="652406"/>
                  </a:cubicBezTo>
                  <a:cubicBezTo>
                    <a:pt x="250468" y="799014"/>
                    <a:pt x="250468" y="944807"/>
                    <a:pt x="250468" y="1091415"/>
                  </a:cubicBezTo>
                  <a:cubicBezTo>
                    <a:pt x="250468" y="1102819"/>
                    <a:pt x="250468" y="1113407"/>
                    <a:pt x="250468" y="1127253"/>
                  </a:cubicBezTo>
                  <a:cubicBezTo>
                    <a:pt x="167371" y="1127253"/>
                    <a:pt x="85903" y="1127253"/>
                    <a:pt x="1991" y="1127253"/>
                  </a:cubicBezTo>
                  <a:cubicBezTo>
                    <a:pt x="1177" y="1118294"/>
                    <a:pt x="362" y="1109334"/>
                    <a:pt x="362" y="1100375"/>
                  </a:cubicBezTo>
                  <a:cubicBezTo>
                    <a:pt x="362" y="912228"/>
                    <a:pt x="-453" y="724081"/>
                    <a:pt x="362" y="535934"/>
                  </a:cubicBezTo>
                  <a:cubicBezTo>
                    <a:pt x="1991" y="272039"/>
                    <a:pt x="182035" y="55385"/>
                    <a:pt x="441918" y="5701"/>
                  </a:cubicBezTo>
                  <a:cubicBezTo>
                    <a:pt x="459026" y="2443"/>
                    <a:pt x="476134" y="2443"/>
                    <a:pt x="498130" y="0"/>
                  </a:cubicBezTo>
                  <a:close/>
                </a:path>
              </a:pathLst>
            </a:custGeom>
            <a:solidFill>
              <a:srgbClr val="DF4625"/>
            </a:solidFill>
            <a:ln w="8132" cap="flat">
              <a:noFill/>
              <a:prstDash val="solid"/>
              <a:miter/>
            </a:ln>
          </p:spPr>
          <p:txBody>
            <a:bodyPr rtlCol="0" anchor="ctr"/>
            <a:lstStyle/>
            <a:p>
              <a:endParaRPr lang="en-US" sz="1396"/>
            </a:p>
          </p:txBody>
        </p:sp>
        <p:sp>
          <p:nvSpPr>
            <p:cNvPr id="106" name="Freeform 105">
              <a:extLst>
                <a:ext uri="{FF2B5EF4-FFF2-40B4-BE49-F238E27FC236}">
                  <a16:creationId xmlns:a16="http://schemas.microsoft.com/office/drawing/2014/main" id="{6E735A6C-2738-FBAF-0D05-C3DBEC438FC5}"/>
                </a:ext>
              </a:extLst>
            </p:cNvPr>
            <p:cNvSpPr/>
            <p:nvPr/>
          </p:nvSpPr>
          <p:spPr>
            <a:xfrm>
              <a:off x="6184841" y="3763755"/>
              <a:ext cx="921465" cy="1127253"/>
            </a:xfrm>
            <a:custGeom>
              <a:avLst/>
              <a:gdLst>
                <a:gd name="connsiteX0" fmla="*/ 422818 w 921465"/>
                <a:gd name="connsiteY0" fmla="*/ 0 h 1127253"/>
                <a:gd name="connsiteX1" fmla="*/ 684330 w 921465"/>
                <a:gd name="connsiteY1" fmla="*/ 88779 h 1127253"/>
                <a:gd name="connsiteX2" fmla="*/ 919771 w 921465"/>
                <a:gd name="connsiteY2" fmla="*/ 527789 h 1127253"/>
                <a:gd name="connsiteX3" fmla="*/ 920586 w 921465"/>
                <a:gd name="connsiteY3" fmla="*/ 1104448 h 1127253"/>
                <a:gd name="connsiteX4" fmla="*/ 918957 w 921465"/>
                <a:gd name="connsiteY4" fmla="*/ 1127253 h 1127253"/>
                <a:gd name="connsiteX5" fmla="*/ 670480 w 921465"/>
                <a:gd name="connsiteY5" fmla="*/ 1127253 h 1127253"/>
                <a:gd name="connsiteX6" fmla="*/ 670480 w 921465"/>
                <a:gd name="connsiteY6" fmla="*/ 1093045 h 1127253"/>
                <a:gd name="connsiteX7" fmla="*/ 670480 w 921465"/>
                <a:gd name="connsiteY7" fmla="*/ 650777 h 1127253"/>
                <a:gd name="connsiteX8" fmla="*/ 669665 w 921465"/>
                <a:gd name="connsiteY8" fmla="*/ 627157 h 1127253"/>
                <a:gd name="connsiteX9" fmla="*/ 637893 w 921465"/>
                <a:gd name="connsiteY9" fmla="*/ 597835 h 1127253"/>
                <a:gd name="connsiteX10" fmla="*/ 606120 w 921465"/>
                <a:gd name="connsiteY10" fmla="*/ 626342 h 1127253"/>
                <a:gd name="connsiteX11" fmla="*/ 604491 w 921465"/>
                <a:gd name="connsiteY11" fmla="*/ 658922 h 1127253"/>
                <a:gd name="connsiteX12" fmla="*/ 604491 w 921465"/>
                <a:gd name="connsiteY12" fmla="*/ 1092230 h 1127253"/>
                <a:gd name="connsiteX13" fmla="*/ 604491 w 921465"/>
                <a:gd name="connsiteY13" fmla="*/ 1127253 h 1127253"/>
                <a:gd name="connsiteX14" fmla="*/ 0 w 921465"/>
                <a:gd name="connsiteY14" fmla="*/ 1127253 h 1127253"/>
                <a:gd name="connsiteX15" fmla="*/ 24440 w 921465"/>
                <a:gd name="connsiteY15" fmla="*/ 1097117 h 1127253"/>
                <a:gd name="connsiteX16" fmla="*/ 422818 w 921465"/>
                <a:gd name="connsiteY16" fmla="*/ 636116 h 1127253"/>
                <a:gd name="connsiteX17" fmla="*/ 434223 w 921465"/>
                <a:gd name="connsiteY17" fmla="*/ 557111 h 1127253"/>
                <a:gd name="connsiteX18" fmla="*/ 354385 w 921465"/>
                <a:gd name="connsiteY18" fmla="*/ 384439 h 1127253"/>
                <a:gd name="connsiteX19" fmla="*/ 483104 w 921465"/>
                <a:gd name="connsiteY19" fmla="*/ 311949 h 1127253"/>
                <a:gd name="connsiteX20" fmla="*/ 508359 w 921465"/>
                <a:gd name="connsiteY20" fmla="*/ 241089 h 1127253"/>
                <a:gd name="connsiteX21" fmla="*/ 422818 w 921465"/>
                <a:gd name="connsiteY21" fmla="*/ 0 h 1127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921465" h="1127253">
                  <a:moveTo>
                    <a:pt x="422818" y="0"/>
                  </a:moveTo>
                  <a:cubicBezTo>
                    <a:pt x="523023" y="5701"/>
                    <a:pt x="608564" y="35837"/>
                    <a:pt x="684330" y="88779"/>
                  </a:cubicBezTo>
                  <a:cubicBezTo>
                    <a:pt x="835860" y="195477"/>
                    <a:pt x="915698" y="342900"/>
                    <a:pt x="919771" y="527789"/>
                  </a:cubicBezTo>
                  <a:cubicBezTo>
                    <a:pt x="923030" y="720009"/>
                    <a:pt x="920586" y="912228"/>
                    <a:pt x="920586" y="1104448"/>
                  </a:cubicBezTo>
                  <a:cubicBezTo>
                    <a:pt x="920586" y="1111778"/>
                    <a:pt x="919771" y="1118294"/>
                    <a:pt x="918957" y="1127253"/>
                  </a:cubicBezTo>
                  <a:cubicBezTo>
                    <a:pt x="836674" y="1127253"/>
                    <a:pt x="755206" y="1127253"/>
                    <a:pt x="670480" y="1127253"/>
                  </a:cubicBezTo>
                  <a:cubicBezTo>
                    <a:pt x="670480" y="1115036"/>
                    <a:pt x="670480" y="1103633"/>
                    <a:pt x="670480" y="1093045"/>
                  </a:cubicBezTo>
                  <a:cubicBezTo>
                    <a:pt x="670480" y="945622"/>
                    <a:pt x="670480" y="798199"/>
                    <a:pt x="670480" y="650777"/>
                  </a:cubicBezTo>
                  <a:cubicBezTo>
                    <a:pt x="670480" y="642632"/>
                    <a:pt x="673739" y="632044"/>
                    <a:pt x="669665" y="627157"/>
                  </a:cubicBezTo>
                  <a:cubicBezTo>
                    <a:pt x="660704" y="614939"/>
                    <a:pt x="648484" y="597835"/>
                    <a:pt x="637893" y="597835"/>
                  </a:cubicBezTo>
                  <a:cubicBezTo>
                    <a:pt x="627302" y="597835"/>
                    <a:pt x="613452" y="614125"/>
                    <a:pt x="606120" y="626342"/>
                  </a:cubicBezTo>
                  <a:cubicBezTo>
                    <a:pt x="601232" y="634487"/>
                    <a:pt x="604491" y="648334"/>
                    <a:pt x="604491" y="658922"/>
                  </a:cubicBezTo>
                  <a:cubicBezTo>
                    <a:pt x="604491" y="803087"/>
                    <a:pt x="604491" y="947251"/>
                    <a:pt x="604491" y="1092230"/>
                  </a:cubicBezTo>
                  <a:cubicBezTo>
                    <a:pt x="604491" y="1102819"/>
                    <a:pt x="604491" y="1114222"/>
                    <a:pt x="604491" y="1127253"/>
                  </a:cubicBezTo>
                  <a:cubicBezTo>
                    <a:pt x="403266" y="1127253"/>
                    <a:pt x="204484" y="1127253"/>
                    <a:pt x="0" y="1127253"/>
                  </a:cubicBezTo>
                  <a:cubicBezTo>
                    <a:pt x="9776" y="1115036"/>
                    <a:pt x="17108" y="1106077"/>
                    <a:pt x="24440" y="1097117"/>
                  </a:cubicBezTo>
                  <a:cubicBezTo>
                    <a:pt x="157233" y="943179"/>
                    <a:pt x="289211" y="788426"/>
                    <a:pt x="422818" y="636116"/>
                  </a:cubicBezTo>
                  <a:cubicBezTo>
                    <a:pt x="445629" y="610052"/>
                    <a:pt x="449702" y="588061"/>
                    <a:pt x="434223" y="557111"/>
                  </a:cubicBezTo>
                  <a:cubicBezTo>
                    <a:pt x="405710" y="500911"/>
                    <a:pt x="381269" y="443082"/>
                    <a:pt x="354385" y="384439"/>
                  </a:cubicBezTo>
                  <a:cubicBezTo>
                    <a:pt x="399192" y="359190"/>
                    <a:pt x="441555" y="335569"/>
                    <a:pt x="483104" y="311949"/>
                  </a:cubicBezTo>
                  <a:cubicBezTo>
                    <a:pt x="520579" y="290773"/>
                    <a:pt x="523838" y="282628"/>
                    <a:pt x="508359" y="241089"/>
                  </a:cubicBezTo>
                  <a:cubicBezTo>
                    <a:pt x="482289" y="162083"/>
                    <a:pt x="453776" y="83892"/>
                    <a:pt x="422818" y="0"/>
                  </a:cubicBezTo>
                  <a:close/>
                </a:path>
              </a:pathLst>
            </a:custGeom>
            <a:solidFill>
              <a:srgbClr val="DF4625"/>
            </a:solidFill>
            <a:ln w="8132" cap="flat">
              <a:noFill/>
              <a:prstDash val="solid"/>
              <a:miter/>
            </a:ln>
          </p:spPr>
          <p:txBody>
            <a:bodyPr rtlCol="0" anchor="ctr"/>
            <a:lstStyle/>
            <a:p>
              <a:endParaRPr lang="en-US" sz="1396"/>
            </a:p>
          </p:txBody>
        </p:sp>
      </p:grpSp>
      <p:grpSp>
        <p:nvGrpSpPr>
          <p:cNvPr id="107" name="Graphic 3">
            <a:extLst>
              <a:ext uri="{FF2B5EF4-FFF2-40B4-BE49-F238E27FC236}">
                <a16:creationId xmlns:a16="http://schemas.microsoft.com/office/drawing/2014/main" id="{29FA4446-971E-A473-A402-6198AACFAFBB}"/>
              </a:ext>
            </a:extLst>
          </p:cNvPr>
          <p:cNvGrpSpPr/>
          <p:nvPr/>
        </p:nvGrpSpPr>
        <p:grpSpPr>
          <a:xfrm>
            <a:off x="8483121" y="1053695"/>
            <a:ext cx="348178" cy="254082"/>
            <a:chOff x="8408232" y="3880051"/>
            <a:chExt cx="1097482" cy="800886"/>
          </a:xfrm>
          <a:solidFill>
            <a:srgbClr val="083F59"/>
          </a:solidFill>
        </p:grpSpPr>
        <p:sp>
          <p:nvSpPr>
            <p:cNvPr id="108" name="Freeform 107">
              <a:extLst>
                <a:ext uri="{FF2B5EF4-FFF2-40B4-BE49-F238E27FC236}">
                  <a16:creationId xmlns:a16="http://schemas.microsoft.com/office/drawing/2014/main" id="{A3E8F0DD-161B-6579-3D21-62A6C48F8246}"/>
                </a:ext>
              </a:extLst>
            </p:cNvPr>
            <p:cNvSpPr/>
            <p:nvPr/>
          </p:nvSpPr>
          <p:spPr>
            <a:xfrm>
              <a:off x="8493258" y="4565742"/>
              <a:ext cx="32912" cy="115195"/>
            </a:xfrm>
            <a:custGeom>
              <a:avLst/>
              <a:gdLst>
                <a:gd name="connsiteX0" fmla="*/ 16457 w 32912"/>
                <a:gd name="connsiteY0" fmla="*/ 0 h 115195"/>
                <a:gd name="connsiteX1" fmla="*/ 0 w 32912"/>
                <a:gd name="connsiteY1" fmla="*/ 16457 h 115195"/>
                <a:gd name="connsiteX2" fmla="*/ 0 w 32912"/>
                <a:gd name="connsiteY2" fmla="*/ 98740 h 115195"/>
                <a:gd name="connsiteX3" fmla="*/ 16457 w 32912"/>
                <a:gd name="connsiteY3" fmla="*/ 115196 h 115195"/>
                <a:gd name="connsiteX4" fmla="*/ 32913 w 32912"/>
                <a:gd name="connsiteY4" fmla="*/ 98740 h 115195"/>
                <a:gd name="connsiteX5" fmla="*/ 32913 w 32912"/>
                <a:gd name="connsiteY5" fmla="*/ 16457 h 115195"/>
                <a:gd name="connsiteX6" fmla="*/ 16457 w 32912"/>
                <a:gd name="connsiteY6" fmla="*/ 0 h 115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15195">
                  <a:moveTo>
                    <a:pt x="16457" y="0"/>
                  </a:moveTo>
                  <a:cubicBezTo>
                    <a:pt x="8228" y="0"/>
                    <a:pt x="0" y="8228"/>
                    <a:pt x="0" y="16457"/>
                  </a:cubicBezTo>
                  <a:lnTo>
                    <a:pt x="0" y="98740"/>
                  </a:lnTo>
                  <a:cubicBezTo>
                    <a:pt x="0" y="106968"/>
                    <a:pt x="8228" y="115196"/>
                    <a:pt x="16457" y="115196"/>
                  </a:cubicBezTo>
                  <a:cubicBezTo>
                    <a:pt x="24685" y="115196"/>
                    <a:pt x="32913" y="106968"/>
                    <a:pt x="32913" y="98740"/>
                  </a:cubicBezTo>
                  <a:lnTo>
                    <a:pt x="32913" y="16457"/>
                  </a:lnTo>
                  <a:cubicBezTo>
                    <a:pt x="30171" y="8228"/>
                    <a:pt x="24685" y="0"/>
                    <a:pt x="16457" y="0"/>
                  </a:cubicBezTo>
                  <a:close/>
                </a:path>
              </a:pathLst>
            </a:custGeom>
            <a:grpFill/>
            <a:ln w="27426" cap="flat">
              <a:noFill/>
              <a:prstDash val="solid"/>
              <a:miter/>
            </a:ln>
          </p:spPr>
          <p:txBody>
            <a:bodyPr rtlCol="0" anchor="ctr"/>
            <a:lstStyle/>
            <a:p>
              <a:endParaRPr lang="en-US" sz="835"/>
            </a:p>
          </p:txBody>
        </p:sp>
        <p:grpSp>
          <p:nvGrpSpPr>
            <p:cNvPr id="109" name="Graphic 3">
              <a:extLst>
                <a:ext uri="{FF2B5EF4-FFF2-40B4-BE49-F238E27FC236}">
                  <a16:creationId xmlns:a16="http://schemas.microsoft.com/office/drawing/2014/main" id="{FD1FAE96-5C60-6F07-FD89-BD83B7D873BA}"/>
                </a:ext>
              </a:extLst>
            </p:cNvPr>
            <p:cNvGrpSpPr/>
            <p:nvPr/>
          </p:nvGrpSpPr>
          <p:grpSpPr>
            <a:xfrm>
              <a:off x="8408232" y="3880051"/>
              <a:ext cx="1097482" cy="800886"/>
              <a:chOff x="8408232" y="3880051"/>
              <a:chExt cx="1097482" cy="800886"/>
            </a:xfrm>
            <a:grpFill/>
          </p:grpSpPr>
          <p:sp>
            <p:nvSpPr>
              <p:cNvPr id="110" name="Freeform 109">
                <a:extLst>
                  <a:ext uri="{FF2B5EF4-FFF2-40B4-BE49-F238E27FC236}">
                    <a16:creationId xmlns:a16="http://schemas.microsoft.com/office/drawing/2014/main" id="{87B3FEA8-CC67-9279-0750-9F6C3E3A5E05}"/>
                  </a:ext>
                </a:extLst>
              </p:cNvPr>
              <p:cNvSpPr/>
              <p:nvPr/>
            </p:nvSpPr>
            <p:spPr>
              <a:xfrm>
                <a:off x="8408232" y="3880051"/>
                <a:ext cx="1097482" cy="800886"/>
              </a:xfrm>
              <a:custGeom>
                <a:avLst/>
                <a:gdLst>
                  <a:gd name="connsiteX0" fmla="*/ 1055965 w 1097482"/>
                  <a:gd name="connsiteY0" fmla="*/ 586951 h 800886"/>
                  <a:gd name="connsiteX1" fmla="*/ 990139 w 1097482"/>
                  <a:gd name="connsiteY1" fmla="*/ 567752 h 800886"/>
                  <a:gd name="connsiteX2" fmla="*/ 984653 w 1097482"/>
                  <a:gd name="connsiteY2" fmla="*/ 562266 h 800886"/>
                  <a:gd name="connsiteX3" fmla="*/ 984653 w 1097482"/>
                  <a:gd name="connsiteY3" fmla="*/ 540324 h 800886"/>
                  <a:gd name="connsiteX4" fmla="*/ 1001110 w 1097482"/>
                  <a:gd name="connsiteY4" fmla="*/ 526610 h 800886"/>
                  <a:gd name="connsiteX5" fmla="*/ 1036766 w 1097482"/>
                  <a:gd name="connsiteY5" fmla="*/ 441585 h 800886"/>
                  <a:gd name="connsiteX6" fmla="*/ 1036766 w 1097482"/>
                  <a:gd name="connsiteY6" fmla="*/ 411414 h 800886"/>
                  <a:gd name="connsiteX7" fmla="*/ 1042252 w 1097482"/>
                  <a:gd name="connsiteY7" fmla="*/ 397701 h 800886"/>
                  <a:gd name="connsiteX8" fmla="*/ 1053223 w 1097482"/>
                  <a:gd name="connsiteY8" fmla="*/ 353816 h 800886"/>
                  <a:gd name="connsiteX9" fmla="*/ 1053223 w 1097482"/>
                  <a:gd name="connsiteY9" fmla="*/ 271533 h 800886"/>
                  <a:gd name="connsiteX10" fmla="*/ 1036766 w 1097482"/>
                  <a:gd name="connsiteY10" fmla="*/ 255077 h 800886"/>
                  <a:gd name="connsiteX11" fmla="*/ 883171 w 1097482"/>
                  <a:gd name="connsiteY11" fmla="*/ 255077 h 800886"/>
                  <a:gd name="connsiteX12" fmla="*/ 781689 w 1097482"/>
                  <a:gd name="connsiteY12" fmla="*/ 356559 h 800886"/>
                  <a:gd name="connsiteX13" fmla="*/ 781689 w 1097482"/>
                  <a:gd name="connsiteY13" fmla="*/ 356559 h 800886"/>
                  <a:gd name="connsiteX14" fmla="*/ 789917 w 1097482"/>
                  <a:gd name="connsiteY14" fmla="*/ 394958 h 800886"/>
                  <a:gd name="connsiteX15" fmla="*/ 798145 w 1097482"/>
                  <a:gd name="connsiteY15" fmla="*/ 411414 h 800886"/>
                  <a:gd name="connsiteX16" fmla="*/ 798145 w 1097482"/>
                  <a:gd name="connsiteY16" fmla="*/ 436099 h 800886"/>
                  <a:gd name="connsiteX17" fmla="*/ 850258 w 1097482"/>
                  <a:gd name="connsiteY17" fmla="*/ 537582 h 800886"/>
                  <a:gd name="connsiteX18" fmla="*/ 850258 w 1097482"/>
                  <a:gd name="connsiteY18" fmla="*/ 559523 h 800886"/>
                  <a:gd name="connsiteX19" fmla="*/ 836544 w 1097482"/>
                  <a:gd name="connsiteY19" fmla="*/ 567752 h 800886"/>
                  <a:gd name="connsiteX20" fmla="*/ 803631 w 1097482"/>
                  <a:gd name="connsiteY20" fmla="*/ 575980 h 800886"/>
                  <a:gd name="connsiteX21" fmla="*/ 710377 w 1097482"/>
                  <a:gd name="connsiteY21" fmla="*/ 543067 h 800886"/>
                  <a:gd name="connsiteX22" fmla="*/ 704892 w 1097482"/>
                  <a:gd name="connsiteY22" fmla="*/ 532096 h 800886"/>
                  <a:gd name="connsiteX23" fmla="*/ 674721 w 1097482"/>
                  <a:gd name="connsiteY23" fmla="*/ 501926 h 800886"/>
                  <a:gd name="connsiteX24" fmla="*/ 674721 w 1097482"/>
                  <a:gd name="connsiteY24" fmla="*/ 449813 h 800886"/>
                  <a:gd name="connsiteX25" fmla="*/ 682949 w 1097482"/>
                  <a:gd name="connsiteY25" fmla="*/ 441585 h 800886"/>
                  <a:gd name="connsiteX26" fmla="*/ 740547 w 1097482"/>
                  <a:gd name="connsiteY26" fmla="*/ 304447 h 800886"/>
                  <a:gd name="connsiteX27" fmla="*/ 740547 w 1097482"/>
                  <a:gd name="connsiteY27" fmla="*/ 263305 h 800886"/>
                  <a:gd name="connsiteX28" fmla="*/ 757004 w 1097482"/>
                  <a:gd name="connsiteY28" fmla="*/ 186508 h 800886"/>
                  <a:gd name="connsiteX29" fmla="*/ 757004 w 1097482"/>
                  <a:gd name="connsiteY29" fmla="*/ 16457 h 800886"/>
                  <a:gd name="connsiteX30" fmla="*/ 740547 w 1097482"/>
                  <a:gd name="connsiteY30" fmla="*/ 0 h 800886"/>
                  <a:gd name="connsiteX31" fmla="*/ 501926 w 1097482"/>
                  <a:gd name="connsiteY31" fmla="*/ 0 h 800886"/>
                  <a:gd name="connsiteX32" fmla="*/ 348332 w 1097482"/>
                  <a:gd name="connsiteY32" fmla="*/ 153595 h 800886"/>
                  <a:gd name="connsiteX33" fmla="*/ 348332 w 1097482"/>
                  <a:gd name="connsiteY33" fmla="*/ 186508 h 800886"/>
                  <a:gd name="connsiteX34" fmla="*/ 364788 w 1097482"/>
                  <a:gd name="connsiteY34" fmla="*/ 263305 h 800886"/>
                  <a:gd name="connsiteX35" fmla="*/ 364788 w 1097482"/>
                  <a:gd name="connsiteY35" fmla="*/ 298961 h 800886"/>
                  <a:gd name="connsiteX36" fmla="*/ 433357 w 1097482"/>
                  <a:gd name="connsiteY36" fmla="*/ 447070 h 800886"/>
                  <a:gd name="connsiteX37" fmla="*/ 433357 w 1097482"/>
                  <a:gd name="connsiteY37" fmla="*/ 501926 h 800886"/>
                  <a:gd name="connsiteX38" fmla="*/ 403187 w 1097482"/>
                  <a:gd name="connsiteY38" fmla="*/ 532096 h 800886"/>
                  <a:gd name="connsiteX39" fmla="*/ 397701 w 1097482"/>
                  <a:gd name="connsiteY39" fmla="*/ 543067 h 800886"/>
                  <a:gd name="connsiteX40" fmla="*/ 298961 w 1097482"/>
                  <a:gd name="connsiteY40" fmla="*/ 578723 h 800886"/>
                  <a:gd name="connsiteX41" fmla="*/ 279763 w 1097482"/>
                  <a:gd name="connsiteY41" fmla="*/ 589694 h 800886"/>
                  <a:gd name="connsiteX42" fmla="*/ 263306 w 1097482"/>
                  <a:gd name="connsiteY42" fmla="*/ 581466 h 800886"/>
                  <a:gd name="connsiteX43" fmla="*/ 323646 w 1097482"/>
                  <a:gd name="connsiteY43" fmla="*/ 532096 h 800886"/>
                  <a:gd name="connsiteX44" fmla="*/ 323646 w 1097482"/>
                  <a:gd name="connsiteY44" fmla="*/ 518382 h 800886"/>
                  <a:gd name="connsiteX45" fmla="*/ 309932 w 1097482"/>
                  <a:gd name="connsiteY45" fmla="*/ 419643 h 800886"/>
                  <a:gd name="connsiteX46" fmla="*/ 307190 w 1097482"/>
                  <a:gd name="connsiteY46" fmla="*/ 389472 h 800886"/>
                  <a:gd name="connsiteX47" fmla="*/ 172794 w 1097482"/>
                  <a:gd name="connsiteY47" fmla="*/ 255077 h 800886"/>
                  <a:gd name="connsiteX48" fmla="*/ 38399 w 1097482"/>
                  <a:gd name="connsiteY48" fmla="*/ 389472 h 800886"/>
                  <a:gd name="connsiteX49" fmla="*/ 35656 w 1097482"/>
                  <a:gd name="connsiteY49" fmla="*/ 419643 h 800886"/>
                  <a:gd name="connsiteX50" fmla="*/ 21942 w 1097482"/>
                  <a:gd name="connsiteY50" fmla="*/ 518382 h 800886"/>
                  <a:gd name="connsiteX51" fmla="*/ 21942 w 1097482"/>
                  <a:gd name="connsiteY51" fmla="*/ 532096 h 800886"/>
                  <a:gd name="connsiteX52" fmla="*/ 82283 w 1097482"/>
                  <a:gd name="connsiteY52" fmla="*/ 581466 h 800886"/>
                  <a:gd name="connsiteX53" fmla="*/ 38399 w 1097482"/>
                  <a:gd name="connsiteY53" fmla="*/ 603408 h 800886"/>
                  <a:gd name="connsiteX54" fmla="*/ 0 w 1097482"/>
                  <a:gd name="connsiteY54" fmla="*/ 663748 h 800886"/>
                  <a:gd name="connsiteX55" fmla="*/ 0 w 1097482"/>
                  <a:gd name="connsiteY55" fmla="*/ 781687 h 800886"/>
                  <a:gd name="connsiteX56" fmla="*/ 16457 w 1097482"/>
                  <a:gd name="connsiteY56" fmla="*/ 798144 h 800886"/>
                  <a:gd name="connsiteX57" fmla="*/ 32914 w 1097482"/>
                  <a:gd name="connsiteY57" fmla="*/ 781687 h 800886"/>
                  <a:gd name="connsiteX58" fmla="*/ 32914 w 1097482"/>
                  <a:gd name="connsiteY58" fmla="*/ 663748 h 800886"/>
                  <a:gd name="connsiteX59" fmla="*/ 52112 w 1097482"/>
                  <a:gd name="connsiteY59" fmla="*/ 633578 h 800886"/>
                  <a:gd name="connsiteX60" fmla="*/ 104225 w 1097482"/>
                  <a:gd name="connsiteY60" fmla="*/ 606151 h 800886"/>
                  <a:gd name="connsiteX61" fmla="*/ 123425 w 1097482"/>
                  <a:gd name="connsiteY61" fmla="*/ 622607 h 800886"/>
                  <a:gd name="connsiteX62" fmla="*/ 170052 w 1097482"/>
                  <a:gd name="connsiteY62" fmla="*/ 641806 h 800886"/>
                  <a:gd name="connsiteX63" fmla="*/ 216678 w 1097482"/>
                  <a:gd name="connsiteY63" fmla="*/ 622607 h 800886"/>
                  <a:gd name="connsiteX64" fmla="*/ 235878 w 1097482"/>
                  <a:gd name="connsiteY64" fmla="*/ 606151 h 800886"/>
                  <a:gd name="connsiteX65" fmla="*/ 252335 w 1097482"/>
                  <a:gd name="connsiteY65" fmla="*/ 614379 h 800886"/>
                  <a:gd name="connsiteX66" fmla="*/ 238621 w 1097482"/>
                  <a:gd name="connsiteY66" fmla="*/ 658263 h 800886"/>
                  <a:gd name="connsiteX67" fmla="*/ 238621 w 1097482"/>
                  <a:gd name="connsiteY67" fmla="*/ 781687 h 800886"/>
                  <a:gd name="connsiteX68" fmla="*/ 255077 w 1097482"/>
                  <a:gd name="connsiteY68" fmla="*/ 798144 h 800886"/>
                  <a:gd name="connsiteX69" fmla="*/ 271534 w 1097482"/>
                  <a:gd name="connsiteY69" fmla="*/ 781687 h 800886"/>
                  <a:gd name="connsiteX70" fmla="*/ 271534 w 1097482"/>
                  <a:gd name="connsiteY70" fmla="*/ 658263 h 800886"/>
                  <a:gd name="connsiteX71" fmla="*/ 307190 w 1097482"/>
                  <a:gd name="connsiteY71" fmla="*/ 608893 h 800886"/>
                  <a:gd name="connsiteX72" fmla="*/ 411415 w 1097482"/>
                  <a:gd name="connsiteY72" fmla="*/ 570495 h 800886"/>
                  <a:gd name="connsiteX73" fmla="*/ 455300 w 1097482"/>
                  <a:gd name="connsiteY73" fmla="*/ 636321 h 800886"/>
                  <a:gd name="connsiteX74" fmla="*/ 479984 w 1097482"/>
                  <a:gd name="connsiteY74" fmla="*/ 650035 h 800886"/>
                  <a:gd name="connsiteX75" fmla="*/ 482727 w 1097482"/>
                  <a:gd name="connsiteY75" fmla="*/ 650035 h 800886"/>
                  <a:gd name="connsiteX76" fmla="*/ 504669 w 1097482"/>
                  <a:gd name="connsiteY76" fmla="*/ 639064 h 800886"/>
                  <a:gd name="connsiteX77" fmla="*/ 532097 w 1097482"/>
                  <a:gd name="connsiteY77" fmla="*/ 611636 h 800886"/>
                  <a:gd name="connsiteX78" fmla="*/ 532097 w 1097482"/>
                  <a:gd name="connsiteY78" fmla="*/ 778944 h 800886"/>
                  <a:gd name="connsiteX79" fmla="*/ 548553 w 1097482"/>
                  <a:gd name="connsiteY79" fmla="*/ 795401 h 800886"/>
                  <a:gd name="connsiteX80" fmla="*/ 565010 w 1097482"/>
                  <a:gd name="connsiteY80" fmla="*/ 778944 h 800886"/>
                  <a:gd name="connsiteX81" fmla="*/ 565010 w 1097482"/>
                  <a:gd name="connsiteY81" fmla="*/ 611636 h 800886"/>
                  <a:gd name="connsiteX82" fmla="*/ 592438 w 1097482"/>
                  <a:gd name="connsiteY82" fmla="*/ 639064 h 800886"/>
                  <a:gd name="connsiteX83" fmla="*/ 614380 w 1097482"/>
                  <a:gd name="connsiteY83" fmla="*/ 650035 h 800886"/>
                  <a:gd name="connsiteX84" fmla="*/ 617123 w 1097482"/>
                  <a:gd name="connsiteY84" fmla="*/ 650035 h 800886"/>
                  <a:gd name="connsiteX85" fmla="*/ 641807 w 1097482"/>
                  <a:gd name="connsiteY85" fmla="*/ 636321 h 800886"/>
                  <a:gd name="connsiteX86" fmla="*/ 685692 w 1097482"/>
                  <a:gd name="connsiteY86" fmla="*/ 570495 h 800886"/>
                  <a:gd name="connsiteX87" fmla="*/ 789917 w 1097482"/>
                  <a:gd name="connsiteY87" fmla="*/ 608893 h 800886"/>
                  <a:gd name="connsiteX88" fmla="*/ 825573 w 1097482"/>
                  <a:gd name="connsiteY88" fmla="*/ 658263 h 800886"/>
                  <a:gd name="connsiteX89" fmla="*/ 825573 w 1097482"/>
                  <a:gd name="connsiteY89" fmla="*/ 781687 h 800886"/>
                  <a:gd name="connsiteX90" fmla="*/ 842030 w 1097482"/>
                  <a:gd name="connsiteY90" fmla="*/ 798144 h 800886"/>
                  <a:gd name="connsiteX91" fmla="*/ 858486 w 1097482"/>
                  <a:gd name="connsiteY91" fmla="*/ 781687 h 800886"/>
                  <a:gd name="connsiteX92" fmla="*/ 858486 w 1097482"/>
                  <a:gd name="connsiteY92" fmla="*/ 658263 h 800886"/>
                  <a:gd name="connsiteX93" fmla="*/ 833801 w 1097482"/>
                  <a:gd name="connsiteY93" fmla="*/ 600665 h 800886"/>
                  <a:gd name="connsiteX94" fmla="*/ 836544 w 1097482"/>
                  <a:gd name="connsiteY94" fmla="*/ 600665 h 800886"/>
                  <a:gd name="connsiteX95" fmla="*/ 850258 w 1097482"/>
                  <a:gd name="connsiteY95" fmla="*/ 595179 h 800886"/>
                  <a:gd name="connsiteX96" fmla="*/ 891399 w 1097482"/>
                  <a:gd name="connsiteY96" fmla="*/ 636321 h 800886"/>
                  <a:gd name="connsiteX97" fmla="*/ 891399 w 1097482"/>
                  <a:gd name="connsiteY97" fmla="*/ 784430 h 800886"/>
                  <a:gd name="connsiteX98" fmla="*/ 907856 w 1097482"/>
                  <a:gd name="connsiteY98" fmla="*/ 800887 h 800886"/>
                  <a:gd name="connsiteX99" fmla="*/ 924313 w 1097482"/>
                  <a:gd name="connsiteY99" fmla="*/ 784430 h 800886"/>
                  <a:gd name="connsiteX100" fmla="*/ 924313 w 1097482"/>
                  <a:gd name="connsiteY100" fmla="*/ 636321 h 800886"/>
                  <a:gd name="connsiteX101" fmla="*/ 965454 w 1097482"/>
                  <a:gd name="connsiteY101" fmla="*/ 595179 h 800886"/>
                  <a:gd name="connsiteX102" fmla="*/ 970940 w 1097482"/>
                  <a:gd name="connsiteY102" fmla="*/ 597922 h 800886"/>
                  <a:gd name="connsiteX103" fmla="*/ 1036766 w 1097482"/>
                  <a:gd name="connsiteY103" fmla="*/ 617122 h 800886"/>
                  <a:gd name="connsiteX104" fmla="*/ 1061451 w 1097482"/>
                  <a:gd name="connsiteY104" fmla="*/ 650035 h 800886"/>
                  <a:gd name="connsiteX105" fmla="*/ 1061451 w 1097482"/>
                  <a:gd name="connsiteY105" fmla="*/ 781687 h 800886"/>
                  <a:gd name="connsiteX106" fmla="*/ 1077907 w 1097482"/>
                  <a:gd name="connsiteY106" fmla="*/ 798144 h 800886"/>
                  <a:gd name="connsiteX107" fmla="*/ 1094364 w 1097482"/>
                  <a:gd name="connsiteY107" fmla="*/ 781687 h 800886"/>
                  <a:gd name="connsiteX108" fmla="*/ 1094364 w 1097482"/>
                  <a:gd name="connsiteY108" fmla="*/ 650035 h 800886"/>
                  <a:gd name="connsiteX109" fmla="*/ 1055965 w 1097482"/>
                  <a:gd name="connsiteY109" fmla="*/ 586951 h 800886"/>
                  <a:gd name="connsiteX110" fmla="*/ 117939 w 1097482"/>
                  <a:gd name="connsiteY110" fmla="*/ 559523 h 800886"/>
                  <a:gd name="connsiteX111" fmla="*/ 65826 w 1097482"/>
                  <a:gd name="connsiteY111" fmla="*/ 526610 h 800886"/>
                  <a:gd name="connsiteX112" fmla="*/ 74055 w 1097482"/>
                  <a:gd name="connsiteY112" fmla="*/ 488212 h 800886"/>
                  <a:gd name="connsiteX113" fmla="*/ 115197 w 1097482"/>
                  <a:gd name="connsiteY113" fmla="*/ 540324 h 800886"/>
                  <a:gd name="connsiteX114" fmla="*/ 115197 w 1097482"/>
                  <a:gd name="connsiteY114" fmla="*/ 559523 h 800886"/>
                  <a:gd name="connsiteX115" fmla="*/ 211193 w 1097482"/>
                  <a:gd name="connsiteY115" fmla="*/ 603408 h 800886"/>
                  <a:gd name="connsiteX116" fmla="*/ 161823 w 1097482"/>
                  <a:gd name="connsiteY116" fmla="*/ 603408 h 800886"/>
                  <a:gd name="connsiteX117" fmla="*/ 148109 w 1097482"/>
                  <a:gd name="connsiteY117" fmla="*/ 589694 h 800886"/>
                  <a:gd name="connsiteX118" fmla="*/ 150852 w 1097482"/>
                  <a:gd name="connsiteY118" fmla="*/ 573237 h 800886"/>
                  <a:gd name="connsiteX119" fmla="*/ 150852 w 1097482"/>
                  <a:gd name="connsiteY119" fmla="*/ 556781 h 800886"/>
                  <a:gd name="connsiteX120" fmla="*/ 186508 w 1097482"/>
                  <a:gd name="connsiteY120" fmla="*/ 562266 h 800886"/>
                  <a:gd name="connsiteX121" fmla="*/ 222164 w 1097482"/>
                  <a:gd name="connsiteY121" fmla="*/ 556781 h 800886"/>
                  <a:gd name="connsiteX122" fmla="*/ 222164 w 1097482"/>
                  <a:gd name="connsiteY122" fmla="*/ 573237 h 800886"/>
                  <a:gd name="connsiteX123" fmla="*/ 224907 w 1097482"/>
                  <a:gd name="connsiteY123" fmla="*/ 589694 h 800886"/>
                  <a:gd name="connsiteX124" fmla="*/ 211193 w 1097482"/>
                  <a:gd name="connsiteY124" fmla="*/ 603408 h 800886"/>
                  <a:gd name="connsiteX125" fmla="*/ 186508 w 1097482"/>
                  <a:gd name="connsiteY125" fmla="*/ 529353 h 800886"/>
                  <a:gd name="connsiteX126" fmla="*/ 101483 w 1097482"/>
                  <a:gd name="connsiteY126" fmla="*/ 444327 h 800886"/>
                  <a:gd name="connsiteX127" fmla="*/ 85026 w 1097482"/>
                  <a:gd name="connsiteY127" fmla="*/ 427871 h 800886"/>
                  <a:gd name="connsiteX128" fmla="*/ 82283 w 1097482"/>
                  <a:gd name="connsiteY128" fmla="*/ 427871 h 800886"/>
                  <a:gd name="connsiteX129" fmla="*/ 82283 w 1097482"/>
                  <a:gd name="connsiteY129" fmla="*/ 425128 h 800886"/>
                  <a:gd name="connsiteX130" fmla="*/ 82283 w 1097482"/>
                  <a:gd name="connsiteY130" fmla="*/ 394958 h 800886"/>
                  <a:gd name="connsiteX131" fmla="*/ 115197 w 1097482"/>
                  <a:gd name="connsiteY131" fmla="*/ 320903 h 800886"/>
                  <a:gd name="connsiteX132" fmla="*/ 186508 w 1097482"/>
                  <a:gd name="connsiteY132" fmla="*/ 290733 h 800886"/>
                  <a:gd name="connsiteX133" fmla="*/ 257820 w 1097482"/>
                  <a:gd name="connsiteY133" fmla="*/ 320903 h 800886"/>
                  <a:gd name="connsiteX134" fmla="*/ 290734 w 1097482"/>
                  <a:gd name="connsiteY134" fmla="*/ 394958 h 800886"/>
                  <a:gd name="connsiteX135" fmla="*/ 290734 w 1097482"/>
                  <a:gd name="connsiteY135" fmla="*/ 425128 h 800886"/>
                  <a:gd name="connsiteX136" fmla="*/ 290734 w 1097482"/>
                  <a:gd name="connsiteY136" fmla="*/ 427871 h 800886"/>
                  <a:gd name="connsiteX137" fmla="*/ 211193 w 1097482"/>
                  <a:gd name="connsiteY137" fmla="*/ 370273 h 800886"/>
                  <a:gd name="connsiteX138" fmla="*/ 150852 w 1097482"/>
                  <a:gd name="connsiteY138" fmla="*/ 359302 h 800886"/>
                  <a:gd name="connsiteX139" fmla="*/ 139881 w 1097482"/>
                  <a:gd name="connsiteY139" fmla="*/ 364787 h 800886"/>
                  <a:gd name="connsiteX140" fmla="*/ 112454 w 1097482"/>
                  <a:gd name="connsiteY140" fmla="*/ 394958 h 800886"/>
                  <a:gd name="connsiteX141" fmla="*/ 112454 w 1097482"/>
                  <a:gd name="connsiteY141" fmla="*/ 416900 h 800886"/>
                  <a:gd name="connsiteX142" fmla="*/ 134395 w 1097482"/>
                  <a:gd name="connsiteY142" fmla="*/ 416900 h 800886"/>
                  <a:gd name="connsiteX143" fmla="*/ 159080 w 1097482"/>
                  <a:gd name="connsiteY143" fmla="*/ 392215 h 800886"/>
                  <a:gd name="connsiteX144" fmla="*/ 271534 w 1097482"/>
                  <a:gd name="connsiteY144" fmla="*/ 458041 h 800886"/>
                  <a:gd name="connsiteX145" fmla="*/ 186508 w 1097482"/>
                  <a:gd name="connsiteY145" fmla="*/ 529353 h 800886"/>
                  <a:gd name="connsiteX146" fmla="*/ 252335 w 1097482"/>
                  <a:gd name="connsiteY146" fmla="*/ 559523 h 800886"/>
                  <a:gd name="connsiteX147" fmla="*/ 252335 w 1097482"/>
                  <a:gd name="connsiteY147" fmla="*/ 540324 h 800886"/>
                  <a:gd name="connsiteX148" fmla="*/ 293476 w 1097482"/>
                  <a:gd name="connsiteY148" fmla="*/ 488212 h 800886"/>
                  <a:gd name="connsiteX149" fmla="*/ 301704 w 1097482"/>
                  <a:gd name="connsiteY149" fmla="*/ 526610 h 800886"/>
                  <a:gd name="connsiteX150" fmla="*/ 252335 w 1097482"/>
                  <a:gd name="connsiteY150" fmla="*/ 559523 h 800886"/>
                  <a:gd name="connsiteX151" fmla="*/ 405929 w 1097482"/>
                  <a:gd name="connsiteY151" fmla="*/ 298961 h 800886"/>
                  <a:gd name="connsiteX152" fmla="*/ 405929 w 1097482"/>
                  <a:gd name="connsiteY152" fmla="*/ 260562 h 800886"/>
                  <a:gd name="connsiteX153" fmla="*/ 403187 w 1097482"/>
                  <a:gd name="connsiteY153" fmla="*/ 252334 h 800886"/>
                  <a:gd name="connsiteX154" fmla="*/ 386730 w 1097482"/>
                  <a:gd name="connsiteY154" fmla="*/ 186508 h 800886"/>
                  <a:gd name="connsiteX155" fmla="*/ 386730 w 1097482"/>
                  <a:gd name="connsiteY155" fmla="*/ 153595 h 800886"/>
                  <a:gd name="connsiteX156" fmla="*/ 507412 w 1097482"/>
                  <a:gd name="connsiteY156" fmla="*/ 32913 h 800886"/>
                  <a:gd name="connsiteX157" fmla="*/ 729576 w 1097482"/>
                  <a:gd name="connsiteY157" fmla="*/ 32913 h 800886"/>
                  <a:gd name="connsiteX158" fmla="*/ 729576 w 1097482"/>
                  <a:gd name="connsiteY158" fmla="*/ 186508 h 800886"/>
                  <a:gd name="connsiteX159" fmla="*/ 713120 w 1097482"/>
                  <a:gd name="connsiteY159" fmla="*/ 252334 h 800886"/>
                  <a:gd name="connsiteX160" fmla="*/ 710377 w 1097482"/>
                  <a:gd name="connsiteY160" fmla="*/ 260562 h 800886"/>
                  <a:gd name="connsiteX161" fmla="*/ 710377 w 1097482"/>
                  <a:gd name="connsiteY161" fmla="*/ 307189 h 800886"/>
                  <a:gd name="connsiteX162" fmla="*/ 661007 w 1097482"/>
                  <a:gd name="connsiteY162" fmla="*/ 419643 h 800886"/>
                  <a:gd name="connsiteX163" fmla="*/ 650036 w 1097482"/>
                  <a:gd name="connsiteY163" fmla="*/ 430614 h 800886"/>
                  <a:gd name="connsiteX164" fmla="*/ 650036 w 1097482"/>
                  <a:gd name="connsiteY164" fmla="*/ 430614 h 800886"/>
                  <a:gd name="connsiteX165" fmla="*/ 545811 w 1097482"/>
                  <a:gd name="connsiteY165" fmla="*/ 460784 h 800886"/>
                  <a:gd name="connsiteX166" fmla="*/ 405929 w 1097482"/>
                  <a:gd name="connsiteY166" fmla="*/ 298961 h 800886"/>
                  <a:gd name="connsiteX167" fmla="*/ 496441 w 1097482"/>
                  <a:gd name="connsiteY167" fmla="*/ 619864 h 800886"/>
                  <a:gd name="connsiteX168" fmla="*/ 496441 w 1097482"/>
                  <a:gd name="connsiteY168" fmla="*/ 619864 h 800886"/>
                  <a:gd name="connsiteX169" fmla="*/ 496441 w 1097482"/>
                  <a:gd name="connsiteY169" fmla="*/ 619864 h 800886"/>
                  <a:gd name="connsiteX170" fmla="*/ 444329 w 1097482"/>
                  <a:gd name="connsiteY170" fmla="*/ 545810 h 800886"/>
                  <a:gd name="connsiteX171" fmla="*/ 460785 w 1097482"/>
                  <a:gd name="connsiteY171" fmla="*/ 529353 h 800886"/>
                  <a:gd name="connsiteX172" fmla="*/ 534840 w 1097482"/>
                  <a:gd name="connsiteY172" fmla="*/ 581466 h 800886"/>
                  <a:gd name="connsiteX173" fmla="*/ 496441 w 1097482"/>
                  <a:gd name="connsiteY173" fmla="*/ 619864 h 800886"/>
                  <a:gd name="connsiteX174" fmla="*/ 559524 w 1097482"/>
                  <a:gd name="connsiteY174" fmla="*/ 559523 h 800886"/>
                  <a:gd name="connsiteX175" fmla="*/ 474498 w 1097482"/>
                  <a:gd name="connsiteY175" fmla="*/ 499183 h 800886"/>
                  <a:gd name="connsiteX176" fmla="*/ 474498 w 1097482"/>
                  <a:gd name="connsiteY176" fmla="*/ 469013 h 800886"/>
                  <a:gd name="connsiteX177" fmla="*/ 548553 w 1097482"/>
                  <a:gd name="connsiteY177" fmla="*/ 490954 h 800886"/>
                  <a:gd name="connsiteX178" fmla="*/ 562267 w 1097482"/>
                  <a:gd name="connsiteY178" fmla="*/ 490954 h 800886"/>
                  <a:gd name="connsiteX179" fmla="*/ 647293 w 1097482"/>
                  <a:gd name="connsiteY179" fmla="*/ 469013 h 800886"/>
                  <a:gd name="connsiteX180" fmla="*/ 647293 w 1097482"/>
                  <a:gd name="connsiteY180" fmla="*/ 499183 h 800886"/>
                  <a:gd name="connsiteX181" fmla="*/ 559524 w 1097482"/>
                  <a:gd name="connsiteY181" fmla="*/ 559523 h 800886"/>
                  <a:gd name="connsiteX182" fmla="*/ 628094 w 1097482"/>
                  <a:gd name="connsiteY182" fmla="*/ 619864 h 800886"/>
                  <a:gd name="connsiteX183" fmla="*/ 628094 w 1097482"/>
                  <a:gd name="connsiteY183" fmla="*/ 619864 h 800886"/>
                  <a:gd name="connsiteX184" fmla="*/ 628094 w 1097482"/>
                  <a:gd name="connsiteY184" fmla="*/ 619864 h 800886"/>
                  <a:gd name="connsiteX185" fmla="*/ 586952 w 1097482"/>
                  <a:gd name="connsiteY185" fmla="*/ 581466 h 800886"/>
                  <a:gd name="connsiteX186" fmla="*/ 661007 w 1097482"/>
                  <a:gd name="connsiteY186" fmla="*/ 529353 h 800886"/>
                  <a:gd name="connsiteX187" fmla="*/ 677464 w 1097482"/>
                  <a:gd name="connsiteY187" fmla="*/ 545810 h 800886"/>
                  <a:gd name="connsiteX188" fmla="*/ 628094 w 1097482"/>
                  <a:gd name="connsiteY188" fmla="*/ 619864 h 800886"/>
                  <a:gd name="connsiteX189" fmla="*/ 918827 w 1097482"/>
                  <a:gd name="connsiteY189" fmla="*/ 606151 h 800886"/>
                  <a:gd name="connsiteX190" fmla="*/ 883171 w 1097482"/>
                  <a:gd name="connsiteY190" fmla="*/ 570495 h 800886"/>
                  <a:gd name="connsiteX191" fmla="*/ 883171 w 1097482"/>
                  <a:gd name="connsiteY191" fmla="*/ 562266 h 800886"/>
                  <a:gd name="connsiteX192" fmla="*/ 883171 w 1097482"/>
                  <a:gd name="connsiteY192" fmla="*/ 556781 h 800886"/>
                  <a:gd name="connsiteX193" fmla="*/ 916084 w 1097482"/>
                  <a:gd name="connsiteY193" fmla="*/ 562266 h 800886"/>
                  <a:gd name="connsiteX194" fmla="*/ 918827 w 1097482"/>
                  <a:gd name="connsiteY194" fmla="*/ 562266 h 800886"/>
                  <a:gd name="connsiteX195" fmla="*/ 954483 w 1097482"/>
                  <a:gd name="connsiteY195" fmla="*/ 556781 h 800886"/>
                  <a:gd name="connsiteX196" fmla="*/ 954483 w 1097482"/>
                  <a:gd name="connsiteY196" fmla="*/ 562266 h 800886"/>
                  <a:gd name="connsiteX197" fmla="*/ 954483 w 1097482"/>
                  <a:gd name="connsiteY197" fmla="*/ 570495 h 800886"/>
                  <a:gd name="connsiteX198" fmla="*/ 918827 w 1097482"/>
                  <a:gd name="connsiteY198" fmla="*/ 606151 h 800886"/>
                  <a:gd name="connsiteX199" fmla="*/ 979168 w 1097482"/>
                  <a:gd name="connsiteY199" fmla="*/ 504668 h 800886"/>
                  <a:gd name="connsiteX200" fmla="*/ 916084 w 1097482"/>
                  <a:gd name="connsiteY200" fmla="*/ 529353 h 800886"/>
                  <a:gd name="connsiteX201" fmla="*/ 831058 w 1097482"/>
                  <a:gd name="connsiteY201" fmla="*/ 438842 h 800886"/>
                  <a:gd name="connsiteX202" fmla="*/ 831058 w 1097482"/>
                  <a:gd name="connsiteY202" fmla="*/ 408671 h 800886"/>
                  <a:gd name="connsiteX203" fmla="*/ 828316 w 1097482"/>
                  <a:gd name="connsiteY203" fmla="*/ 400443 h 800886"/>
                  <a:gd name="connsiteX204" fmla="*/ 817344 w 1097482"/>
                  <a:gd name="connsiteY204" fmla="*/ 381244 h 800886"/>
                  <a:gd name="connsiteX205" fmla="*/ 811859 w 1097482"/>
                  <a:gd name="connsiteY205" fmla="*/ 356559 h 800886"/>
                  <a:gd name="connsiteX206" fmla="*/ 811859 w 1097482"/>
                  <a:gd name="connsiteY206" fmla="*/ 356559 h 800886"/>
                  <a:gd name="connsiteX207" fmla="*/ 880429 w 1097482"/>
                  <a:gd name="connsiteY207" fmla="*/ 287990 h 800886"/>
                  <a:gd name="connsiteX208" fmla="*/ 1017567 w 1097482"/>
                  <a:gd name="connsiteY208" fmla="*/ 287990 h 800886"/>
                  <a:gd name="connsiteX209" fmla="*/ 1017567 w 1097482"/>
                  <a:gd name="connsiteY209" fmla="*/ 353816 h 800886"/>
                  <a:gd name="connsiteX210" fmla="*/ 1009338 w 1097482"/>
                  <a:gd name="connsiteY210" fmla="*/ 383987 h 800886"/>
                  <a:gd name="connsiteX211" fmla="*/ 1001110 w 1097482"/>
                  <a:gd name="connsiteY211" fmla="*/ 400443 h 800886"/>
                  <a:gd name="connsiteX212" fmla="*/ 998367 w 1097482"/>
                  <a:gd name="connsiteY212" fmla="*/ 408671 h 800886"/>
                  <a:gd name="connsiteX213" fmla="*/ 998367 w 1097482"/>
                  <a:gd name="connsiteY213" fmla="*/ 441585 h 800886"/>
                  <a:gd name="connsiteX214" fmla="*/ 979168 w 1097482"/>
                  <a:gd name="connsiteY214" fmla="*/ 504668 h 800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1097482" h="800886">
                    <a:moveTo>
                      <a:pt x="1055965" y="586951"/>
                    </a:moveTo>
                    <a:lnTo>
                      <a:pt x="990139" y="567752"/>
                    </a:lnTo>
                    <a:cubicBezTo>
                      <a:pt x="987396" y="567752"/>
                      <a:pt x="984653" y="565009"/>
                      <a:pt x="984653" y="562266"/>
                    </a:cubicBezTo>
                    <a:lnTo>
                      <a:pt x="984653" y="540324"/>
                    </a:lnTo>
                    <a:cubicBezTo>
                      <a:pt x="990139" y="537582"/>
                      <a:pt x="995624" y="532096"/>
                      <a:pt x="1001110" y="526610"/>
                    </a:cubicBezTo>
                    <a:cubicBezTo>
                      <a:pt x="1023052" y="504668"/>
                      <a:pt x="1036766" y="474498"/>
                      <a:pt x="1036766" y="441585"/>
                    </a:cubicBezTo>
                    <a:lnTo>
                      <a:pt x="1036766" y="411414"/>
                    </a:lnTo>
                    <a:lnTo>
                      <a:pt x="1042252" y="397701"/>
                    </a:lnTo>
                    <a:cubicBezTo>
                      <a:pt x="1050480" y="383987"/>
                      <a:pt x="1053223" y="367530"/>
                      <a:pt x="1053223" y="353816"/>
                    </a:cubicBezTo>
                    <a:lnTo>
                      <a:pt x="1053223" y="271533"/>
                    </a:lnTo>
                    <a:cubicBezTo>
                      <a:pt x="1053223" y="263305"/>
                      <a:pt x="1044995" y="255077"/>
                      <a:pt x="1036766" y="255077"/>
                    </a:cubicBezTo>
                    <a:lnTo>
                      <a:pt x="883171" y="255077"/>
                    </a:lnTo>
                    <a:cubicBezTo>
                      <a:pt x="828316" y="255077"/>
                      <a:pt x="781689" y="301704"/>
                      <a:pt x="781689" y="356559"/>
                    </a:cubicBezTo>
                    <a:lnTo>
                      <a:pt x="781689" y="356559"/>
                    </a:lnTo>
                    <a:cubicBezTo>
                      <a:pt x="781689" y="370273"/>
                      <a:pt x="784432" y="381244"/>
                      <a:pt x="789917" y="394958"/>
                    </a:cubicBezTo>
                    <a:lnTo>
                      <a:pt x="798145" y="411414"/>
                    </a:lnTo>
                    <a:lnTo>
                      <a:pt x="798145" y="436099"/>
                    </a:lnTo>
                    <a:cubicBezTo>
                      <a:pt x="798145" y="477240"/>
                      <a:pt x="817344" y="515639"/>
                      <a:pt x="850258" y="537582"/>
                    </a:cubicBezTo>
                    <a:lnTo>
                      <a:pt x="850258" y="559523"/>
                    </a:lnTo>
                    <a:cubicBezTo>
                      <a:pt x="850258" y="562266"/>
                      <a:pt x="850258" y="565009"/>
                      <a:pt x="836544" y="567752"/>
                    </a:cubicBezTo>
                    <a:lnTo>
                      <a:pt x="803631" y="575980"/>
                    </a:lnTo>
                    <a:lnTo>
                      <a:pt x="710377" y="543067"/>
                    </a:lnTo>
                    <a:cubicBezTo>
                      <a:pt x="710377" y="537582"/>
                      <a:pt x="710377" y="534839"/>
                      <a:pt x="704892" y="532096"/>
                    </a:cubicBezTo>
                    <a:lnTo>
                      <a:pt x="674721" y="501926"/>
                    </a:lnTo>
                    <a:lnTo>
                      <a:pt x="674721" y="449813"/>
                    </a:lnTo>
                    <a:cubicBezTo>
                      <a:pt x="677464" y="447070"/>
                      <a:pt x="680206" y="444327"/>
                      <a:pt x="682949" y="441585"/>
                    </a:cubicBezTo>
                    <a:cubicBezTo>
                      <a:pt x="721348" y="405929"/>
                      <a:pt x="740547" y="356559"/>
                      <a:pt x="740547" y="304447"/>
                    </a:cubicBezTo>
                    <a:lnTo>
                      <a:pt x="740547" y="263305"/>
                    </a:lnTo>
                    <a:cubicBezTo>
                      <a:pt x="751518" y="238620"/>
                      <a:pt x="757004" y="213936"/>
                      <a:pt x="757004" y="186508"/>
                    </a:cubicBezTo>
                    <a:lnTo>
                      <a:pt x="757004" y="16457"/>
                    </a:lnTo>
                    <a:cubicBezTo>
                      <a:pt x="757004" y="8228"/>
                      <a:pt x="748775" y="0"/>
                      <a:pt x="740547" y="0"/>
                    </a:cubicBezTo>
                    <a:lnTo>
                      <a:pt x="501926" y="0"/>
                    </a:lnTo>
                    <a:cubicBezTo>
                      <a:pt x="416901" y="0"/>
                      <a:pt x="348332" y="68569"/>
                      <a:pt x="348332" y="153595"/>
                    </a:cubicBezTo>
                    <a:lnTo>
                      <a:pt x="348332" y="186508"/>
                    </a:lnTo>
                    <a:cubicBezTo>
                      <a:pt x="348332" y="213936"/>
                      <a:pt x="353817" y="238620"/>
                      <a:pt x="364788" y="263305"/>
                    </a:cubicBezTo>
                    <a:lnTo>
                      <a:pt x="364788" y="298961"/>
                    </a:lnTo>
                    <a:cubicBezTo>
                      <a:pt x="364788" y="359302"/>
                      <a:pt x="392215" y="411414"/>
                      <a:pt x="433357" y="447070"/>
                    </a:cubicBezTo>
                    <a:lnTo>
                      <a:pt x="433357" y="501926"/>
                    </a:lnTo>
                    <a:lnTo>
                      <a:pt x="403187" y="532096"/>
                    </a:lnTo>
                    <a:cubicBezTo>
                      <a:pt x="400444" y="534839"/>
                      <a:pt x="397701" y="540324"/>
                      <a:pt x="397701" y="543067"/>
                    </a:cubicBezTo>
                    <a:lnTo>
                      <a:pt x="298961" y="578723"/>
                    </a:lnTo>
                    <a:cubicBezTo>
                      <a:pt x="290734" y="581466"/>
                      <a:pt x="285248" y="584208"/>
                      <a:pt x="279763" y="589694"/>
                    </a:cubicBezTo>
                    <a:lnTo>
                      <a:pt x="263306" y="581466"/>
                    </a:lnTo>
                    <a:cubicBezTo>
                      <a:pt x="309932" y="562266"/>
                      <a:pt x="323646" y="532096"/>
                      <a:pt x="323646" y="532096"/>
                    </a:cubicBezTo>
                    <a:cubicBezTo>
                      <a:pt x="326389" y="526610"/>
                      <a:pt x="326389" y="521125"/>
                      <a:pt x="323646" y="518382"/>
                    </a:cubicBezTo>
                    <a:cubicBezTo>
                      <a:pt x="312675" y="496440"/>
                      <a:pt x="309932" y="452556"/>
                      <a:pt x="309932" y="419643"/>
                    </a:cubicBezTo>
                    <a:cubicBezTo>
                      <a:pt x="309932" y="408671"/>
                      <a:pt x="309932" y="397701"/>
                      <a:pt x="307190" y="389472"/>
                    </a:cubicBezTo>
                    <a:cubicBezTo>
                      <a:pt x="301704" y="312675"/>
                      <a:pt x="244106" y="255077"/>
                      <a:pt x="172794" y="255077"/>
                    </a:cubicBezTo>
                    <a:cubicBezTo>
                      <a:pt x="101483" y="255077"/>
                      <a:pt x="43884" y="312675"/>
                      <a:pt x="38399" y="389472"/>
                    </a:cubicBezTo>
                    <a:cubicBezTo>
                      <a:pt x="38399" y="397701"/>
                      <a:pt x="38399" y="408671"/>
                      <a:pt x="35656" y="419643"/>
                    </a:cubicBezTo>
                    <a:cubicBezTo>
                      <a:pt x="35656" y="452556"/>
                      <a:pt x="32914" y="496440"/>
                      <a:pt x="21942" y="518382"/>
                    </a:cubicBezTo>
                    <a:cubicBezTo>
                      <a:pt x="19200" y="523868"/>
                      <a:pt x="19200" y="529353"/>
                      <a:pt x="21942" y="532096"/>
                    </a:cubicBezTo>
                    <a:cubicBezTo>
                      <a:pt x="21942" y="534839"/>
                      <a:pt x="38399" y="562266"/>
                      <a:pt x="82283" y="581466"/>
                    </a:cubicBezTo>
                    <a:lnTo>
                      <a:pt x="38399" y="603408"/>
                    </a:lnTo>
                    <a:cubicBezTo>
                      <a:pt x="16457" y="614379"/>
                      <a:pt x="0" y="639064"/>
                      <a:pt x="0" y="663748"/>
                    </a:cubicBezTo>
                    <a:lnTo>
                      <a:pt x="0" y="781687"/>
                    </a:lnTo>
                    <a:cubicBezTo>
                      <a:pt x="0" y="789916"/>
                      <a:pt x="8228" y="798144"/>
                      <a:pt x="16457" y="798144"/>
                    </a:cubicBezTo>
                    <a:cubicBezTo>
                      <a:pt x="24685" y="798144"/>
                      <a:pt x="32914" y="789916"/>
                      <a:pt x="32914" y="781687"/>
                    </a:cubicBezTo>
                    <a:lnTo>
                      <a:pt x="32914" y="663748"/>
                    </a:lnTo>
                    <a:cubicBezTo>
                      <a:pt x="32914" y="650035"/>
                      <a:pt x="41142" y="639064"/>
                      <a:pt x="52112" y="633578"/>
                    </a:cubicBezTo>
                    <a:lnTo>
                      <a:pt x="104225" y="606151"/>
                    </a:lnTo>
                    <a:lnTo>
                      <a:pt x="123425" y="622607"/>
                    </a:lnTo>
                    <a:cubicBezTo>
                      <a:pt x="137138" y="633578"/>
                      <a:pt x="153595" y="641806"/>
                      <a:pt x="170052" y="641806"/>
                    </a:cubicBezTo>
                    <a:cubicBezTo>
                      <a:pt x="186508" y="641806"/>
                      <a:pt x="202965" y="636321"/>
                      <a:pt x="216678" y="622607"/>
                    </a:cubicBezTo>
                    <a:lnTo>
                      <a:pt x="235878" y="606151"/>
                    </a:lnTo>
                    <a:lnTo>
                      <a:pt x="252335" y="614379"/>
                    </a:lnTo>
                    <a:cubicBezTo>
                      <a:pt x="244106" y="628092"/>
                      <a:pt x="238621" y="641806"/>
                      <a:pt x="238621" y="658263"/>
                    </a:cubicBezTo>
                    <a:lnTo>
                      <a:pt x="238621" y="781687"/>
                    </a:lnTo>
                    <a:cubicBezTo>
                      <a:pt x="238621" y="789916"/>
                      <a:pt x="246849" y="798144"/>
                      <a:pt x="255077" y="798144"/>
                    </a:cubicBezTo>
                    <a:cubicBezTo>
                      <a:pt x="263306" y="798144"/>
                      <a:pt x="271534" y="789916"/>
                      <a:pt x="271534" y="781687"/>
                    </a:cubicBezTo>
                    <a:lnTo>
                      <a:pt x="271534" y="658263"/>
                    </a:lnTo>
                    <a:cubicBezTo>
                      <a:pt x="271534" y="636321"/>
                      <a:pt x="285248" y="617122"/>
                      <a:pt x="307190" y="608893"/>
                    </a:cubicBezTo>
                    <a:lnTo>
                      <a:pt x="411415" y="570495"/>
                    </a:lnTo>
                    <a:lnTo>
                      <a:pt x="455300" y="636321"/>
                    </a:lnTo>
                    <a:cubicBezTo>
                      <a:pt x="460785" y="644549"/>
                      <a:pt x="469013" y="650035"/>
                      <a:pt x="479984" y="650035"/>
                    </a:cubicBezTo>
                    <a:cubicBezTo>
                      <a:pt x="479984" y="650035"/>
                      <a:pt x="482727" y="650035"/>
                      <a:pt x="482727" y="650035"/>
                    </a:cubicBezTo>
                    <a:cubicBezTo>
                      <a:pt x="490955" y="650035"/>
                      <a:pt x="499184" y="647292"/>
                      <a:pt x="504669" y="639064"/>
                    </a:cubicBezTo>
                    <a:lnTo>
                      <a:pt x="532097" y="611636"/>
                    </a:lnTo>
                    <a:lnTo>
                      <a:pt x="532097" y="778944"/>
                    </a:lnTo>
                    <a:cubicBezTo>
                      <a:pt x="532097" y="787173"/>
                      <a:pt x="540326" y="795401"/>
                      <a:pt x="548553" y="795401"/>
                    </a:cubicBezTo>
                    <a:cubicBezTo>
                      <a:pt x="556781" y="795401"/>
                      <a:pt x="565010" y="787173"/>
                      <a:pt x="565010" y="778944"/>
                    </a:cubicBezTo>
                    <a:lnTo>
                      <a:pt x="565010" y="611636"/>
                    </a:lnTo>
                    <a:lnTo>
                      <a:pt x="592438" y="639064"/>
                    </a:lnTo>
                    <a:cubicBezTo>
                      <a:pt x="597923" y="644549"/>
                      <a:pt x="606152" y="650035"/>
                      <a:pt x="614380" y="650035"/>
                    </a:cubicBezTo>
                    <a:cubicBezTo>
                      <a:pt x="614380" y="650035"/>
                      <a:pt x="617123" y="650035"/>
                      <a:pt x="617123" y="650035"/>
                    </a:cubicBezTo>
                    <a:cubicBezTo>
                      <a:pt x="628094" y="650035"/>
                      <a:pt x="636322" y="644549"/>
                      <a:pt x="641807" y="636321"/>
                    </a:cubicBezTo>
                    <a:lnTo>
                      <a:pt x="685692" y="570495"/>
                    </a:lnTo>
                    <a:lnTo>
                      <a:pt x="789917" y="608893"/>
                    </a:lnTo>
                    <a:cubicBezTo>
                      <a:pt x="809116" y="617122"/>
                      <a:pt x="825573" y="636321"/>
                      <a:pt x="825573" y="658263"/>
                    </a:cubicBezTo>
                    <a:lnTo>
                      <a:pt x="825573" y="781687"/>
                    </a:lnTo>
                    <a:cubicBezTo>
                      <a:pt x="825573" y="789916"/>
                      <a:pt x="833801" y="798144"/>
                      <a:pt x="842030" y="798144"/>
                    </a:cubicBezTo>
                    <a:cubicBezTo>
                      <a:pt x="850258" y="798144"/>
                      <a:pt x="858486" y="789916"/>
                      <a:pt x="858486" y="781687"/>
                    </a:cubicBezTo>
                    <a:lnTo>
                      <a:pt x="858486" y="658263"/>
                    </a:lnTo>
                    <a:cubicBezTo>
                      <a:pt x="858486" y="636321"/>
                      <a:pt x="850258" y="614379"/>
                      <a:pt x="833801" y="600665"/>
                    </a:cubicBezTo>
                    <a:lnTo>
                      <a:pt x="836544" y="600665"/>
                    </a:lnTo>
                    <a:cubicBezTo>
                      <a:pt x="839287" y="600665"/>
                      <a:pt x="844772" y="597922"/>
                      <a:pt x="850258" y="595179"/>
                    </a:cubicBezTo>
                    <a:lnTo>
                      <a:pt x="891399" y="636321"/>
                    </a:lnTo>
                    <a:lnTo>
                      <a:pt x="891399" y="784430"/>
                    </a:lnTo>
                    <a:cubicBezTo>
                      <a:pt x="891399" y="792658"/>
                      <a:pt x="899627" y="800887"/>
                      <a:pt x="907856" y="800887"/>
                    </a:cubicBezTo>
                    <a:cubicBezTo>
                      <a:pt x="916084" y="800887"/>
                      <a:pt x="924313" y="792658"/>
                      <a:pt x="924313" y="784430"/>
                    </a:cubicBezTo>
                    <a:lnTo>
                      <a:pt x="924313" y="636321"/>
                    </a:lnTo>
                    <a:lnTo>
                      <a:pt x="965454" y="595179"/>
                    </a:lnTo>
                    <a:cubicBezTo>
                      <a:pt x="968197" y="595179"/>
                      <a:pt x="970940" y="597922"/>
                      <a:pt x="970940" y="597922"/>
                    </a:cubicBezTo>
                    <a:lnTo>
                      <a:pt x="1036766" y="617122"/>
                    </a:lnTo>
                    <a:cubicBezTo>
                      <a:pt x="1050480" y="622607"/>
                      <a:pt x="1061451" y="636321"/>
                      <a:pt x="1061451" y="650035"/>
                    </a:cubicBezTo>
                    <a:lnTo>
                      <a:pt x="1061451" y="781687"/>
                    </a:lnTo>
                    <a:cubicBezTo>
                      <a:pt x="1061451" y="789916"/>
                      <a:pt x="1069679" y="798144"/>
                      <a:pt x="1077907" y="798144"/>
                    </a:cubicBezTo>
                    <a:cubicBezTo>
                      <a:pt x="1086136" y="798144"/>
                      <a:pt x="1094364" y="789916"/>
                      <a:pt x="1094364" y="781687"/>
                    </a:cubicBezTo>
                    <a:lnTo>
                      <a:pt x="1094364" y="650035"/>
                    </a:lnTo>
                    <a:cubicBezTo>
                      <a:pt x="1105335" y="622607"/>
                      <a:pt x="1086136" y="595179"/>
                      <a:pt x="1055965" y="586951"/>
                    </a:cubicBezTo>
                    <a:close/>
                    <a:moveTo>
                      <a:pt x="117939" y="559523"/>
                    </a:moveTo>
                    <a:cubicBezTo>
                      <a:pt x="87769" y="548552"/>
                      <a:pt x="74055" y="534839"/>
                      <a:pt x="65826" y="526610"/>
                    </a:cubicBezTo>
                    <a:cubicBezTo>
                      <a:pt x="71312" y="515639"/>
                      <a:pt x="74055" y="501926"/>
                      <a:pt x="74055" y="488212"/>
                    </a:cubicBezTo>
                    <a:cubicBezTo>
                      <a:pt x="82283" y="510154"/>
                      <a:pt x="98740" y="526610"/>
                      <a:pt x="115197" y="540324"/>
                    </a:cubicBezTo>
                    <a:lnTo>
                      <a:pt x="115197" y="559523"/>
                    </a:lnTo>
                    <a:close/>
                    <a:moveTo>
                      <a:pt x="211193" y="603408"/>
                    </a:moveTo>
                    <a:cubicBezTo>
                      <a:pt x="197480" y="617122"/>
                      <a:pt x="175537" y="617122"/>
                      <a:pt x="161823" y="603408"/>
                    </a:cubicBezTo>
                    <a:lnTo>
                      <a:pt x="148109" y="589694"/>
                    </a:lnTo>
                    <a:cubicBezTo>
                      <a:pt x="150852" y="584208"/>
                      <a:pt x="150852" y="578723"/>
                      <a:pt x="150852" y="573237"/>
                    </a:cubicBezTo>
                    <a:lnTo>
                      <a:pt x="150852" y="556781"/>
                    </a:lnTo>
                    <a:cubicBezTo>
                      <a:pt x="161823" y="559523"/>
                      <a:pt x="172794" y="562266"/>
                      <a:pt x="186508" y="562266"/>
                    </a:cubicBezTo>
                    <a:cubicBezTo>
                      <a:pt x="197480" y="562266"/>
                      <a:pt x="211193" y="559523"/>
                      <a:pt x="222164" y="556781"/>
                    </a:cubicBezTo>
                    <a:lnTo>
                      <a:pt x="222164" y="573237"/>
                    </a:lnTo>
                    <a:cubicBezTo>
                      <a:pt x="222164" y="578723"/>
                      <a:pt x="224907" y="584208"/>
                      <a:pt x="224907" y="589694"/>
                    </a:cubicBezTo>
                    <a:lnTo>
                      <a:pt x="211193" y="603408"/>
                    </a:lnTo>
                    <a:close/>
                    <a:moveTo>
                      <a:pt x="186508" y="529353"/>
                    </a:moveTo>
                    <a:cubicBezTo>
                      <a:pt x="139881" y="529353"/>
                      <a:pt x="101483" y="490954"/>
                      <a:pt x="101483" y="444327"/>
                    </a:cubicBezTo>
                    <a:cubicBezTo>
                      <a:pt x="101483" y="436099"/>
                      <a:pt x="93254" y="427871"/>
                      <a:pt x="85026" y="427871"/>
                    </a:cubicBezTo>
                    <a:cubicBezTo>
                      <a:pt x="85026" y="427871"/>
                      <a:pt x="82283" y="427871"/>
                      <a:pt x="82283" y="427871"/>
                    </a:cubicBezTo>
                    <a:cubicBezTo>
                      <a:pt x="82283" y="427871"/>
                      <a:pt x="82283" y="425128"/>
                      <a:pt x="82283" y="425128"/>
                    </a:cubicBezTo>
                    <a:cubicBezTo>
                      <a:pt x="82283" y="414157"/>
                      <a:pt x="82283" y="403186"/>
                      <a:pt x="82283" y="394958"/>
                    </a:cubicBezTo>
                    <a:cubicBezTo>
                      <a:pt x="85026" y="367530"/>
                      <a:pt x="95997" y="340102"/>
                      <a:pt x="115197" y="320903"/>
                    </a:cubicBezTo>
                    <a:cubicBezTo>
                      <a:pt x="134395" y="301704"/>
                      <a:pt x="159080" y="290733"/>
                      <a:pt x="186508" y="290733"/>
                    </a:cubicBezTo>
                    <a:cubicBezTo>
                      <a:pt x="213936" y="290733"/>
                      <a:pt x="238621" y="301704"/>
                      <a:pt x="257820" y="320903"/>
                    </a:cubicBezTo>
                    <a:cubicBezTo>
                      <a:pt x="277020" y="340102"/>
                      <a:pt x="287991" y="367530"/>
                      <a:pt x="290734" y="394958"/>
                    </a:cubicBezTo>
                    <a:cubicBezTo>
                      <a:pt x="290734" y="403186"/>
                      <a:pt x="290734" y="414157"/>
                      <a:pt x="290734" y="425128"/>
                    </a:cubicBezTo>
                    <a:cubicBezTo>
                      <a:pt x="290734" y="425128"/>
                      <a:pt x="290734" y="427871"/>
                      <a:pt x="290734" y="427871"/>
                    </a:cubicBezTo>
                    <a:cubicBezTo>
                      <a:pt x="274277" y="400443"/>
                      <a:pt x="246849" y="381244"/>
                      <a:pt x="211193" y="370273"/>
                    </a:cubicBezTo>
                    <a:cubicBezTo>
                      <a:pt x="178280" y="359302"/>
                      <a:pt x="150852" y="359302"/>
                      <a:pt x="150852" y="359302"/>
                    </a:cubicBezTo>
                    <a:cubicBezTo>
                      <a:pt x="145366" y="359302"/>
                      <a:pt x="142624" y="362045"/>
                      <a:pt x="139881" y="364787"/>
                    </a:cubicBezTo>
                    <a:lnTo>
                      <a:pt x="112454" y="394958"/>
                    </a:lnTo>
                    <a:cubicBezTo>
                      <a:pt x="106968" y="400443"/>
                      <a:pt x="106968" y="411414"/>
                      <a:pt x="112454" y="416900"/>
                    </a:cubicBezTo>
                    <a:cubicBezTo>
                      <a:pt x="117939" y="422385"/>
                      <a:pt x="128910" y="422385"/>
                      <a:pt x="134395" y="416900"/>
                    </a:cubicBezTo>
                    <a:lnTo>
                      <a:pt x="159080" y="392215"/>
                    </a:lnTo>
                    <a:cubicBezTo>
                      <a:pt x="181023" y="392215"/>
                      <a:pt x="246849" y="400443"/>
                      <a:pt x="271534" y="458041"/>
                    </a:cubicBezTo>
                    <a:cubicBezTo>
                      <a:pt x="263306" y="496440"/>
                      <a:pt x="227649" y="529353"/>
                      <a:pt x="186508" y="529353"/>
                    </a:cubicBezTo>
                    <a:close/>
                    <a:moveTo>
                      <a:pt x="252335" y="559523"/>
                    </a:moveTo>
                    <a:lnTo>
                      <a:pt x="252335" y="540324"/>
                    </a:lnTo>
                    <a:cubicBezTo>
                      <a:pt x="271534" y="526610"/>
                      <a:pt x="285248" y="510154"/>
                      <a:pt x="293476" y="488212"/>
                    </a:cubicBezTo>
                    <a:cubicBezTo>
                      <a:pt x="296219" y="501926"/>
                      <a:pt x="298961" y="515639"/>
                      <a:pt x="301704" y="526610"/>
                    </a:cubicBezTo>
                    <a:cubicBezTo>
                      <a:pt x="298961" y="534839"/>
                      <a:pt x="282505" y="548552"/>
                      <a:pt x="252335" y="559523"/>
                    </a:cubicBezTo>
                    <a:close/>
                    <a:moveTo>
                      <a:pt x="405929" y="298961"/>
                    </a:moveTo>
                    <a:lnTo>
                      <a:pt x="405929" y="260562"/>
                    </a:lnTo>
                    <a:cubicBezTo>
                      <a:pt x="405929" y="257819"/>
                      <a:pt x="405929" y="255077"/>
                      <a:pt x="403187" y="252334"/>
                    </a:cubicBezTo>
                    <a:cubicBezTo>
                      <a:pt x="392215" y="230392"/>
                      <a:pt x="386730" y="208450"/>
                      <a:pt x="386730" y="186508"/>
                    </a:cubicBezTo>
                    <a:lnTo>
                      <a:pt x="386730" y="153595"/>
                    </a:lnTo>
                    <a:cubicBezTo>
                      <a:pt x="386730" y="87768"/>
                      <a:pt x="441586" y="32913"/>
                      <a:pt x="507412" y="32913"/>
                    </a:cubicBezTo>
                    <a:lnTo>
                      <a:pt x="729576" y="32913"/>
                    </a:lnTo>
                    <a:lnTo>
                      <a:pt x="729576" y="186508"/>
                    </a:lnTo>
                    <a:cubicBezTo>
                      <a:pt x="729576" y="208450"/>
                      <a:pt x="724090" y="233135"/>
                      <a:pt x="713120" y="252334"/>
                    </a:cubicBezTo>
                    <a:cubicBezTo>
                      <a:pt x="713120" y="255077"/>
                      <a:pt x="710377" y="257819"/>
                      <a:pt x="710377" y="260562"/>
                    </a:cubicBezTo>
                    <a:lnTo>
                      <a:pt x="710377" y="307189"/>
                    </a:lnTo>
                    <a:cubicBezTo>
                      <a:pt x="710377" y="351074"/>
                      <a:pt x="693920" y="389472"/>
                      <a:pt x="661007" y="419643"/>
                    </a:cubicBezTo>
                    <a:cubicBezTo>
                      <a:pt x="658264" y="422385"/>
                      <a:pt x="652778" y="427871"/>
                      <a:pt x="650036" y="430614"/>
                    </a:cubicBezTo>
                    <a:cubicBezTo>
                      <a:pt x="650036" y="430614"/>
                      <a:pt x="650036" y="430614"/>
                      <a:pt x="650036" y="430614"/>
                    </a:cubicBezTo>
                    <a:cubicBezTo>
                      <a:pt x="619866" y="452556"/>
                      <a:pt x="584209" y="463527"/>
                      <a:pt x="545811" y="460784"/>
                    </a:cubicBezTo>
                    <a:cubicBezTo>
                      <a:pt x="469013" y="455299"/>
                      <a:pt x="405929" y="383987"/>
                      <a:pt x="405929" y="298961"/>
                    </a:cubicBezTo>
                    <a:close/>
                    <a:moveTo>
                      <a:pt x="496441" y="619864"/>
                    </a:moveTo>
                    <a:cubicBezTo>
                      <a:pt x="496441" y="619864"/>
                      <a:pt x="496441" y="622607"/>
                      <a:pt x="496441" y="619864"/>
                    </a:cubicBezTo>
                    <a:cubicBezTo>
                      <a:pt x="493698" y="622607"/>
                      <a:pt x="493698" y="619864"/>
                      <a:pt x="496441" y="619864"/>
                    </a:cubicBezTo>
                    <a:lnTo>
                      <a:pt x="444329" y="545810"/>
                    </a:lnTo>
                    <a:lnTo>
                      <a:pt x="460785" y="529353"/>
                    </a:lnTo>
                    <a:lnTo>
                      <a:pt x="534840" y="581466"/>
                    </a:lnTo>
                    <a:lnTo>
                      <a:pt x="496441" y="619864"/>
                    </a:lnTo>
                    <a:close/>
                    <a:moveTo>
                      <a:pt x="559524" y="559523"/>
                    </a:moveTo>
                    <a:lnTo>
                      <a:pt x="474498" y="499183"/>
                    </a:lnTo>
                    <a:lnTo>
                      <a:pt x="474498" y="469013"/>
                    </a:lnTo>
                    <a:cubicBezTo>
                      <a:pt x="496441" y="479983"/>
                      <a:pt x="521126" y="488212"/>
                      <a:pt x="548553" y="490954"/>
                    </a:cubicBezTo>
                    <a:cubicBezTo>
                      <a:pt x="554039" y="490954"/>
                      <a:pt x="556781" y="490954"/>
                      <a:pt x="562267" y="490954"/>
                    </a:cubicBezTo>
                    <a:cubicBezTo>
                      <a:pt x="592438" y="490954"/>
                      <a:pt x="622609" y="482726"/>
                      <a:pt x="647293" y="469013"/>
                    </a:cubicBezTo>
                    <a:lnTo>
                      <a:pt x="647293" y="499183"/>
                    </a:lnTo>
                    <a:lnTo>
                      <a:pt x="559524" y="559523"/>
                    </a:lnTo>
                    <a:close/>
                    <a:moveTo>
                      <a:pt x="628094" y="619864"/>
                    </a:moveTo>
                    <a:cubicBezTo>
                      <a:pt x="628094" y="619864"/>
                      <a:pt x="628094" y="622607"/>
                      <a:pt x="628094" y="619864"/>
                    </a:cubicBezTo>
                    <a:cubicBezTo>
                      <a:pt x="625351" y="622607"/>
                      <a:pt x="625351" y="622607"/>
                      <a:pt x="628094" y="619864"/>
                    </a:cubicBezTo>
                    <a:lnTo>
                      <a:pt x="586952" y="581466"/>
                    </a:lnTo>
                    <a:lnTo>
                      <a:pt x="661007" y="529353"/>
                    </a:lnTo>
                    <a:lnTo>
                      <a:pt x="677464" y="545810"/>
                    </a:lnTo>
                    <a:lnTo>
                      <a:pt x="628094" y="619864"/>
                    </a:lnTo>
                    <a:close/>
                    <a:moveTo>
                      <a:pt x="918827" y="606151"/>
                    </a:moveTo>
                    <a:lnTo>
                      <a:pt x="883171" y="570495"/>
                    </a:lnTo>
                    <a:cubicBezTo>
                      <a:pt x="883171" y="567752"/>
                      <a:pt x="883171" y="565009"/>
                      <a:pt x="883171" y="562266"/>
                    </a:cubicBezTo>
                    <a:lnTo>
                      <a:pt x="883171" y="556781"/>
                    </a:lnTo>
                    <a:cubicBezTo>
                      <a:pt x="894142" y="559523"/>
                      <a:pt x="905113" y="562266"/>
                      <a:pt x="916084" y="562266"/>
                    </a:cubicBezTo>
                    <a:cubicBezTo>
                      <a:pt x="916084" y="562266"/>
                      <a:pt x="918827" y="562266"/>
                      <a:pt x="918827" y="562266"/>
                    </a:cubicBezTo>
                    <a:cubicBezTo>
                      <a:pt x="929798" y="562266"/>
                      <a:pt x="943512" y="559523"/>
                      <a:pt x="954483" y="556781"/>
                    </a:cubicBezTo>
                    <a:lnTo>
                      <a:pt x="954483" y="562266"/>
                    </a:lnTo>
                    <a:cubicBezTo>
                      <a:pt x="954483" y="565009"/>
                      <a:pt x="954483" y="567752"/>
                      <a:pt x="954483" y="570495"/>
                    </a:cubicBezTo>
                    <a:lnTo>
                      <a:pt x="918827" y="606151"/>
                    </a:lnTo>
                    <a:close/>
                    <a:moveTo>
                      <a:pt x="979168" y="504668"/>
                    </a:moveTo>
                    <a:cubicBezTo>
                      <a:pt x="962712" y="521125"/>
                      <a:pt x="940769" y="529353"/>
                      <a:pt x="916084" y="529353"/>
                    </a:cubicBezTo>
                    <a:cubicBezTo>
                      <a:pt x="869458" y="526610"/>
                      <a:pt x="831058" y="488212"/>
                      <a:pt x="831058" y="438842"/>
                    </a:cubicBezTo>
                    <a:lnTo>
                      <a:pt x="831058" y="408671"/>
                    </a:lnTo>
                    <a:cubicBezTo>
                      <a:pt x="831058" y="405929"/>
                      <a:pt x="831058" y="403186"/>
                      <a:pt x="828316" y="400443"/>
                    </a:cubicBezTo>
                    <a:lnTo>
                      <a:pt x="817344" y="381244"/>
                    </a:lnTo>
                    <a:cubicBezTo>
                      <a:pt x="814602" y="373016"/>
                      <a:pt x="811859" y="364787"/>
                      <a:pt x="811859" y="356559"/>
                    </a:cubicBezTo>
                    <a:lnTo>
                      <a:pt x="811859" y="356559"/>
                    </a:lnTo>
                    <a:cubicBezTo>
                      <a:pt x="811859" y="318161"/>
                      <a:pt x="842030" y="287990"/>
                      <a:pt x="880429" y="287990"/>
                    </a:cubicBezTo>
                    <a:lnTo>
                      <a:pt x="1017567" y="287990"/>
                    </a:lnTo>
                    <a:lnTo>
                      <a:pt x="1017567" y="353816"/>
                    </a:lnTo>
                    <a:cubicBezTo>
                      <a:pt x="1017567" y="364787"/>
                      <a:pt x="1014824" y="375758"/>
                      <a:pt x="1009338" y="383987"/>
                    </a:cubicBezTo>
                    <a:lnTo>
                      <a:pt x="1001110" y="400443"/>
                    </a:lnTo>
                    <a:cubicBezTo>
                      <a:pt x="1001110" y="403186"/>
                      <a:pt x="998367" y="405929"/>
                      <a:pt x="998367" y="408671"/>
                    </a:cubicBezTo>
                    <a:lnTo>
                      <a:pt x="998367" y="441585"/>
                    </a:lnTo>
                    <a:cubicBezTo>
                      <a:pt x="1003853" y="466270"/>
                      <a:pt x="995624" y="488212"/>
                      <a:pt x="979168" y="504668"/>
                    </a:cubicBezTo>
                    <a:close/>
                  </a:path>
                </a:pathLst>
              </a:custGeom>
              <a:grpFill/>
              <a:ln w="27426" cap="flat">
                <a:noFill/>
                <a:prstDash val="solid"/>
                <a:miter/>
              </a:ln>
            </p:spPr>
            <p:txBody>
              <a:bodyPr rtlCol="0" anchor="ctr"/>
              <a:lstStyle/>
              <a:p>
                <a:endParaRPr lang="en-US" sz="835"/>
              </a:p>
            </p:txBody>
          </p:sp>
          <p:sp>
            <p:nvSpPr>
              <p:cNvPr id="111" name="Freeform 110">
                <a:extLst>
                  <a:ext uri="{FF2B5EF4-FFF2-40B4-BE49-F238E27FC236}">
                    <a16:creationId xmlns:a16="http://schemas.microsoft.com/office/drawing/2014/main" id="{1A139472-463C-00E4-510A-228FF11CD952}"/>
                  </a:ext>
                </a:extLst>
              </p:cNvPr>
              <p:cNvSpPr/>
              <p:nvPr/>
            </p:nvSpPr>
            <p:spPr>
              <a:xfrm>
                <a:off x="9258490" y="4220154"/>
                <a:ext cx="135424" cy="52112"/>
              </a:xfrm>
              <a:custGeom>
                <a:avLst/>
                <a:gdLst>
                  <a:gd name="connsiteX0" fmla="*/ 126167 w 135424"/>
                  <a:gd name="connsiteY0" fmla="*/ 19200 h 52112"/>
                  <a:gd name="connsiteX1" fmla="*/ 16457 w 135424"/>
                  <a:gd name="connsiteY1" fmla="*/ 0 h 52112"/>
                  <a:gd name="connsiteX2" fmla="*/ 0 w 135424"/>
                  <a:gd name="connsiteY2" fmla="*/ 16457 h 52112"/>
                  <a:gd name="connsiteX3" fmla="*/ 16457 w 135424"/>
                  <a:gd name="connsiteY3" fmla="*/ 32913 h 52112"/>
                  <a:gd name="connsiteX4" fmla="*/ 112454 w 135424"/>
                  <a:gd name="connsiteY4" fmla="*/ 49370 h 52112"/>
                  <a:gd name="connsiteX5" fmla="*/ 120682 w 135424"/>
                  <a:gd name="connsiteY5" fmla="*/ 52113 h 52112"/>
                  <a:gd name="connsiteX6" fmla="*/ 134395 w 135424"/>
                  <a:gd name="connsiteY6" fmla="*/ 43884 h 52112"/>
                  <a:gd name="connsiteX7" fmla="*/ 126167 w 135424"/>
                  <a:gd name="connsiteY7" fmla="*/ 19200 h 52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424" h="52112">
                    <a:moveTo>
                      <a:pt x="126167" y="19200"/>
                    </a:moveTo>
                    <a:cubicBezTo>
                      <a:pt x="87769" y="0"/>
                      <a:pt x="19200" y="0"/>
                      <a:pt x="16457" y="0"/>
                    </a:cubicBezTo>
                    <a:cubicBezTo>
                      <a:pt x="8228" y="0"/>
                      <a:pt x="0" y="8228"/>
                      <a:pt x="0" y="16457"/>
                    </a:cubicBezTo>
                    <a:cubicBezTo>
                      <a:pt x="0" y="24685"/>
                      <a:pt x="8228" y="32913"/>
                      <a:pt x="16457" y="32913"/>
                    </a:cubicBezTo>
                    <a:cubicBezTo>
                      <a:pt x="35656" y="32913"/>
                      <a:pt x="87769" y="35656"/>
                      <a:pt x="112454" y="49370"/>
                    </a:cubicBezTo>
                    <a:cubicBezTo>
                      <a:pt x="115197" y="49370"/>
                      <a:pt x="117939" y="52113"/>
                      <a:pt x="120682" y="52113"/>
                    </a:cubicBezTo>
                    <a:cubicBezTo>
                      <a:pt x="126167" y="52113"/>
                      <a:pt x="131653" y="49370"/>
                      <a:pt x="134395" y="43884"/>
                    </a:cubicBezTo>
                    <a:cubicBezTo>
                      <a:pt x="137138" y="32913"/>
                      <a:pt x="134395" y="24685"/>
                      <a:pt x="126167" y="19200"/>
                    </a:cubicBezTo>
                    <a:close/>
                  </a:path>
                </a:pathLst>
              </a:custGeom>
              <a:grpFill/>
              <a:ln w="27426" cap="flat">
                <a:noFill/>
                <a:prstDash val="solid"/>
                <a:miter/>
              </a:ln>
            </p:spPr>
            <p:txBody>
              <a:bodyPr rtlCol="0" anchor="ctr"/>
              <a:lstStyle/>
              <a:p>
                <a:endParaRPr lang="en-US" sz="835"/>
              </a:p>
            </p:txBody>
          </p:sp>
          <p:sp>
            <p:nvSpPr>
              <p:cNvPr id="112" name="Freeform 111">
                <a:extLst>
                  <a:ext uri="{FF2B5EF4-FFF2-40B4-BE49-F238E27FC236}">
                    <a16:creationId xmlns:a16="http://schemas.microsoft.com/office/drawing/2014/main" id="{BE986E56-1C2D-F5A6-9689-6517BC5AA360}"/>
                  </a:ext>
                </a:extLst>
              </p:cNvPr>
              <p:cNvSpPr/>
              <p:nvPr/>
            </p:nvSpPr>
            <p:spPr>
              <a:xfrm>
                <a:off x="8833361" y="4024394"/>
                <a:ext cx="270162" cy="91535"/>
              </a:xfrm>
              <a:custGeom>
                <a:avLst/>
                <a:gdLst>
                  <a:gd name="connsiteX0" fmla="*/ 266049 w 270162"/>
                  <a:gd name="connsiteY0" fmla="*/ 47651 h 91535"/>
                  <a:gd name="connsiteX1" fmla="*/ 27428 w 270162"/>
                  <a:gd name="connsiteY1" fmla="*/ 6509 h 91535"/>
                  <a:gd name="connsiteX2" fmla="*/ 0 w 270162"/>
                  <a:gd name="connsiteY2" fmla="*/ 39422 h 91535"/>
                  <a:gd name="connsiteX3" fmla="*/ 0 w 270162"/>
                  <a:gd name="connsiteY3" fmla="*/ 75078 h 91535"/>
                  <a:gd name="connsiteX4" fmla="*/ 16457 w 270162"/>
                  <a:gd name="connsiteY4" fmla="*/ 91535 h 91535"/>
                  <a:gd name="connsiteX5" fmla="*/ 32914 w 270162"/>
                  <a:gd name="connsiteY5" fmla="*/ 75078 h 91535"/>
                  <a:gd name="connsiteX6" fmla="*/ 32914 w 270162"/>
                  <a:gd name="connsiteY6" fmla="*/ 39422 h 91535"/>
                  <a:gd name="connsiteX7" fmla="*/ 32914 w 270162"/>
                  <a:gd name="connsiteY7" fmla="*/ 39422 h 91535"/>
                  <a:gd name="connsiteX8" fmla="*/ 137138 w 270162"/>
                  <a:gd name="connsiteY8" fmla="*/ 33937 h 91535"/>
                  <a:gd name="connsiteX9" fmla="*/ 244106 w 270162"/>
                  <a:gd name="connsiteY9" fmla="*/ 72335 h 91535"/>
                  <a:gd name="connsiteX10" fmla="*/ 266049 w 270162"/>
                  <a:gd name="connsiteY10" fmla="*/ 72335 h 91535"/>
                  <a:gd name="connsiteX11" fmla="*/ 266049 w 270162"/>
                  <a:gd name="connsiteY11" fmla="*/ 47651 h 91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0162" h="91535">
                    <a:moveTo>
                      <a:pt x="266049" y="47651"/>
                    </a:moveTo>
                    <a:cubicBezTo>
                      <a:pt x="205708" y="-12690"/>
                      <a:pt x="79540" y="-1719"/>
                      <a:pt x="27428" y="6509"/>
                    </a:cubicBezTo>
                    <a:cubicBezTo>
                      <a:pt x="10971" y="9252"/>
                      <a:pt x="0" y="22966"/>
                      <a:pt x="0" y="39422"/>
                    </a:cubicBezTo>
                    <a:lnTo>
                      <a:pt x="0" y="75078"/>
                    </a:lnTo>
                    <a:cubicBezTo>
                      <a:pt x="0" y="83307"/>
                      <a:pt x="8228" y="91535"/>
                      <a:pt x="16457" y="91535"/>
                    </a:cubicBezTo>
                    <a:cubicBezTo>
                      <a:pt x="24685" y="91535"/>
                      <a:pt x="32914" y="83307"/>
                      <a:pt x="32914" y="75078"/>
                    </a:cubicBezTo>
                    <a:lnTo>
                      <a:pt x="32914" y="39422"/>
                    </a:lnTo>
                    <a:cubicBezTo>
                      <a:pt x="32914" y="39422"/>
                      <a:pt x="32914" y="39422"/>
                      <a:pt x="32914" y="39422"/>
                    </a:cubicBezTo>
                    <a:cubicBezTo>
                      <a:pt x="52112" y="36680"/>
                      <a:pt x="93254" y="31194"/>
                      <a:pt x="137138" y="33937"/>
                    </a:cubicBezTo>
                    <a:cubicBezTo>
                      <a:pt x="186508" y="36680"/>
                      <a:pt x="222164" y="50394"/>
                      <a:pt x="244106" y="72335"/>
                    </a:cubicBezTo>
                    <a:cubicBezTo>
                      <a:pt x="249592" y="77821"/>
                      <a:pt x="260563" y="77821"/>
                      <a:pt x="266049" y="72335"/>
                    </a:cubicBezTo>
                    <a:cubicBezTo>
                      <a:pt x="271534" y="64107"/>
                      <a:pt x="271534" y="53136"/>
                      <a:pt x="266049" y="47651"/>
                    </a:cubicBezTo>
                    <a:close/>
                  </a:path>
                </a:pathLst>
              </a:custGeom>
              <a:grpFill/>
              <a:ln w="27426" cap="flat">
                <a:noFill/>
                <a:prstDash val="solid"/>
                <a:miter/>
              </a:ln>
            </p:spPr>
            <p:txBody>
              <a:bodyPr rtlCol="0" anchor="ctr"/>
              <a:lstStyle/>
              <a:p>
                <a:endParaRPr lang="en-US" sz="835"/>
              </a:p>
            </p:txBody>
          </p:sp>
          <p:sp>
            <p:nvSpPr>
              <p:cNvPr id="113" name="Freeform 112">
                <a:extLst>
                  <a:ext uri="{FF2B5EF4-FFF2-40B4-BE49-F238E27FC236}">
                    <a16:creationId xmlns:a16="http://schemas.microsoft.com/office/drawing/2014/main" id="{DB039347-165C-C8E2-70DF-2933DC6E7BD8}"/>
                  </a:ext>
                </a:extLst>
              </p:cNvPr>
              <p:cNvSpPr/>
              <p:nvPr/>
            </p:nvSpPr>
            <p:spPr>
              <a:xfrm>
                <a:off x="8764792" y="4579456"/>
                <a:ext cx="32913" cy="101482"/>
              </a:xfrm>
              <a:custGeom>
                <a:avLst/>
                <a:gdLst>
                  <a:gd name="connsiteX0" fmla="*/ 16457 w 32913"/>
                  <a:gd name="connsiteY0" fmla="*/ 0 h 101482"/>
                  <a:gd name="connsiteX1" fmla="*/ 0 w 32913"/>
                  <a:gd name="connsiteY1" fmla="*/ 16457 h 101482"/>
                  <a:gd name="connsiteX2" fmla="*/ 0 w 32913"/>
                  <a:gd name="connsiteY2" fmla="*/ 85026 h 101482"/>
                  <a:gd name="connsiteX3" fmla="*/ 16457 w 32913"/>
                  <a:gd name="connsiteY3" fmla="*/ 101482 h 101482"/>
                  <a:gd name="connsiteX4" fmla="*/ 32914 w 32913"/>
                  <a:gd name="connsiteY4" fmla="*/ 85026 h 101482"/>
                  <a:gd name="connsiteX5" fmla="*/ 32914 w 32913"/>
                  <a:gd name="connsiteY5" fmla="*/ 16457 h 101482"/>
                  <a:gd name="connsiteX6" fmla="*/ 16457 w 32913"/>
                  <a:gd name="connsiteY6" fmla="*/ 0 h 101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3" h="101482">
                    <a:moveTo>
                      <a:pt x="16457" y="0"/>
                    </a:moveTo>
                    <a:cubicBezTo>
                      <a:pt x="8228" y="0"/>
                      <a:pt x="0" y="8228"/>
                      <a:pt x="0" y="16457"/>
                    </a:cubicBezTo>
                    <a:lnTo>
                      <a:pt x="0" y="85026"/>
                    </a:lnTo>
                    <a:cubicBezTo>
                      <a:pt x="0" y="93254"/>
                      <a:pt x="8228" y="101482"/>
                      <a:pt x="16457" y="101482"/>
                    </a:cubicBezTo>
                    <a:cubicBezTo>
                      <a:pt x="24685" y="101482"/>
                      <a:pt x="32914" y="93254"/>
                      <a:pt x="32914" y="85026"/>
                    </a:cubicBezTo>
                    <a:lnTo>
                      <a:pt x="32914" y="16457"/>
                    </a:lnTo>
                    <a:cubicBezTo>
                      <a:pt x="32914" y="8228"/>
                      <a:pt x="24685" y="0"/>
                      <a:pt x="16457" y="0"/>
                    </a:cubicBezTo>
                    <a:close/>
                  </a:path>
                </a:pathLst>
              </a:custGeom>
              <a:grpFill/>
              <a:ln w="27426" cap="flat">
                <a:noFill/>
                <a:prstDash val="solid"/>
                <a:miter/>
              </a:ln>
            </p:spPr>
            <p:txBody>
              <a:bodyPr rtlCol="0" anchor="ctr"/>
              <a:lstStyle/>
              <a:p>
                <a:endParaRPr lang="en-US" sz="835"/>
              </a:p>
            </p:txBody>
          </p:sp>
          <p:sp>
            <p:nvSpPr>
              <p:cNvPr id="114" name="Freeform 113">
                <a:extLst>
                  <a:ext uri="{FF2B5EF4-FFF2-40B4-BE49-F238E27FC236}">
                    <a16:creationId xmlns:a16="http://schemas.microsoft.com/office/drawing/2014/main" id="{36201F0B-6912-377B-884D-F8B3FCF5A538}"/>
                  </a:ext>
                </a:extLst>
              </p:cNvPr>
              <p:cNvSpPr/>
              <p:nvPr/>
            </p:nvSpPr>
            <p:spPr>
              <a:xfrm>
                <a:off x="9140551" y="4579456"/>
                <a:ext cx="32912" cy="101482"/>
              </a:xfrm>
              <a:custGeom>
                <a:avLst/>
                <a:gdLst>
                  <a:gd name="connsiteX0" fmla="*/ 16456 w 32912"/>
                  <a:gd name="connsiteY0" fmla="*/ 0 h 101482"/>
                  <a:gd name="connsiteX1" fmla="*/ 0 w 32912"/>
                  <a:gd name="connsiteY1" fmla="*/ 16457 h 101482"/>
                  <a:gd name="connsiteX2" fmla="*/ 0 w 32912"/>
                  <a:gd name="connsiteY2" fmla="*/ 85026 h 101482"/>
                  <a:gd name="connsiteX3" fmla="*/ 16456 w 32912"/>
                  <a:gd name="connsiteY3" fmla="*/ 101482 h 101482"/>
                  <a:gd name="connsiteX4" fmla="*/ 32913 w 32912"/>
                  <a:gd name="connsiteY4" fmla="*/ 85026 h 101482"/>
                  <a:gd name="connsiteX5" fmla="*/ 32913 w 32912"/>
                  <a:gd name="connsiteY5" fmla="*/ 16457 h 101482"/>
                  <a:gd name="connsiteX6" fmla="*/ 16456 w 32912"/>
                  <a:gd name="connsiteY6" fmla="*/ 0 h 101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01482">
                    <a:moveTo>
                      <a:pt x="16456" y="0"/>
                    </a:moveTo>
                    <a:cubicBezTo>
                      <a:pt x="8228" y="0"/>
                      <a:pt x="0" y="8228"/>
                      <a:pt x="0" y="16457"/>
                    </a:cubicBezTo>
                    <a:lnTo>
                      <a:pt x="0" y="85026"/>
                    </a:lnTo>
                    <a:cubicBezTo>
                      <a:pt x="0" y="93254"/>
                      <a:pt x="8228" y="101482"/>
                      <a:pt x="16456" y="101482"/>
                    </a:cubicBezTo>
                    <a:cubicBezTo>
                      <a:pt x="24685" y="101482"/>
                      <a:pt x="32913" y="93254"/>
                      <a:pt x="32913" y="85026"/>
                    </a:cubicBezTo>
                    <a:lnTo>
                      <a:pt x="32913" y="16457"/>
                    </a:lnTo>
                    <a:cubicBezTo>
                      <a:pt x="32913" y="8228"/>
                      <a:pt x="24685" y="0"/>
                      <a:pt x="16456" y="0"/>
                    </a:cubicBezTo>
                    <a:close/>
                  </a:path>
                </a:pathLst>
              </a:custGeom>
              <a:grpFill/>
              <a:ln w="27426" cap="flat">
                <a:noFill/>
                <a:prstDash val="solid"/>
                <a:miter/>
              </a:ln>
            </p:spPr>
            <p:txBody>
              <a:bodyPr rtlCol="0" anchor="ctr"/>
              <a:lstStyle/>
              <a:p>
                <a:endParaRPr lang="en-US" sz="835"/>
              </a:p>
            </p:txBody>
          </p:sp>
          <p:sp>
            <p:nvSpPr>
              <p:cNvPr id="115" name="Freeform 114">
                <a:extLst>
                  <a:ext uri="{FF2B5EF4-FFF2-40B4-BE49-F238E27FC236}">
                    <a16:creationId xmlns:a16="http://schemas.microsoft.com/office/drawing/2014/main" id="{FDF45104-0B6B-93CD-8F7C-B1DF803F5BF1}"/>
                  </a:ext>
                </a:extLst>
              </p:cNvPr>
              <p:cNvSpPr/>
              <p:nvPr/>
            </p:nvSpPr>
            <p:spPr>
              <a:xfrm>
                <a:off x="8852561" y="4409405"/>
                <a:ext cx="90510" cy="91730"/>
              </a:xfrm>
              <a:custGeom>
                <a:avLst/>
                <a:gdLst>
                  <a:gd name="connsiteX0" fmla="*/ 52112 w 90510"/>
                  <a:gd name="connsiteY0" fmla="*/ 90511 h 91730"/>
                  <a:gd name="connsiteX1" fmla="*/ 52112 w 90510"/>
                  <a:gd name="connsiteY1" fmla="*/ 90511 h 91730"/>
                  <a:gd name="connsiteX2" fmla="*/ 52112 w 90510"/>
                  <a:gd name="connsiteY2" fmla="*/ 90511 h 91730"/>
                  <a:gd name="connsiteX3" fmla="*/ 0 w 90510"/>
                  <a:gd name="connsiteY3" fmla="*/ 16456 h 91730"/>
                  <a:gd name="connsiteX4" fmla="*/ 16456 w 90510"/>
                  <a:gd name="connsiteY4" fmla="*/ 0 h 91730"/>
                  <a:gd name="connsiteX5" fmla="*/ 90511 w 90510"/>
                  <a:gd name="connsiteY5" fmla="*/ 52112 h 91730"/>
                  <a:gd name="connsiteX6" fmla="*/ 52112 w 90510"/>
                  <a:gd name="connsiteY6" fmla="*/ 90511 h 91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510" h="91730">
                    <a:moveTo>
                      <a:pt x="52112" y="90511"/>
                    </a:moveTo>
                    <a:cubicBezTo>
                      <a:pt x="52112" y="90511"/>
                      <a:pt x="52112" y="93254"/>
                      <a:pt x="52112" y="90511"/>
                    </a:cubicBezTo>
                    <a:cubicBezTo>
                      <a:pt x="49369" y="93254"/>
                      <a:pt x="49369" y="90511"/>
                      <a:pt x="52112" y="90511"/>
                    </a:cubicBezTo>
                    <a:lnTo>
                      <a:pt x="0" y="16456"/>
                    </a:lnTo>
                    <a:lnTo>
                      <a:pt x="16456" y="0"/>
                    </a:lnTo>
                    <a:lnTo>
                      <a:pt x="90511" y="52112"/>
                    </a:lnTo>
                    <a:lnTo>
                      <a:pt x="52112" y="90511"/>
                    </a:lnTo>
                    <a:close/>
                  </a:path>
                </a:pathLst>
              </a:custGeom>
              <a:solidFill>
                <a:srgbClr val="DF4625"/>
              </a:solidFill>
              <a:ln w="27426" cap="flat">
                <a:noFill/>
                <a:prstDash val="solid"/>
                <a:miter/>
              </a:ln>
            </p:spPr>
            <p:txBody>
              <a:bodyPr rtlCol="0" anchor="ctr"/>
              <a:lstStyle/>
              <a:p>
                <a:endParaRPr lang="en-US" sz="835"/>
              </a:p>
            </p:txBody>
          </p:sp>
          <p:sp>
            <p:nvSpPr>
              <p:cNvPr id="116" name="Freeform 115">
                <a:extLst>
                  <a:ext uri="{FF2B5EF4-FFF2-40B4-BE49-F238E27FC236}">
                    <a16:creationId xmlns:a16="http://schemas.microsoft.com/office/drawing/2014/main" id="{111802DD-74F6-BDA0-515C-2F8E67A3B228}"/>
                  </a:ext>
                </a:extLst>
              </p:cNvPr>
              <p:cNvSpPr/>
              <p:nvPr/>
            </p:nvSpPr>
            <p:spPr>
              <a:xfrm>
                <a:off x="8995184" y="4409405"/>
                <a:ext cx="90511" cy="92568"/>
              </a:xfrm>
              <a:custGeom>
                <a:avLst/>
                <a:gdLst>
                  <a:gd name="connsiteX0" fmla="*/ 41142 w 90511"/>
                  <a:gd name="connsiteY0" fmla="*/ 90511 h 92568"/>
                  <a:gd name="connsiteX1" fmla="*/ 41142 w 90511"/>
                  <a:gd name="connsiteY1" fmla="*/ 90511 h 92568"/>
                  <a:gd name="connsiteX2" fmla="*/ 41142 w 90511"/>
                  <a:gd name="connsiteY2" fmla="*/ 90511 h 92568"/>
                  <a:gd name="connsiteX3" fmla="*/ 0 w 90511"/>
                  <a:gd name="connsiteY3" fmla="*/ 52112 h 92568"/>
                  <a:gd name="connsiteX4" fmla="*/ 74055 w 90511"/>
                  <a:gd name="connsiteY4" fmla="*/ 0 h 92568"/>
                  <a:gd name="connsiteX5" fmla="*/ 90512 w 90511"/>
                  <a:gd name="connsiteY5" fmla="*/ 16456 h 92568"/>
                  <a:gd name="connsiteX6" fmla="*/ 41142 w 90511"/>
                  <a:gd name="connsiteY6" fmla="*/ 90511 h 92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511" h="92568">
                    <a:moveTo>
                      <a:pt x="41142" y="90511"/>
                    </a:moveTo>
                    <a:cubicBezTo>
                      <a:pt x="41142" y="90511"/>
                      <a:pt x="41142" y="93254"/>
                      <a:pt x="41142" y="90511"/>
                    </a:cubicBezTo>
                    <a:cubicBezTo>
                      <a:pt x="38399" y="93254"/>
                      <a:pt x="38399" y="93254"/>
                      <a:pt x="41142" y="90511"/>
                    </a:cubicBezTo>
                    <a:lnTo>
                      <a:pt x="0" y="52112"/>
                    </a:lnTo>
                    <a:lnTo>
                      <a:pt x="74055" y="0"/>
                    </a:lnTo>
                    <a:lnTo>
                      <a:pt x="90512" y="16456"/>
                    </a:lnTo>
                    <a:lnTo>
                      <a:pt x="41142" y="90511"/>
                    </a:lnTo>
                    <a:close/>
                  </a:path>
                </a:pathLst>
              </a:custGeom>
              <a:solidFill>
                <a:srgbClr val="DF4625"/>
              </a:solidFill>
              <a:ln w="27426" cap="flat">
                <a:noFill/>
                <a:prstDash val="solid"/>
                <a:miter/>
              </a:ln>
            </p:spPr>
            <p:txBody>
              <a:bodyPr rtlCol="0" anchor="ctr"/>
              <a:lstStyle/>
              <a:p>
                <a:endParaRPr lang="en-US" sz="835"/>
              </a:p>
            </p:txBody>
          </p:sp>
          <p:sp>
            <p:nvSpPr>
              <p:cNvPr id="117" name="Freeform 116">
                <a:extLst>
                  <a:ext uri="{FF2B5EF4-FFF2-40B4-BE49-F238E27FC236}">
                    <a16:creationId xmlns:a16="http://schemas.microsoft.com/office/drawing/2014/main" id="{423606AB-CC6F-B5E3-84D6-4BE42E126284}"/>
                  </a:ext>
                </a:extLst>
              </p:cNvPr>
              <p:cNvSpPr/>
              <p:nvPr/>
            </p:nvSpPr>
            <p:spPr>
              <a:xfrm>
                <a:off x="9412085" y="4546543"/>
                <a:ext cx="32912" cy="134395"/>
              </a:xfrm>
              <a:custGeom>
                <a:avLst/>
                <a:gdLst>
                  <a:gd name="connsiteX0" fmla="*/ 16457 w 32912"/>
                  <a:gd name="connsiteY0" fmla="*/ 0 h 134395"/>
                  <a:gd name="connsiteX1" fmla="*/ 0 w 32912"/>
                  <a:gd name="connsiteY1" fmla="*/ 16456 h 134395"/>
                  <a:gd name="connsiteX2" fmla="*/ 0 w 32912"/>
                  <a:gd name="connsiteY2" fmla="*/ 117939 h 134395"/>
                  <a:gd name="connsiteX3" fmla="*/ 16457 w 32912"/>
                  <a:gd name="connsiteY3" fmla="*/ 134395 h 134395"/>
                  <a:gd name="connsiteX4" fmla="*/ 32913 w 32912"/>
                  <a:gd name="connsiteY4" fmla="*/ 117939 h 134395"/>
                  <a:gd name="connsiteX5" fmla="*/ 32913 w 32912"/>
                  <a:gd name="connsiteY5" fmla="*/ 16456 h 134395"/>
                  <a:gd name="connsiteX6" fmla="*/ 16457 w 32912"/>
                  <a:gd name="connsiteY6" fmla="*/ 0 h 134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34395">
                    <a:moveTo>
                      <a:pt x="16457" y="0"/>
                    </a:moveTo>
                    <a:cubicBezTo>
                      <a:pt x="8228" y="0"/>
                      <a:pt x="0" y="8228"/>
                      <a:pt x="0" y="16456"/>
                    </a:cubicBezTo>
                    <a:lnTo>
                      <a:pt x="0" y="117939"/>
                    </a:lnTo>
                    <a:cubicBezTo>
                      <a:pt x="0" y="126167"/>
                      <a:pt x="8228" y="134395"/>
                      <a:pt x="16457" y="134395"/>
                    </a:cubicBezTo>
                    <a:cubicBezTo>
                      <a:pt x="24685" y="134395"/>
                      <a:pt x="32913" y="126167"/>
                      <a:pt x="32913" y="117939"/>
                    </a:cubicBezTo>
                    <a:lnTo>
                      <a:pt x="32913" y="16456"/>
                    </a:lnTo>
                    <a:cubicBezTo>
                      <a:pt x="32913" y="5485"/>
                      <a:pt x="24685" y="0"/>
                      <a:pt x="16457" y="0"/>
                    </a:cubicBezTo>
                    <a:close/>
                  </a:path>
                </a:pathLst>
              </a:custGeom>
              <a:grpFill/>
              <a:ln w="27426" cap="flat">
                <a:noFill/>
                <a:prstDash val="solid"/>
                <a:miter/>
              </a:ln>
            </p:spPr>
            <p:txBody>
              <a:bodyPr rtlCol="0" anchor="ctr"/>
              <a:lstStyle/>
              <a:p>
                <a:endParaRPr lang="en-US" sz="835"/>
              </a:p>
            </p:txBody>
          </p:sp>
        </p:grpSp>
      </p:grpSp>
      <p:grpSp>
        <p:nvGrpSpPr>
          <p:cNvPr id="121" name="Group 120">
            <a:extLst>
              <a:ext uri="{FF2B5EF4-FFF2-40B4-BE49-F238E27FC236}">
                <a16:creationId xmlns:a16="http://schemas.microsoft.com/office/drawing/2014/main" id="{9581BC90-CE9F-9C66-D96E-516AC442D1AB}"/>
              </a:ext>
            </a:extLst>
          </p:cNvPr>
          <p:cNvGrpSpPr/>
          <p:nvPr/>
        </p:nvGrpSpPr>
        <p:grpSpPr>
          <a:xfrm>
            <a:off x="413087" y="6343350"/>
            <a:ext cx="2916441" cy="286003"/>
            <a:chOff x="864663" y="6635803"/>
            <a:chExt cx="4142409" cy="406227"/>
          </a:xfrm>
        </p:grpSpPr>
        <p:pic>
          <p:nvPicPr>
            <p:cNvPr id="122" name="Picture 121">
              <a:extLst>
                <a:ext uri="{FF2B5EF4-FFF2-40B4-BE49-F238E27FC236}">
                  <a16:creationId xmlns:a16="http://schemas.microsoft.com/office/drawing/2014/main" id="{E973DF62-83E1-F96A-AA46-A6183625D9F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64663" y="6678186"/>
              <a:ext cx="1281316" cy="268576"/>
            </a:xfrm>
            <a:prstGeom prst="rect">
              <a:avLst/>
            </a:prstGeom>
          </p:spPr>
        </p:pic>
        <p:sp>
          <p:nvSpPr>
            <p:cNvPr id="123" name="TextBox 122">
              <a:extLst>
                <a:ext uri="{FF2B5EF4-FFF2-40B4-BE49-F238E27FC236}">
                  <a16:creationId xmlns:a16="http://schemas.microsoft.com/office/drawing/2014/main" id="{A47FF184-BD94-0F31-64BA-84E06444C3CC}"/>
                </a:ext>
              </a:extLst>
            </p:cNvPr>
            <p:cNvSpPr txBox="1"/>
            <p:nvPr/>
          </p:nvSpPr>
          <p:spPr>
            <a:xfrm>
              <a:off x="2094230" y="6635803"/>
              <a:ext cx="2912842" cy="406227"/>
            </a:xfrm>
            <a:prstGeom prst="rect">
              <a:avLst/>
            </a:prstGeom>
            <a:noFill/>
          </p:spPr>
          <p:txBody>
            <a:bodyPr wrap="square">
              <a:spAutoFit/>
            </a:bodyPr>
            <a:lstStyle/>
            <a:p>
              <a:pPr algn="just">
                <a:lnSpc>
                  <a:spcPts val="324"/>
                </a:lnSpc>
              </a:pPr>
              <a:r>
                <a:rPr lang="en-IE" sz="324" dirty="0">
                  <a:solidFill>
                    <a:srgbClr val="083F59"/>
                  </a:solidFill>
                  <a:latin typeface="Calibri" panose="020F0502020204030204" pitchFamily="34" charset="0"/>
                  <a:cs typeface="Calibri" panose="020F0502020204030204" pitchFamily="34" charset="0"/>
                </a:rPr>
                <a:t>This project has been funded with support from the European Commission. This publication [communication] reflects the views only of the author, and the Commission cannot be held responsible for any use, which may be made of the information contained therein. In compliance of the new GDPR framework, please note that the Partnership will only process your personal data in the sole interest and purpose of the project and without any prejudice to your rights.</a:t>
              </a:r>
              <a:endParaRPr lang="en-US" sz="324" dirty="0">
                <a:solidFill>
                  <a:srgbClr val="083F59"/>
                </a:solidFill>
                <a:latin typeface="Calibri" panose="020F0502020204030204" pitchFamily="34" charset="0"/>
                <a:cs typeface="Calibri" panose="020F0502020204030204" pitchFamily="34" charset="0"/>
              </a:endParaRPr>
            </a:p>
          </p:txBody>
        </p:sp>
      </p:grpSp>
      <p:grpSp>
        <p:nvGrpSpPr>
          <p:cNvPr id="124" name="Group 123">
            <a:extLst>
              <a:ext uri="{FF2B5EF4-FFF2-40B4-BE49-F238E27FC236}">
                <a16:creationId xmlns:a16="http://schemas.microsoft.com/office/drawing/2014/main" id="{81CEC5DE-ABC4-F499-A1FB-C70D2B76C8C4}"/>
              </a:ext>
            </a:extLst>
          </p:cNvPr>
          <p:cNvGrpSpPr/>
          <p:nvPr/>
        </p:nvGrpSpPr>
        <p:grpSpPr>
          <a:xfrm rot="19969940">
            <a:off x="3307706" y="4726138"/>
            <a:ext cx="1170562" cy="993420"/>
            <a:chOff x="4975654" y="3674076"/>
            <a:chExt cx="1806206" cy="626075"/>
          </a:xfrm>
        </p:grpSpPr>
        <p:sp>
          <p:nvSpPr>
            <p:cNvPr id="125" name="Freeform 124">
              <a:extLst>
                <a:ext uri="{FF2B5EF4-FFF2-40B4-BE49-F238E27FC236}">
                  <a16:creationId xmlns:a16="http://schemas.microsoft.com/office/drawing/2014/main" id="{B28C6D2E-95BA-EA08-AD4D-3F6DBBA7BE65}"/>
                </a:ext>
              </a:extLst>
            </p:cNvPr>
            <p:cNvSpPr/>
            <p:nvPr/>
          </p:nvSpPr>
          <p:spPr>
            <a:xfrm>
              <a:off x="4975654" y="3674076"/>
              <a:ext cx="1779373" cy="626075"/>
            </a:xfrm>
            <a:custGeom>
              <a:avLst/>
              <a:gdLst>
                <a:gd name="connsiteX0" fmla="*/ 115330 w 1779373"/>
                <a:gd name="connsiteY0" fmla="*/ 395416 h 626075"/>
                <a:gd name="connsiteX1" fmla="*/ 0 w 1779373"/>
                <a:gd name="connsiteY1" fmla="*/ 49427 h 626075"/>
                <a:gd name="connsiteX2" fmla="*/ 1779373 w 1779373"/>
                <a:gd name="connsiteY2" fmla="*/ 0 h 626075"/>
                <a:gd name="connsiteX3" fmla="*/ 1524000 w 1779373"/>
                <a:gd name="connsiteY3" fmla="*/ 403654 h 626075"/>
                <a:gd name="connsiteX4" fmla="*/ 881449 w 1779373"/>
                <a:gd name="connsiteY4" fmla="*/ 387178 h 626075"/>
                <a:gd name="connsiteX5" fmla="*/ 1046205 w 1779373"/>
                <a:gd name="connsiteY5" fmla="*/ 626075 h 626075"/>
                <a:gd name="connsiteX6" fmla="*/ 584887 w 1779373"/>
                <a:gd name="connsiteY6" fmla="*/ 387178 h 626075"/>
                <a:gd name="connsiteX7" fmla="*/ 115330 w 1779373"/>
                <a:gd name="connsiteY7" fmla="*/ 395416 h 62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9373" h="626075">
                  <a:moveTo>
                    <a:pt x="115330" y="395416"/>
                  </a:moveTo>
                  <a:lnTo>
                    <a:pt x="0" y="49427"/>
                  </a:lnTo>
                  <a:lnTo>
                    <a:pt x="1779373" y="0"/>
                  </a:lnTo>
                  <a:lnTo>
                    <a:pt x="1524000" y="403654"/>
                  </a:lnTo>
                  <a:lnTo>
                    <a:pt x="881449" y="387178"/>
                  </a:lnTo>
                  <a:lnTo>
                    <a:pt x="1046205" y="626075"/>
                  </a:lnTo>
                  <a:lnTo>
                    <a:pt x="584887" y="387178"/>
                  </a:lnTo>
                  <a:lnTo>
                    <a:pt x="115330" y="395416"/>
                  </a:lnTo>
                  <a:close/>
                </a:path>
              </a:pathLst>
            </a:custGeom>
            <a:solidFill>
              <a:srgbClr val="DF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756"/>
            </a:p>
          </p:txBody>
        </p:sp>
        <p:sp>
          <p:nvSpPr>
            <p:cNvPr id="126" name="TextBox 125">
              <a:extLst>
                <a:ext uri="{FF2B5EF4-FFF2-40B4-BE49-F238E27FC236}">
                  <a16:creationId xmlns:a16="http://schemas.microsoft.com/office/drawing/2014/main" id="{ABF9365C-FF4F-2FC1-A0F1-5239875FD134}"/>
                </a:ext>
              </a:extLst>
            </p:cNvPr>
            <p:cNvSpPr txBox="1"/>
            <p:nvPr/>
          </p:nvSpPr>
          <p:spPr>
            <a:xfrm>
              <a:off x="5065797" y="3763296"/>
              <a:ext cx="1716063" cy="379876"/>
            </a:xfrm>
            <a:prstGeom prst="rect">
              <a:avLst/>
            </a:prstGeom>
            <a:noFill/>
          </p:spPr>
          <p:txBody>
            <a:bodyPr wrap="square" rtlCol="0">
              <a:spAutoFit/>
            </a:bodyPr>
            <a:lstStyle/>
            <a:p>
              <a:pPr algn="l"/>
              <a:r>
                <a:rPr lang="en-US" sz="1000" b="1" dirty="0">
                  <a:ln/>
                  <a:solidFill>
                    <a:schemeClr val="bg1"/>
                  </a:solidFill>
                  <a:latin typeface="Calibri" panose="020F0502020204030204" pitchFamily="34" charset="0"/>
                  <a:cs typeface="Calibri" panose="020F0502020204030204" pitchFamily="34" charset="0"/>
                  <a:sym typeface="Avenir-Black"/>
                  <a:rtl val="0"/>
                </a:rPr>
                <a:t>YOU ARE HERE</a:t>
              </a:r>
              <a:endParaRPr lang="en-US" sz="1000" dirty="0">
                <a:ln/>
                <a:solidFill>
                  <a:schemeClr val="bg1"/>
                </a:solidFill>
                <a:latin typeface="Calibri" panose="020F0502020204030204" pitchFamily="34" charset="0"/>
                <a:cs typeface="Calibri" panose="020F0502020204030204" pitchFamily="34" charset="0"/>
                <a:sym typeface="Avenir-Black"/>
                <a:rtl val="0"/>
              </a:endParaRPr>
            </a:p>
          </p:txBody>
        </p:sp>
      </p:grpSp>
    </p:spTree>
    <p:extLst>
      <p:ext uri="{BB962C8B-B14F-4D97-AF65-F5344CB8AC3E}">
        <p14:creationId xmlns:p14="http://schemas.microsoft.com/office/powerpoint/2010/main" val="11829190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DA0DCA-CAD3-1D92-C2F0-180705F946B6}"/>
            </a:ext>
          </a:extLst>
        </p:cNvPr>
        <p:cNvGrpSpPr/>
        <p:nvPr/>
      </p:nvGrpSpPr>
      <p:grpSpPr>
        <a:xfrm>
          <a:off x="0" y="0"/>
          <a:ext cx="0" cy="0"/>
          <a:chOff x="0" y="0"/>
          <a:chExt cx="0" cy="0"/>
        </a:xfrm>
      </p:grpSpPr>
      <p:sp>
        <p:nvSpPr>
          <p:cNvPr id="5" name="Rectangle 1">
            <a:extLst>
              <a:ext uri="{FF2B5EF4-FFF2-40B4-BE49-F238E27FC236}">
                <a16:creationId xmlns:a16="http://schemas.microsoft.com/office/drawing/2014/main" id="{C25C4BFF-3504-77BC-3823-CE7886D8CB40}"/>
              </a:ext>
            </a:extLst>
          </p:cNvPr>
          <p:cNvSpPr>
            <a:spLocks noGrp="1" noChangeArrowheads="1"/>
          </p:cNvSpPr>
          <p:nvPr>
            <p:ph type="body" sz="quarter" idx="18"/>
          </p:nvPr>
        </p:nvSpPr>
        <p:spPr bwMode="auto">
          <a:xfrm>
            <a:off x="-6915544" y="3716747"/>
            <a:ext cx="18309161"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1" i="0" u="none" strike="noStrike" cap="none" normalizeH="0" baseline="0">
                <a:ln>
                  <a:noFill/>
                </a:ln>
                <a:solidFill>
                  <a:schemeClr val="tx1"/>
                </a:solidFill>
                <a:effectLst/>
                <a:latin typeface="Arial" panose="020B0604020202020204" pitchFamily="34" charset="0"/>
              </a:rPr>
              <a:t>Action Plan</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graphicFrame>
        <p:nvGraphicFramePr>
          <p:cNvPr id="15" name="Table 14">
            <a:extLst>
              <a:ext uri="{FF2B5EF4-FFF2-40B4-BE49-F238E27FC236}">
                <a16:creationId xmlns:a16="http://schemas.microsoft.com/office/drawing/2014/main" id="{63D3843F-A3BA-E9B9-A7B2-B909DD7D70C4}"/>
              </a:ext>
            </a:extLst>
          </p:cNvPr>
          <p:cNvGraphicFramePr>
            <a:graphicFrameLocks noGrp="1"/>
          </p:cNvGraphicFramePr>
          <p:nvPr>
            <p:extLst>
              <p:ext uri="{D42A27DB-BD31-4B8C-83A1-F6EECF244321}">
                <p14:modId xmlns:p14="http://schemas.microsoft.com/office/powerpoint/2010/main" val="2530676142"/>
              </p:ext>
            </p:extLst>
          </p:nvPr>
        </p:nvGraphicFramePr>
        <p:xfrm>
          <a:off x="798383" y="927100"/>
          <a:ext cx="10936417" cy="5165268"/>
        </p:xfrm>
        <a:graphic>
          <a:graphicData uri="http://schemas.openxmlformats.org/drawingml/2006/table">
            <a:tbl>
              <a:tblPr/>
              <a:tblGrid>
                <a:gridCol w="1594367">
                  <a:extLst>
                    <a:ext uri="{9D8B030D-6E8A-4147-A177-3AD203B41FA5}">
                      <a16:colId xmlns:a16="http://schemas.microsoft.com/office/drawing/2014/main" val="1034781347"/>
                    </a:ext>
                  </a:extLst>
                </a:gridCol>
                <a:gridCol w="1981059">
                  <a:extLst>
                    <a:ext uri="{9D8B030D-6E8A-4147-A177-3AD203B41FA5}">
                      <a16:colId xmlns:a16="http://schemas.microsoft.com/office/drawing/2014/main" val="390013337"/>
                    </a:ext>
                  </a:extLst>
                </a:gridCol>
                <a:gridCol w="3107543">
                  <a:extLst>
                    <a:ext uri="{9D8B030D-6E8A-4147-A177-3AD203B41FA5}">
                      <a16:colId xmlns:a16="http://schemas.microsoft.com/office/drawing/2014/main" val="1140905955"/>
                    </a:ext>
                  </a:extLst>
                </a:gridCol>
                <a:gridCol w="1825682">
                  <a:extLst>
                    <a:ext uri="{9D8B030D-6E8A-4147-A177-3AD203B41FA5}">
                      <a16:colId xmlns:a16="http://schemas.microsoft.com/office/drawing/2014/main" val="2636957395"/>
                    </a:ext>
                  </a:extLst>
                </a:gridCol>
                <a:gridCol w="2427766">
                  <a:extLst>
                    <a:ext uri="{9D8B030D-6E8A-4147-A177-3AD203B41FA5}">
                      <a16:colId xmlns:a16="http://schemas.microsoft.com/office/drawing/2014/main" val="3170527735"/>
                    </a:ext>
                  </a:extLst>
                </a:gridCol>
              </a:tblGrid>
              <a:tr h="89258">
                <a:tc>
                  <a:txBody>
                    <a:bodyPr/>
                    <a:lstStyle/>
                    <a:p>
                      <a:r>
                        <a:rPr lang="en-IE" sz="2000" b="1" dirty="0">
                          <a:solidFill>
                            <a:srgbClr val="D11C5F"/>
                          </a:solidFill>
                        </a:rPr>
                        <a:t>Priority Outcome</a:t>
                      </a:r>
                      <a:endParaRPr lang="en-IE" sz="2000" dirty="0">
                        <a:solidFill>
                          <a:srgbClr val="D11C5F"/>
                        </a:solidFill>
                      </a:endParaRPr>
                    </a:p>
                  </a:txBody>
                  <a:tcPr marL="22315" marR="22315" marT="11157" marB="111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IE" sz="2000" b="1" dirty="0">
                          <a:solidFill>
                            <a:srgbClr val="D11C5F"/>
                          </a:solidFill>
                        </a:rPr>
                        <a:t>Objective</a:t>
                      </a:r>
                      <a:endParaRPr lang="en-IE" sz="2000" dirty="0">
                        <a:solidFill>
                          <a:srgbClr val="D11C5F"/>
                        </a:solidFill>
                      </a:endParaRPr>
                    </a:p>
                  </a:txBody>
                  <a:tcPr marL="22315" marR="22315" marT="11157" marB="111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IE" sz="2000" b="1" dirty="0">
                          <a:solidFill>
                            <a:srgbClr val="D11C5F"/>
                          </a:solidFill>
                        </a:rPr>
                        <a:t>Actions</a:t>
                      </a:r>
                      <a:endParaRPr lang="en-IE" sz="2000" dirty="0">
                        <a:solidFill>
                          <a:srgbClr val="D11C5F"/>
                        </a:solidFill>
                      </a:endParaRPr>
                    </a:p>
                  </a:txBody>
                  <a:tcPr marL="22315" marR="22315" marT="11157" marB="111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IE" sz="2000" b="1" dirty="0">
                          <a:solidFill>
                            <a:srgbClr val="D11C5F"/>
                          </a:solidFill>
                        </a:rPr>
                        <a:t>Timeline</a:t>
                      </a:r>
                      <a:endParaRPr lang="en-IE" sz="2000" dirty="0">
                        <a:solidFill>
                          <a:srgbClr val="D11C5F"/>
                        </a:solidFill>
                      </a:endParaRPr>
                    </a:p>
                  </a:txBody>
                  <a:tcPr marL="22315" marR="22315" marT="11157" marB="111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IE" sz="2000" b="1" dirty="0">
                          <a:solidFill>
                            <a:srgbClr val="D11C5F"/>
                          </a:solidFill>
                        </a:rPr>
                        <a:t>Responsible</a:t>
                      </a:r>
                      <a:endParaRPr lang="en-IE" sz="2000" dirty="0">
                        <a:solidFill>
                          <a:srgbClr val="D11C5F"/>
                        </a:solidFill>
                      </a:endParaRPr>
                    </a:p>
                  </a:txBody>
                  <a:tcPr marL="22315" marR="22315" marT="11157" marB="111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728951713"/>
                  </a:ext>
                </a:extLst>
              </a:tr>
              <a:tr h="0">
                <a:tc>
                  <a:txBody>
                    <a:bodyPr/>
                    <a:lstStyle/>
                    <a:p>
                      <a:endParaRPr lang="en-US" sz="1900" b="1" dirty="0">
                        <a:solidFill>
                          <a:srgbClr val="083F59"/>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900" b="1" dirty="0">
                          <a:solidFill>
                            <a:srgbClr val="D11C5F"/>
                          </a:solidFill>
                        </a:rPr>
                        <a:t>Priority 4</a:t>
                      </a:r>
                    </a:p>
                    <a:p>
                      <a:r>
                        <a:rPr lang="en-US" sz="1900" b="1" dirty="0">
                          <a:solidFill>
                            <a:srgbClr val="083F59"/>
                          </a:solidFill>
                        </a:rPr>
                        <a:t>Create an Inclusive Community Shopping Experience Event</a:t>
                      </a:r>
                    </a:p>
                  </a:txBody>
                  <a:tcPr marL="22315" marR="22315" marT="11157" marB="111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1900" dirty="0">
                          <a:solidFill>
                            <a:srgbClr val="083F59"/>
                          </a:solidFill>
                        </a:rPr>
                        <a:t>Showcase local retailers and their offerings to attract community support.</a:t>
                      </a:r>
                    </a:p>
                    <a:p>
                      <a:r>
                        <a:rPr lang="en-US" sz="1900" dirty="0">
                          <a:solidFill>
                            <a:srgbClr val="083F59"/>
                          </a:solidFill>
                        </a:rPr>
                        <a:t>Ensure the event is accessible and caters to diverse needs. </a:t>
                      </a:r>
                    </a:p>
                    <a:p>
                      <a:r>
                        <a:rPr lang="en-US" sz="1900" dirty="0">
                          <a:solidFill>
                            <a:srgbClr val="083F59"/>
                          </a:solidFill>
                        </a:rPr>
                        <a:t>Invite other retailers in the area who would like to join. </a:t>
                      </a:r>
                    </a:p>
                  </a:txBody>
                  <a:tcPr marL="22315" marR="22315" marT="11157" marB="111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360000" indent="-360000">
                        <a:buFont typeface="+mj-lt"/>
                        <a:buAutoNum type="arabicPeriod"/>
                      </a:pPr>
                      <a:r>
                        <a:rPr lang="en-US" sz="1900" dirty="0">
                          <a:solidFill>
                            <a:srgbClr val="083F59"/>
                          </a:solidFill>
                        </a:rPr>
                        <a:t>Design the event layout to accommodate all abilities.</a:t>
                      </a:r>
                    </a:p>
                    <a:p>
                      <a:pPr marL="360000" indent="-360000">
                        <a:buFont typeface="+mj-lt"/>
                        <a:buAutoNum type="arabicPeriod"/>
                      </a:pPr>
                      <a:r>
                        <a:rPr lang="en-US" sz="1900" dirty="0">
                          <a:solidFill>
                            <a:srgbClr val="083F59"/>
                          </a:solidFill>
                        </a:rPr>
                        <a:t>Include a variety of retailers representing diverse cultures and </a:t>
                      </a:r>
                      <a:r>
                        <a:rPr lang="en-US" sz="1900" kern="1200" dirty="0">
                          <a:solidFill>
                            <a:srgbClr val="083F59"/>
                          </a:solidFill>
                          <a:latin typeface="+mn-lt"/>
                          <a:ea typeface="+mn-ea"/>
                          <a:cs typeface="+mn-cs"/>
                        </a:rPr>
                        <a:t>interests.</a:t>
                      </a:r>
                    </a:p>
                    <a:p>
                      <a:pPr marL="360000" indent="-360000">
                        <a:buFont typeface="+mj-lt"/>
                        <a:buAutoNum type="arabicPeriod"/>
                      </a:pPr>
                      <a:r>
                        <a:rPr lang="en-US" sz="1900" kern="1200" dirty="0">
                          <a:solidFill>
                            <a:srgbClr val="083F59"/>
                          </a:solidFill>
                          <a:latin typeface="+mn-lt"/>
                          <a:ea typeface="+mn-ea"/>
                          <a:cs typeface="+mn-cs"/>
                        </a:rPr>
                        <a:t>Provide multilingual signage and staff.</a:t>
                      </a:r>
                    </a:p>
                    <a:p>
                      <a:pPr marL="360000" indent="-360000">
                        <a:buFont typeface="+mj-lt"/>
                        <a:buAutoNum type="arabicPeriod"/>
                      </a:pPr>
                      <a:r>
                        <a:rPr lang="en-US" sz="1900" kern="1200" dirty="0">
                          <a:solidFill>
                            <a:srgbClr val="083F59"/>
                          </a:solidFill>
                          <a:latin typeface="+mn-lt"/>
                          <a:ea typeface="+mn-ea"/>
                          <a:cs typeface="+mn-cs"/>
                        </a:rPr>
                        <a:t>Identify and invite local retailers to participate.</a:t>
                      </a:r>
                    </a:p>
                    <a:p>
                      <a:pPr marL="360000" indent="-360000">
                        <a:buFont typeface="+mj-lt"/>
                        <a:buAutoNum type="arabicPeriod"/>
                      </a:pPr>
                      <a:r>
                        <a:rPr lang="en-US" sz="1900" kern="1200" dirty="0">
                          <a:solidFill>
                            <a:srgbClr val="083F59"/>
                          </a:solidFill>
                          <a:latin typeface="+mn-lt"/>
                          <a:ea typeface="+mn-ea"/>
                          <a:cs typeface="+mn-cs"/>
                        </a:rPr>
                        <a:t>Develop promotional materials (flyers, social media posts, etc.). </a:t>
                      </a:r>
                    </a:p>
                    <a:p>
                      <a:pPr marL="360000" indent="-360000">
                        <a:buFont typeface="+mj-lt"/>
                        <a:buAutoNum type="arabicPeriod"/>
                      </a:pPr>
                      <a:r>
                        <a:rPr lang="en-US" sz="1900" kern="1200" dirty="0">
                          <a:solidFill>
                            <a:srgbClr val="083F59"/>
                          </a:solidFill>
                          <a:latin typeface="+mn-lt"/>
                          <a:ea typeface="+mn-ea"/>
                          <a:cs typeface="+mn-cs"/>
                        </a:rPr>
                        <a:t>Secure a venue or use a community space.</a:t>
                      </a:r>
                    </a:p>
                  </a:txBody>
                  <a:tcPr marL="22315" marR="22315" marT="11157" marB="111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buFont typeface="Arial" panose="020B0604020202020204" pitchFamily="34" charset="0"/>
                        <a:buNone/>
                      </a:pPr>
                      <a:r>
                        <a:rPr lang="en-US" sz="1900" dirty="0">
                          <a:solidFill>
                            <a:srgbClr val="083F59"/>
                          </a:solidFill>
                        </a:rPr>
                        <a:t>1-2 months preparing and design development and recruitment</a:t>
                      </a:r>
                      <a:br>
                        <a:rPr lang="en-US" sz="1900" dirty="0">
                          <a:solidFill>
                            <a:srgbClr val="083F59"/>
                          </a:solidFill>
                        </a:rPr>
                      </a:br>
                      <a:endParaRPr lang="en-US" sz="1900" dirty="0">
                        <a:solidFill>
                          <a:srgbClr val="083F59"/>
                        </a:solidFill>
                      </a:endParaRPr>
                    </a:p>
                    <a:p>
                      <a:pPr marL="0" indent="0">
                        <a:buFont typeface="Arial" panose="020B0604020202020204" pitchFamily="34" charset="0"/>
                        <a:buNone/>
                      </a:pPr>
                      <a:r>
                        <a:rPr lang="en-US" sz="1900" dirty="0">
                          <a:solidFill>
                            <a:srgbClr val="083F59"/>
                          </a:solidFill>
                        </a:rPr>
                        <a:t>3 months prior start campaign</a:t>
                      </a:r>
                      <a:br>
                        <a:rPr lang="en-US" sz="1900" dirty="0">
                          <a:solidFill>
                            <a:srgbClr val="083F59"/>
                          </a:solidFill>
                        </a:rPr>
                      </a:br>
                      <a:endParaRPr lang="en-US" sz="1900" dirty="0">
                        <a:solidFill>
                          <a:srgbClr val="083F59"/>
                        </a:solidFill>
                      </a:endParaRPr>
                    </a:p>
                    <a:p>
                      <a:pPr marL="0" indent="0">
                        <a:buFont typeface="Arial" panose="020B0604020202020204" pitchFamily="34" charset="0"/>
                        <a:buNone/>
                      </a:pPr>
                      <a:r>
                        <a:rPr lang="en-US" sz="1900" dirty="0">
                          <a:solidFill>
                            <a:srgbClr val="083F59"/>
                          </a:solidFill>
                        </a:rPr>
                        <a:t>6 months for accessibility adjustments and design layout</a:t>
                      </a:r>
                    </a:p>
                  </a:txBody>
                  <a:tcPr marL="22315" marR="22315" marT="11157" marB="111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spcAft>
                          <a:spcPts val="1200"/>
                        </a:spcAft>
                      </a:pPr>
                      <a:r>
                        <a:rPr lang="en-US" sz="1900" kern="1200" dirty="0">
                          <a:solidFill>
                            <a:srgbClr val="083F59"/>
                          </a:solidFill>
                          <a:latin typeface="+mn-lt"/>
                          <a:ea typeface="+mn-ea"/>
                          <a:cs typeface="+mn-cs"/>
                        </a:rPr>
                        <a:t>Event Coordinator, Marketing Team, and Local Retailers’ Association</a:t>
                      </a:r>
                    </a:p>
                    <a:p>
                      <a:pPr>
                        <a:spcAft>
                          <a:spcPts val="1200"/>
                        </a:spcAft>
                      </a:pPr>
                      <a:r>
                        <a:rPr lang="en-US" sz="1900" kern="1200" dirty="0">
                          <a:solidFill>
                            <a:srgbClr val="083F59"/>
                          </a:solidFill>
                          <a:latin typeface="+mn-lt"/>
                          <a:ea typeface="+mn-ea"/>
                          <a:cs typeface="+mn-cs"/>
                        </a:rPr>
                        <a:t>Community Engagement Team, Operations</a:t>
                      </a:r>
                    </a:p>
                    <a:p>
                      <a:pPr>
                        <a:spcAft>
                          <a:spcPts val="1200"/>
                        </a:spcAft>
                      </a:pPr>
                      <a:r>
                        <a:rPr lang="en-US" sz="1900" kern="1200" dirty="0">
                          <a:solidFill>
                            <a:srgbClr val="083F59"/>
                          </a:solidFill>
                          <a:latin typeface="+mn-lt"/>
                          <a:ea typeface="+mn-ea"/>
                          <a:cs typeface="+mn-cs"/>
                        </a:rPr>
                        <a:t>Marketing Team, Local Retailers, Influencer Liaison</a:t>
                      </a:r>
                    </a:p>
                    <a:p>
                      <a:pPr>
                        <a:spcAft>
                          <a:spcPts val="1200"/>
                        </a:spcAft>
                      </a:pPr>
                      <a:r>
                        <a:rPr lang="en-US" sz="1900" kern="1200" dirty="0">
                          <a:solidFill>
                            <a:srgbClr val="083F59"/>
                          </a:solidFill>
                          <a:latin typeface="+mn-lt"/>
                          <a:ea typeface="+mn-ea"/>
                          <a:cs typeface="+mn-cs"/>
                        </a:rPr>
                        <a:t>Accessibility Coordinator, Event Logistics Team, Volunteer Groups</a:t>
                      </a:r>
                    </a:p>
                  </a:txBody>
                  <a:tcPr marL="22315" marR="22315" marT="11157" marB="111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1544197"/>
                  </a:ext>
                </a:extLst>
              </a:tr>
            </a:tbl>
          </a:graphicData>
        </a:graphic>
      </p:graphicFrame>
      <p:sp>
        <p:nvSpPr>
          <p:cNvPr id="2" name="Rectangle 2">
            <a:extLst>
              <a:ext uri="{FF2B5EF4-FFF2-40B4-BE49-F238E27FC236}">
                <a16:creationId xmlns:a16="http://schemas.microsoft.com/office/drawing/2014/main" id="{DC6F15BF-7289-4AFB-B33B-9BF2B42BC0C5}"/>
              </a:ext>
            </a:extLst>
          </p:cNvPr>
          <p:cNvSpPr>
            <a:spLocks noChangeArrowheads="1"/>
          </p:cNvSpPr>
          <p:nvPr/>
        </p:nvSpPr>
        <p:spPr bwMode="auto">
          <a:xfrm>
            <a:off x="765175" y="397640"/>
            <a:ext cx="788594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1" i="0" u="none" strike="noStrike" cap="none" normalizeH="0" baseline="0" dirty="0">
                <a:ln>
                  <a:noFill/>
                </a:ln>
                <a:solidFill>
                  <a:srgbClr val="D11C5F"/>
                </a:solidFill>
                <a:effectLst/>
                <a:latin typeface="Arial" panose="020B0604020202020204" pitchFamily="34" charset="0"/>
              </a:rPr>
              <a:t>Sample Action Plan </a:t>
            </a:r>
            <a:r>
              <a:rPr lang="en-US" altLang="en-US" sz="2400" dirty="0">
                <a:solidFill>
                  <a:srgbClr val="D11C5F"/>
                </a:solidFill>
                <a:latin typeface="Arial" panose="020B0604020202020204" pitchFamily="34" charset="0"/>
              </a:rPr>
              <a:t>(Put Priority 4 into an Action Plan)</a:t>
            </a:r>
            <a:endParaRPr kumimoji="0" lang="en-US" altLang="en-US" sz="2400" b="1" i="0" u="none" strike="noStrike" cap="none" normalizeH="0" baseline="0" dirty="0">
              <a:ln>
                <a:noFill/>
              </a:ln>
              <a:solidFill>
                <a:srgbClr val="D11C5F"/>
              </a:solidFill>
              <a:effectLst/>
              <a:latin typeface="Arial" panose="020B0604020202020204" pitchFamily="34" charset="0"/>
            </a:endParaRPr>
          </a:p>
        </p:txBody>
      </p:sp>
    </p:spTree>
    <p:extLst>
      <p:ext uri="{BB962C8B-B14F-4D97-AF65-F5344CB8AC3E}">
        <p14:creationId xmlns:p14="http://schemas.microsoft.com/office/powerpoint/2010/main" val="52758796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AC7A27-B403-E29B-1464-5542DFF53EEA}"/>
            </a:ext>
          </a:extLst>
        </p:cNvPr>
        <p:cNvGrpSpPr/>
        <p:nvPr/>
      </p:nvGrpSpPr>
      <p:grpSpPr>
        <a:xfrm>
          <a:off x="0" y="0"/>
          <a:ext cx="0" cy="0"/>
          <a:chOff x="0" y="0"/>
          <a:chExt cx="0" cy="0"/>
        </a:xfrm>
      </p:grpSpPr>
      <p:sp>
        <p:nvSpPr>
          <p:cNvPr id="5" name="Rectangle 1">
            <a:extLst>
              <a:ext uri="{FF2B5EF4-FFF2-40B4-BE49-F238E27FC236}">
                <a16:creationId xmlns:a16="http://schemas.microsoft.com/office/drawing/2014/main" id="{EF87A172-A71E-EEBB-A729-5BE46913E285}"/>
              </a:ext>
            </a:extLst>
          </p:cNvPr>
          <p:cNvSpPr>
            <a:spLocks noGrp="1" noChangeArrowheads="1"/>
          </p:cNvSpPr>
          <p:nvPr>
            <p:ph type="body" sz="quarter" idx="18"/>
          </p:nvPr>
        </p:nvSpPr>
        <p:spPr bwMode="auto">
          <a:xfrm>
            <a:off x="-6915544" y="3716747"/>
            <a:ext cx="18309161"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1" i="0" u="none" strike="noStrike" cap="none" normalizeH="0" baseline="0">
                <a:ln>
                  <a:noFill/>
                </a:ln>
                <a:solidFill>
                  <a:schemeClr val="tx1"/>
                </a:solidFill>
                <a:effectLst/>
                <a:latin typeface="Arial" panose="020B0604020202020204" pitchFamily="34" charset="0"/>
              </a:rPr>
              <a:t>Action Plan</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graphicFrame>
        <p:nvGraphicFramePr>
          <p:cNvPr id="15" name="Table 14">
            <a:extLst>
              <a:ext uri="{FF2B5EF4-FFF2-40B4-BE49-F238E27FC236}">
                <a16:creationId xmlns:a16="http://schemas.microsoft.com/office/drawing/2014/main" id="{A4EDC185-011A-E6FA-5BA8-478A6EB8C30F}"/>
              </a:ext>
            </a:extLst>
          </p:cNvPr>
          <p:cNvGraphicFramePr>
            <a:graphicFrameLocks noGrp="1"/>
          </p:cNvGraphicFramePr>
          <p:nvPr>
            <p:extLst>
              <p:ext uri="{D42A27DB-BD31-4B8C-83A1-F6EECF244321}">
                <p14:modId xmlns:p14="http://schemas.microsoft.com/office/powerpoint/2010/main" val="2920304898"/>
              </p:ext>
            </p:extLst>
          </p:nvPr>
        </p:nvGraphicFramePr>
        <p:xfrm>
          <a:off x="798382" y="782415"/>
          <a:ext cx="10745915" cy="5293170"/>
        </p:xfrm>
        <a:graphic>
          <a:graphicData uri="http://schemas.openxmlformats.org/drawingml/2006/table">
            <a:tbl>
              <a:tblPr/>
              <a:tblGrid>
                <a:gridCol w="2149183">
                  <a:extLst>
                    <a:ext uri="{9D8B030D-6E8A-4147-A177-3AD203B41FA5}">
                      <a16:colId xmlns:a16="http://schemas.microsoft.com/office/drawing/2014/main" val="1034781347"/>
                    </a:ext>
                  </a:extLst>
                </a:gridCol>
                <a:gridCol w="2149183">
                  <a:extLst>
                    <a:ext uri="{9D8B030D-6E8A-4147-A177-3AD203B41FA5}">
                      <a16:colId xmlns:a16="http://schemas.microsoft.com/office/drawing/2014/main" val="390013337"/>
                    </a:ext>
                  </a:extLst>
                </a:gridCol>
                <a:gridCol w="2149183">
                  <a:extLst>
                    <a:ext uri="{9D8B030D-6E8A-4147-A177-3AD203B41FA5}">
                      <a16:colId xmlns:a16="http://schemas.microsoft.com/office/drawing/2014/main" val="1140905955"/>
                    </a:ext>
                  </a:extLst>
                </a:gridCol>
                <a:gridCol w="2149183">
                  <a:extLst>
                    <a:ext uri="{9D8B030D-6E8A-4147-A177-3AD203B41FA5}">
                      <a16:colId xmlns:a16="http://schemas.microsoft.com/office/drawing/2014/main" val="2636957395"/>
                    </a:ext>
                  </a:extLst>
                </a:gridCol>
                <a:gridCol w="2149183">
                  <a:extLst>
                    <a:ext uri="{9D8B030D-6E8A-4147-A177-3AD203B41FA5}">
                      <a16:colId xmlns:a16="http://schemas.microsoft.com/office/drawing/2014/main" val="3170527735"/>
                    </a:ext>
                  </a:extLst>
                </a:gridCol>
              </a:tblGrid>
              <a:tr h="156202">
                <a:tc>
                  <a:txBody>
                    <a:bodyPr/>
                    <a:lstStyle/>
                    <a:p>
                      <a:r>
                        <a:rPr lang="en-IE" sz="2000" b="1" dirty="0">
                          <a:solidFill>
                            <a:srgbClr val="D11C5F"/>
                          </a:solidFill>
                        </a:rPr>
                        <a:t>Key Performance Indicators (KPIs)</a:t>
                      </a:r>
                      <a:endParaRPr lang="en-IE" sz="2000" dirty="0">
                        <a:solidFill>
                          <a:srgbClr val="D11C5F"/>
                        </a:solidFill>
                      </a:endParaRPr>
                    </a:p>
                  </a:txBody>
                  <a:tcPr marL="22315" marR="22315" marT="11157" marB="111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IE" sz="2000" b="1" dirty="0">
                          <a:solidFill>
                            <a:srgbClr val="D11C5F"/>
                          </a:solidFill>
                        </a:rPr>
                        <a:t>Measurement</a:t>
                      </a:r>
                      <a:endParaRPr lang="en-IE" sz="2000" dirty="0">
                        <a:solidFill>
                          <a:srgbClr val="D11C5F"/>
                        </a:solidFill>
                      </a:endParaRPr>
                    </a:p>
                  </a:txBody>
                  <a:tcPr marL="22315" marR="22315" marT="11157" marB="111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IE" sz="2000" b="1" dirty="0">
                          <a:solidFill>
                            <a:srgbClr val="D11C5F"/>
                          </a:solidFill>
                        </a:rPr>
                        <a:t>KPIs</a:t>
                      </a:r>
                      <a:endParaRPr lang="en-IE" sz="2000" dirty="0">
                        <a:solidFill>
                          <a:srgbClr val="D11C5F"/>
                        </a:solidFill>
                      </a:endParaRPr>
                    </a:p>
                  </a:txBody>
                  <a:tcPr marL="22315" marR="22315" marT="11157" marB="111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sz="2000" b="1" dirty="0">
                          <a:solidFill>
                            <a:srgbClr val="D11C5F"/>
                          </a:solidFill>
                        </a:rPr>
                        <a:t>Timeline</a:t>
                      </a:r>
                      <a:endParaRPr lang="en-IE" sz="2000" dirty="0"/>
                    </a:p>
                  </a:txBody>
                  <a:tcPr marL="22315" marR="22315" marT="11157" marB="111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sz="2000" b="1" dirty="0">
                          <a:solidFill>
                            <a:srgbClr val="D11C5F"/>
                          </a:solidFill>
                        </a:rPr>
                        <a:t>Responsible</a:t>
                      </a:r>
                      <a:endParaRPr lang="en-IE" sz="2000" dirty="0"/>
                    </a:p>
                  </a:txBody>
                  <a:tcPr marL="22315" marR="22315" marT="11157" marB="111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35557281"/>
                  </a:ext>
                </a:extLst>
              </a:tr>
              <a:tr h="156202">
                <a:tc>
                  <a:txBody>
                    <a:bodyPr/>
                    <a:lstStyle/>
                    <a:p>
                      <a:r>
                        <a:rPr lang="en-IE" sz="2000" b="1" dirty="0">
                          <a:solidFill>
                            <a:srgbClr val="083F59"/>
                          </a:solidFill>
                        </a:rPr>
                        <a:t>Job Creation</a:t>
                      </a:r>
                      <a:endParaRPr lang="en-IE" sz="2000" dirty="0">
                        <a:solidFill>
                          <a:srgbClr val="083F59"/>
                        </a:solidFill>
                      </a:endParaRPr>
                    </a:p>
                  </a:txBody>
                  <a:tcPr marL="22315" marR="22315" marT="11157" marB="111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2000" dirty="0">
                          <a:solidFill>
                            <a:srgbClr val="083F59"/>
                          </a:solidFill>
                        </a:rPr>
                        <a:t>Number of local hires and interns</a:t>
                      </a:r>
                    </a:p>
                  </a:txBody>
                  <a:tcPr marL="22315" marR="22315" marT="11157" marB="111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IE" sz="2000" dirty="0">
                          <a:solidFill>
                            <a:srgbClr val="083F59"/>
                          </a:solidFill>
                        </a:rPr>
                        <a:t>Hires, internships</a:t>
                      </a:r>
                    </a:p>
                  </a:txBody>
                  <a:tcPr marL="22315" marR="22315" marT="11157" marB="111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IE" sz="2000" dirty="0">
                          <a:solidFill>
                            <a:srgbClr val="083F59"/>
                          </a:solidFill>
                        </a:rPr>
                        <a:t>Every summer</a:t>
                      </a:r>
                    </a:p>
                  </a:txBody>
                  <a:tcPr marL="22315" marR="22315" marT="11157" marB="111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IE" sz="2000">
                          <a:solidFill>
                            <a:srgbClr val="083F59"/>
                          </a:solidFill>
                        </a:rPr>
                        <a:t>HR</a:t>
                      </a:r>
                      <a:endParaRPr lang="en-IE" sz="2000" dirty="0">
                        <a:solidFill>
                          <a:srgbClr val="083F59"/>
                        </a:solidFill>
                      </a:endParaRPr>
                    </a:p>
                  </a:txBody>
                  <a:tcPr marL="22315" marR="22315" marT="11157" marB="111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42912458"/>
                  </a:ext>
                </a:extLst>
              </a:tr>
              <a:tr h="223146">
                <a:tc>
                  <a:txBody>
                    <a:bodyPr/>
                    <a:lstStyle/>
                    <a:p>
                      <a:r>
                        <a:rPr lang="en-IE" sz="2000" b="1">
                          <a:solidFill>
                            <a:srgbClr val="083F59"/>
                          </a:solidFill>
                        </a:rPr>
                        <a:t>Inclusivity</a:t>
                      </a:r>
                      <a:endParaRPr lang="en-IE" sz="2000">
                        <a:solidFill>
                          <a:srgbClr val="083F59"/>
                        </a:solidFill>
                      </a:endParaRPr>
                    </a:p>
                  </a:txBody>
                  <a:tcPr marL="22315" marR="22315" marT="11157" marB="111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2000" dirty="0">
                          <a:solidFill>
                            <a:srgbClr val="083F59"/>
                          </a:solidFill>
                        </a:rPr>
                        <a:t>Increase in foot traffic and sales from diverse groups</a:t>
                      </a:r>
                    </a:p>
                  </a:txBody>
                  <a:tcPr marL="22315" marR="22315" marT="11157" marB="111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IE" sz="2000">
                          <a:solidFill>
                            <a:srgbClr val="083F59"/>
                          </a:solidFill>
                        </a:rPr>
                        <a:t>Sales data, customer surveys</a:t>
                      </a:r>
                    </a:p>
                  </a:txBody>
                  <a:tcPr marL="22315" marR="22315" marT="11157" marB="111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IE" sz="2000" dirty="0">
                          <a:solidFill>
                            <a:srgbClr val="083F59"/>
                          </a:solidFill>
                        </a:rPr>
                        <a:t>Monthly review</a:t>
                      </a:r>
                    </a:p>
                  </a:txBody>
                  <a:tcPr marL="22315" marR="22315" marT="11157" marB="111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IE" sz="2000">
                          <a:solidFill>
                            <a:srgbClr val="083F59"/>
                          </a:solidFill>
                        </a:rPr>
                        <a:t>Marketing, Customer Service</a:t>
                      </a:r>
                      <a:endParaRPr lang="en-IE" sz="2000" dirty="0">
                        <a:solidFill>
                          <a:srgbClr val="083F59"/>
                        </a:solidFill>
                      </a:endParaRPr>
                    </a:p>
                  </a:txBody>
                  <a:tcPr marL="22315" marR="22315" marT="11157" marB="111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44968300"/>
                  </a:ext>
                </a:extLst>
              </a:tr>
              <a:tr h="357033">
                <a:tc>
                  <a:txBody>
                    <a:bodyPr/>
                    <a:lstStyle/>
                    <a:p>
                      <a:r>
                        <a:rPr lang="en-IE" sz="2000" b="1">
                          <a:solidFill>
                            <a:srgbClr val="083F59"/>
                          </a:solidFill>
                        </a:rPr>
                        <a:t>Sustainability</a:t>
                      </a:r>
                      <a:endParaRPr lang="en-IE" sz="2000">
                        <a:solidFill>
                          <a:srgbClr val="083F59"/>
                        </a:solidFill>
                      </a:endParaRPr>
                    </a:p>
                  </a:txBody>
                  <a:tcPr marL="22315" marR="22315" marT="11157" marB="111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2000">
                          <a:solidFill>
                            <a:srgbClr val="083F59"/>
                          </a:solidFill>
                        </a:rPr>
                        <a:t>Percentage reduction in waste, increase in sustainable materials usage</a:t>
                      </a:r>
                    </a:p>
                  </a:txBody>
                  <a:tcPr marL="22315" marR="22315" marT="11157" marB="111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IE" sz="2000">
                          <a:solidFill>
                            <a:srgbClr val="083F59"/>
                          </a:solidFill>
                        </a:rPr>
                        <a:t>Waste reduction, sustainability reports</a:t>
                      </a:r>
                    </a:p>
                  </a:txBody>
                  <a:tcPr marL="22315" marR="22315" marT="11157" marB="111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sz="2000" dirty="0">
                          <a:solidFill>
                            <a:srgbClr val="083F59"/>
                          </a:solidFill>
                        </a:rPr>
                        <a:t>Monthly review</a:t>
                      </a:r>
                    </a:p>
                    <a:p>
                      <a:endParaRPr lang="en-IE" sz="2000" dirty="0">
                        <a:solidFill>
                          <a:srgbClr val="083F59"/>
                        </a:solidFill>
                      </a:endParaRPr>
                    </a:p>
                  </a:txBody>
                  <a:tcPr marL="22315" marR="22315" marT="11157" marB="111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IE" sz="2000">
                          <a:solidFill>
                            <a:srgbClr val="083F59"/>
                          </a:solidFill>
                        </a:rPr>
                        <a:t>Operations, Sustainability Officer</a:t>
                      </a:r>
                      <a:endParaRPr lang="en-IE" sz="2000" dirty="0">
                        <a:solidFill>
                          <a:srgbClr val="083F59"/>
                        </a:solidFill>
                      </a:endParaRPr>
                    </a:p>
                  </a:txBody>
                  <a:tcPr marL="22315" marR="22315" marT="11157" marB="111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07167842"/>
                  </a:ext>
                </a:extLst>
              </a:tr>
              <a:tr h="357033">
                <a:tc>
                  <a:txBody>
                    <a:bodyPr/>
                    <a:lstStyle/>
                    <a:p>
                      <a:r>
                        <a:rPr lang="en-IE" sz="2000" b="1">
                          <a:solidFill>
                            <a:srgbClr val="083F59"/>
                          </a:solidFill>
                        </a:rPr>
                        <a:t>Community Engagement</a:t>
                      </a:r>
                      <a:endParaRPr lang="en-IE" sz="2000">
                        <a:solidFill>
                          <a:srgbClr val="083F59"/>
                        </a:solidFill>
                      </a:endParaRPr>
                    </a:p>
                  </a:txBody>
                  <a:tcPr marL="22315" marR="22315" marT="11157" marB="111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US" sz="2000">
                          <a:solidFill>
                            <a:srgbClr val="083F59"/>
                          </a:solidFill>
                        </a:rPr>
                        <a:t>Attendance at events, survey participation, community feedback</a:t>
                      </a:r>
                    </a:p>
                  </a:txBody>
                  <a:tcPr marL="22315" marR="22315" marT="11157" marB="111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IE" sz="2000">
                          <a:solidFill>
                            <a:srgbClr val="083F59"/>
                          </a:solidFill>
                        </a:rPr>
                        <a:t>Event attendance, survey results</a:t>
                      </a:r>
                    </a:p>
                  </a:txBody>
                  <a:tcPr marL="22315" marR="22315" marT="11157" marB="111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sz="2000" dirty="0">
                          <a:solidFill>
                            <a:srgbClr val="083F59"/>
                          </a:solidFill>
                        </a:rPr>
                        <a:t>Monthly review</a:t>
                      </a:r>
                    </a:p>
                    <a:p>
                      <a:endParaRPr lang="en-IE" sz="2000" dirty="0">
                        <a:solidFill>
                          <a:srgbClr val="083F59"/>
                        </a:solidFill>
                      </a:endParaRPr>
                    </a:p>
                  </a:txBody>
                  <a:tcPr marL="22315" marR="22315" marT="11157" marB="111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lang="en-IE" sz="2000" dirty="0">
                          <a:solidFill>
                            <a:srgbClr val="083F59"/>
                          </a:solidFill>
                        </a:rPr>
                        <a:t>Community Engagement Team</a:t>
                      </a:r>
                    </a:p>
                  </a:txBody>
                  <a:tcPr marL="22315" marR="22315" marT="11157" marB="11157"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14935857"/>
                  </a:ext>
                </a:extLst>
              </a:tr>
            </a:tbl>
          </a:graphicData>
        </a:graphic>
      </p:graphicFrame>
      <p:sp>
        <p:nvSpPr>
          <p:cNvPr id="2" name="Rectangle 2">
            <a:extLst>
              <a:ext uri="{FF2B5EF4-FFF2-40B4-BE49-F238E27FC236}">
                <a16:creationId xmlns:a16="http://schemas.microsoft.com/office/drawing/2014/main" id="{9FC05067-80DF-3C45-E652-C1381F96EB55}"/>
              </a:ext>
            </a:extLst>
          </p:cNvPr>
          <p:cNvSpPr>
            <a:spLocks noChangeArrowheads="1"/>
          </p:cNvSpPr>
          <p:nvPr/>
        </p:nvSpPr>
        <p:spPr bwMode="auto">
          <a:xfrm>
            <a:off x="765175" y="320750"/>
            <a:ext cx="860344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2400" b="1" i="0" u="none" strike="noStrike" cap="none" normalizeH="0" baseline="0" dirty="0">
                <a:ln>
                  <a:noFill/>
                </a:ln>
                <a:solidFill>
                  <a:srgbClr val="D11C5F"/>
                </a:solidFill>
                <a:effectLst/>
                <a:latin typeface="Arial" panose="020B0604020202020204" pitchFamily="34" charset="0"/>
              </a:rPr>
              <a:t>Sample Action Plan </a:t>
            </a:r>
            <a:r>
              <a:rPr lang="en-US" altLang="en-US" sz="2400" dirty="0">
                <a:solidFill>
                  <a:srgbClr val="D11C5F"/>
                </a:solidFill>
                <a:latin typeface="Arial" panose="020B0604020202020204" pitchFamily="34" charset="0"/>
              </a:rPr>
              <a:t>(Add Key Performance Indicators (KPIs)</a:t>
            </a:r>
            <a:endParaRPr kumimoji="0" lang="en-US" altLang="en-US" sz="2400" b="1" i="0" u="none" strike="noStrike" cap="none" normalizeH="0" baseline="0" dirty="0">
              <a:ln>
                <a:noFill/>
              </a:ln>
              <a:solidFill>
                <a:srgbClr val="D11C5F"/>
              </a:solidFill>
              <a:effectLst/>
              <a:latin typeface="Arial" panose="020B0604020202020204" pitchFamily="34" charset="0"/>
            </a:endParaRPr>
          </a:p>
        </p:txBody>
      </p:sp>
    </p:spTree>
    <p:extLst>
      <p:ext uri="{BB962C8B-B14F-4D97-AF65-F5344CB8AC3E}">
        <p14:creationId xmlns:p14="http://schemas.microsoft.com/office/powerpoint/2010/main" val="19313967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B2B445-F64E-EFB4-B828-F020AFAED0F3}"/>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2CFDFA51-2581-321A-ABDB-0B13DA91990B}"/>
              </a:ext>
            </a:extLst>
          </p:cNvPr>
          <p:cNvSpPr>
            <a:spLocks noGrp="1"/>
          </p:cNvSpPr>
          <p:nvPr>
            <p:ph type="body" sz="quarter" idx="13"/>
          </p:nvPr>
        </p:nvSpPr>
        <p:spPr>
          <a:xfrm>
            <a:off x="6346104" y="755044"/>
            <a:ext cx="5055171" cy="1988156"/>
          </a:xfrm>
        </p:spPr>
        <p:txBody>
          <a:bodyPr>
            <a:noAutofit/>
          </a:bodyPr>
          <a:lstStyle/>
          <a:p>
            <a:r>
              <a:rPr lang="en-IE" sz="3600" dirty="0"/>
              <a:t>5 Community Engagement Ideas that Create Long Lasting Shared Value</a:t>
            </a:r>
          </a:p>
        </p:txBody>
      </p:sp>
      <p:sp>
        <p:nvSpPr>
          <p:cNvPr id="8" name="TextBox 7">
            <a:extLst>
              <a:ext uri="{FF2B5EF4-FFF2-40B4-BE49-F238E27FC236}">
                <a16:creationId xmlns:a16="http://schemas.microsoft.com/office/drawing/2014/main" id="{236ED77A-A8D5-F35C-81B2-21B78044F576}"/>
              </a:ext>
            </a:extLst>
          </p:cNvPr>
          <p:cNvSpPr txBox="1"/>
          <p:nvPr/>
        </p:nvSpPr>
        <p:spPr>
          <a:xfrm>
            <a:off x="6784568" y="3924181"/>
            <a:ext cx="5149615" cy="3416320"/>
          </a:xfrm>
          <a:prstGeom prst="rect">
            <a:avLst/>
          </a:prstGeom>
          <a:noFill/>
        </p:spPr>
        <p:txBody>
          <a:bodyPr wrap="none" rtlCol="0">
            <a:spAutoFit/>
          </a:bodyPr>
          <a:lstStyle/>
          <a:p>
            <a:pPr marL="457200" indent="-457200">
              <a:buFont typeface="+mj-lt"/>
              <a:buAutoNum type="arabicPeriod"/>
            </a:pPr>
            <a:r>
              <a:rPr lang="en-US" sz="2400" dirty="0">
                <a:solidFill>
                  <a:srgbClr val="083F59"/>
                </a:solidFill>
              </a:rPr>
              <a:t>Volunteer Your Products/Services</a:t>
            </a:r>
          </a:p>
          <a:p>
            <a:pPr marL="457200" indent="-457200">
              <a:buFont typeface="+mj-lt"/>
              <a:buAutoNum type="arabicPeriod"/>
            </a:pPr>
            <a:r>
              <a:rPr lang="en-US" sz="2400" dirty="0">
                <a:solidFill>
                  <a:srgbClr val="083F59"/>
                </a:solidFill>
              </a:rPr>
              <a:t>Manage Community Social Media</a:t>
            </a:r>
          </a:p>
          <a:p>
            <a:pPr marL="457200" indent="-457200">
              <a:buFont typeface="+mj-lt"/>
              <a:buAutoNum type="arabicPeriod"/>
            </a:pPr>
            <a:r>
              <a:rPr lang="en-US" sz="2400" dirty="0">
                <a:solidFill>
                  <a:srgbClr val="083F59"/>
                </a:solidFill>
              </a:rPr>
              <a:t>Host a Fundraiser or Local Event</a:t>
            </a:r>
          </a:p>
          <a:p>
            <a:pPr marL="457200" indent="-457200">
              <a:buFont typeface="+mj-lt"/>
              <a:buAutoNum type="arabicPeriod"/>
            </a:pPr>
            <a:r>
              <a:rPr lang="en-US" sz="2400" dirty="0">
                <a:solidFill>
                  <a:srgbClr val="083F59"/>
                </a:solidFill>
              </a:rPr>
              <a:t>Partner with Another Local Business</a:t>
            </a:r>
          </a:p>
          <a:p>
            <a:pPr marL="457200" indent="-457200">
              <a:buFont typeface="+mj-lt"/>
              <a:buAutoNum type="arabicPeriod"/>
            </a:pPr>
            <a:r>
              <a:rPr lang="en-US" sz="2400" dirty="0">
                <a:solidFill>
                  <a:srgbClr val="083F59"/>
                </a:solidFill>
              </a:rPr>
              <a:t>Support Local Teams or Schools </a:t>
            </a:r>
          </a:p>
          <a:p>
            <a:pPr marL="457200" indent="-457200">
              <a:buFont typeface="+mj-lt"/>
              <a:buAutoNum type="arabicPeriod"/>
            </a:pPr>
            <a:endParaRPr lang="en-US" sz="2400" dirty="0">
              <a:solidFill>
                <a:srgbClr val="083F59"/>
              </a:solidFill>
            </a:endParaRPr>
          </a:p>
          <a:p>
            <a:pPr marL="457200" indent="-457200">
              <a:buFont typeface="+mj-lt"/>
              <a:buAutoNum type="arabicPeriod"/>
            </a:pPr>
            <a:endParaRPr lang="en-US" sz="2400" dirty="0">
              <a:solidFill>
                <a:srgbClr val="083F59"/>
              </a:solidFill>
            </a:endParaRPr>
          </a:p>
          <a:p>
            <a:pPr marL="457200" indent="-457200">
              <a:buFont typeface="+mj-lt"/>
              <a:buAutoNum type="arabicPeriod"/>
            </a:pPr>
            <a:endParaRPr lang="en-US" sz="2400" dirty="0">
              <a:solidFill>
                <a:srgbClr val="083F59"/>
              </a:solidFill>
            </a:endParaRPr>
          </a:p>
          <a:p>
            <a:pPr marL="457200" indent="-457200">
              <a:buFont typeface="+mj-lt"/>
              <a:buAutoNum type="arabicPeriod"/>
            </a:pPr>
            <a:endParaRPr lang="en-IE" sz="2400" dirty="0">
              <a:solidFill>
                <a:srgbClr val="083F59"/>
              </a:solidFill>
            </a:endParaRPr>
          </a:p>
        </p:txBody>
      </p:sp>
      <p:pic>
        <p:nvPicPr>
          <p:cNvPr id="18" name="Picture Placeholder 17" descr="A collage of people&#10;&#10;AI-generated content may be incorrect.">
            <a:extLst>
              <a:ext uri="{FF2B5EF4-FFF2-40B4-BE49-F238E27FC236}">
                <a16:creationId xmlns:a16="http://schemas.microsoft.com/office/drawing/2014/main" id="{F2D6DF26-FB56-103B-1E12-35301E46C108}"/>
              </a:ext>
            </a:extLst>
          </p:cNvPr>
          <p:cNvPicPr>
            <a:picLocks noGrp="1" noChangeAspect="1"/>
          </p:cNvPicPr>
          <p:nvPr>
            <p:ph type="pic" sz="quarter" idx="44"/>
          </p:nvPr>
        </p:nvPicPr>
        <p:blipFill>
          <a:blip r:embed="rId2" cstate="email">
            <a:extLst>
              <a:ext uri="{28A0092B-C50C-407E-A947-70E740481C1C}">
                <a14:useLocalDpi xmlns:a14="http://schemas.microsoft.com/office/drawing/2010/main"/>
              </a:ext>
            </a:extLst>
          </a:blip>
          <a:srcRect l="66876" t="1711" b="-1711"/>
          <a:stretch/>
        </p:blipFill>
        <p:spPr>
          <a:xfrm>
            <a:off x="633818" y="993169"/>
            <a:ext cx="5212079" cy="5212079"/>
          </a:xfrm>
        </p:spPr>
      </p:pic>
    </p:spTree>
    <p:extLst>
      <p:ext uri="{BB962C8B-B14F-4D97-AF65-F5344CB8AC3E}">
        <p14:creationId xmlns:p14="http://schemas.microsoft.com/office/powerpoint/2010/main" val="13101371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FC7D31-F577-847D-E3C0-96AE15ACD1F8}"/>
            </a:ext>
          </a:extLst>
        </p:cNvPr>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22E506DD-6E15-0CEC-1A26-CEF9146F877A}"/>
              </a:ext>
            </a:extLst>
          </p:cNvPr>
          <p:cNvPicPr>
            <a:picLocks noGrp="1" noChangeAspect="1"/>
          </p:cNvPicPr>
          <p:nvPr>
            <p:ph type="pic" sz="quarter" idx="41"/>
          </p:nvPr>
        </p:nvPicPr>
        <p:blipFill>
          <a:blip r:embed="rId2" cstate="email">
            <a:extLst>
              <a:ext uri="{28A0092B-C50C-407E-A947-70E740481C1C}">
                <a14:useLocalDpi xmlns:a14="http://schemas.microsoft.com/office/drawing/2010/main"/>
              </a:ext>
            </a:extLst>
          </a:blip>
          <a:srcRect l="7039" r="7039"/>
          <a:stretch>
            <a:fillRect/>
          </a:stretch>
        </p:blipFill>
        <p:spPr/>
      </p:pic>
      <p:sp>
        <p:nvSpPr>
          <p:cNvPr id="4" name="Text Placeholder 3">
            <a:extLst>
              <a:ext uri="{FF2B5EF4-FFF2-40B4-BE49-F238E27FC236}">
                <a16:creationId xmlns:a16="http://schemas.microsoft.com/office/drawing/2014/main" id="{4CFF4863-1B9A-799D-0081-CBEB66E45641}"/>
              </a:ext>
            </a:extLst>
          </p:cNvPr>
          <p:cNvSpPr>
            <a:spLocks noGrp="1"/>
          </p:cNvSpPr>
          <p:nvPr>
            <p:ph type="body" sz="quarter" idx="35"/>
          </p:nvPr>
        </p:nvSpPr>
        <p:spPr>
          <a:xfrm>
            <a:off x="3842618" y="345602"/>
            <a:ext cx="7701682" cy="339415"/>
          </a:xfrm>
        </p:spPr>
        <p:txBody>
          <a:bodyPr/>
          <a:lstStyle/>
          <a:p>
            <a:pPr algn="l"/>
            <a:r>
              <a:rPr lang="en-US" sz="3200" dirty="0"/>
              <a:t>Volunteer Your Products/Services</a:t>
            </a:r>
          </a:p>
        </p:txBody>
      </p:sp>
      <p:sp>
        <p:nvSpPr>
          <p:cNvPr id="5" name="Text Placeholder 4">
            <a:extLst>
              <a:ext uri="{FF2B5EF4-FFF2-40B4-BE49-F238E27FC236}">
                <a16:creationId xmlns:a16="http://schemas.microsoft.com/office/drawing/2014/main" id="{C19C3846-C199-617E-22E8-60336AC59731}"/>
              </a:ext>
            </a:extLst>
          </p:cNvPr>
          <p:cNvSpPr>
            <a:spLocks noGrp="1"/>
          </p:cNvSpPr>
          <p:nvPr>
            <p:ph type="body" sz="quarter" idx="36"/>
          </p:nvPr>
        </p:nvSpPr>
        <p:spPr>
          <a:xfrm>
            <a:off x="3842618" y="1251282"/>
            <a:ext cx="7873132" cy="999383"/>
          </a:xfrm>
        </p:spPr>
        <p:txBody>
          <a:bodyPr/>
          <a:lstStyle/>
          <a:p>
            <a:pPr>
              <a:spcBef>
                <a:spcPts val="600"/>
              </a:spcBef>
              <a:spcAft>
                <a:spcPts val="600"/>
              </a:spcAft>
            </a:pPr>
            <a:r>
              <a:rPr lang="en-US" dirty="0">
                <a:solidFill>
                  <a:schemeClr val="bg1"/>
                </a:solidFill>
                <a:highlight>
                  <a:srgbClr val="E6923C"/>
                </a:highlight>
                <a:latin typeface="+mn-lt"/>
              </a:rPr>
              <a:t>Approach: </a:t>
            </a:r>
            <a:r>
              <a:rPr lang="en-US" dirty="0">
                <a:latin typeface="+mn-lt"/>
              </a:rPr>
              <a:t>Regardless of what you sell or what service you provide, there are plenty of ways to engage with your local community. From simply engaging with your community online, to offering your products or services at a local event, the possibilities are endless. </a:t>
            </a:r>
          </a:p>
          <a:p>
            <a:pPr marL="0" indent="0">
              <a:lnSpc>
                <a:spcPct val="100000"/>
              </a:lnSpc>
              <a:spcBef>
                <a:spcPts val="600"/>
              </a:spcBef>
              <a:spcAft>
                <a:spcPts val="600"/>
              </a:spcAft>
              <a:buClr>
                <a:srgbClr val="01A54E"/>
              </a:buClr>
            </a:pPr>
            <a:r>
              <a:rPr lang="en-US" dirty="0">
                <a:solidFill>
                  <a:schemeClr val="bg1"/>
                </a:solidFill>
                <a:highlight>
                  <a:srgbClr val="01A54E"/>
                </a:highlight>
                <a:latin typeface="+mn-lt"/>
              </a:rPr>
              <a:t>Define Your Local Community: </a:t>
            </a:r>
            <a:r>
              <a:rPr lang="en-US" sz="2200" dirty="0">
                <a:latin typeface="+mn-lt"/>
              </a:rPr>
              <a:t>Local community’ will mean different things for different businesses. </a:t>
            </a:r>
          </a:p>
          <a:p>
            <a:pPr>
              <a:spcBef>
                <a:spcPts val="600"/>
              </a:spcBef>
              <a:spcAft>
                <a:spcPts val="600"/>
              </a:spcAft>
              <a:buClr>
                <a:srgbClr val="01A54E"/>
              </a:buClr>
            </a:pPr>
            <a:r>
              <a:rPr lang="en-US" sz="2200" b="1" dirty="0">
                <a:solidFill>
                  <a:srgbClr val="01A54E"/>
                </a:solidFill>
                <a:latin typeface="+mn-lt"/>
              </a:rPr>
              <a:t>Example, </a:t>
            </a:r>
            <a:r>
              <a:rPr lang="en-US" sz="2200" dirty="0">
                <a:latin typeface="+mn-lt"/>
              </a:rPr>
              <a:t>if you’re an </a:t>
            </a:r>
            <a:r>
              <a:rPr lang="en-US" sz="2200" b="1" dirty="0">
                <a:latin typeface="+mn-lt"/>
              </a:rPr>
              <a:t>independent coffee shop </a:t>
            </a:r>
            <a:r>
              <a:rPr lang="en-US" sz="2200" dirty="0">
                <a:latin typeface="+mn-lt"/>
              </a:rPr>
              <a:t>or community gym, your local community is likely to be local residents, workers at nearby businesses or students at local schools and colleges. </a:t>
            </a:r>
          </a:p>
          <a:p>
            <a:pPr marL="0" indent="0">
              <a:lnSpc>
                <a:spcPct val="100000"/>
              </a:lnSpc>
              <a:spcBef>
                <a:spcPts val="600"/>
              </a:spcBef>
              <a:spcAft>
                <a:spcPts val="600"/>
              </a:spcAft>
              <a:buClr>
                <a:srgbClr val="01A54E"/>
              </a:buClr>
            </a:pPr>
            <a:r>
              <a:rPr lang="en-US" b="1" dirty="0">
                <a:solidFill>
                  <a:srgbClr val="01A54E"/>
                </a:solidFill>
                <a:latin typeface="+mn-lt"/>
              </a:rPr>
              <a:t>Example, </a:t>
            </a:r>
            <a:r>
              <a:rPr lang="en-US" sz="2200" dirty="0">
                <a:latin typeface="+mn-lt"/>
              </a:rPr>
              <a:t>if you’re a </a:t>
            </a:r>
            <a:r>
              <a:rPr lang="en-US" sz="2200" b="1" dirty="0">
                <a:latin typeface="+mn-lt"/>
              </a:rPr>
              <a:t>wholesale distributor</a:t>
            </a:r>
            <a:r>
              <a:rPr lang="en-US" sz="2200" dirty="0">
                <a:latin typeface="+mn-lt"/>
              </a:rPr>
              <a:t>, your local  community could be  made up of local manufacturers, retailers and other companies in your supply chain.</a:t>
            </a:r>
          </a:p>
          <a:p>
            <a:pPr marL="457200" indent="-457200">
              <a:lnSpc>
                <a:spcPct val="100000"/>
              </a:lnSpc>
              <a:spcBef>
                <a:spcPts val="600"/>
              </a:spcBef>
              <a:spcAft>
                <a:spcPts val="600"/>
              </a:spcAft>
              <a:buClr>
                <a:srgbClr val="01A54E"/>
              </a:buClr>
              <a:buFont typeface="+mj-lt"/>
              <a:buAutoNum type="arabicPeriod" startAt="2"/>
            </a:pPr>
            <a:endParaRPr lang="en-US" sz="2200" dirty="0">
              <a:latin typeface="+mn-lt"/>
            </a:endParaRPr>
          </a:p>
          <a:p>
            <a:pPr algn="l">
              <a:spcBef>
                <a:spcPts val="600"/>
              </a:spcBef>
              <a:spcAft>
                <a:spcPts val="600"/>
              </a:spcAft>
            </a:pPr>
            <a:endParaRPr lang="en-IE" dirty="0">
              <a:latin typeface="+mn-lt"/>
            </a:endParaRPr>
          </a:p>
        </p:txBody>
      </p:sp>
      <p:sp>
        <p:nvSpPr>
          <p:cNvPr id="15" name="TextBox 14">
            <a:extLst>
              <a:ext uri="{FF2B5EF4-FFF2-40B4-BE49-F238E27FC236}">
                <a16:creationId xmlns:a16="http://schemas.microsoft.com/office/drawing/2014/main" id="{FA54B15E-9A8E-57E3-F560-0EA687F66ED4}"/>
              </a:ext>
            </a:extLst>
          </p:cNvPr>
          <p:cNvSpPr txBox="1"/>
          <p:nvPr/>
        </p:nvSpPr>
        <p:spPr>
          <a:xfrm>
            <a:off x="207582" y="389317"/>
            <a:ext cx="2743200" cy="1384995"/>
          </a:xfrm>
          <a:prstGeom prst="rect">
            <a:avLst/>
          </a:prstGeom>
          <a:noFill/>
        </p:spPr>
        <p:txBody>
          <a:bodyPr wrap="square" rtlCol="0">
            <a:spAutoFit/>
          </a:bodyPr>
          <a:lstStyle/>
          <a:p>
            <a:pPr algn="ctr"/>
            <a:r>
              <a:rPr lang="en-IE" sz="2800" dirty="0">
                <a:solidFill>
                  <a:schemeClr val="bg1"/>
                </a:solidFill>
              </a:rPr>
              <a:t>Inclusive Recruitment Strategy</a:t>
            </a:r>
          </a:p>
        </p:txBody>
      </p:sp>
      <p:sp>
        <p:nvSpPr>
          <p:cNvPr id="17" name="Round Diagonal Corner Rectangle 9">
            <a:extLst>
              <a:ext uri="{FF2B5EF4-FFF2-40B4-BE49-F238E27FC236}">
                <a16:creationId xmlns:a16="http://schemas.microsoft.com/office/drawing/2014/main" id="{348FF3B5-0D60-F410-C1CA-7BF0D4DC6094}"/>
              </a:ext>
            </a:extLst>
          </p:cNvPr>
          <p:cNvSpPr/>
          <p:nvPr/>
        </p:nvSpPr>
        <p:spPr>
          <a:xfrm rot="16200000">
            <a:off x="1007854" y="-168366"/>
            <a:ext cx="1523657" cy="2743200"/>
          </a:xfrm>
          <a:prstGeom prst="round2DiagRect">
            <a:avLst/>
          </a:prstGeom>
          <a:solidFill>
            <a:srgbClr val="702E8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a:extLst>
              <a:ext uri="{FF2B5EF4-FFF2-40B4-BE49-F238E27FC236}">
                <a16:creationId xmlns:a16="http://schemas.microsoft.com/office/drawing/2014/main" id="{46104880-CBB9-9DA5-F05E-0A6B44F03C32}"/>
              </a:ext>
            </a:extLst>
          </p:cNvPr>
          <p:cNvSpPr txBox="1"/>
          <p:nvPr/>
        </p:nvSpPr>
        <p:spPr>
          <a:xfrm>
            <a:off x="331898" y="418404"/>
            <a:ext cx="2743200" cy="1569660"/>
          </a:xfrm>
          <a:prstGeom prst="rect">
            <a:avLst/>
          </a:prstGeom>
          <a:noFill/>
        </p:spPr>
        <p:txBody>
          <a:bodyPr wrap="square" rtlCol="0" anchor="ctr">
            <a:spAutoFit/>
          </a:bodyPr>
          <a:lstStyle/>
          <a:p>
            <a:pPr algn="ctr"/>
            <a:r>
              <a:rPr lang="en-US" sz="3200" b="1" dirty="0">
                <a:solidFill>
                  <a:schemeClr val="bg1"/>
                </a:solidFill>
              </a:rPr>
              <a:t>Creating Shared Value Ideas</a:t>
            </a:r>
            <a:endParaRPr lang="en-IE" sz="3200" dirty="0">
              <a:solidFill>
                <a:schemeClr val="bg1"/>
              </a:solidFill>
            </a:endParaRPr>
          </a:p>
        </p:txBody>
      </p:sp>
      <p:grpSp>
        <p:nvGrpSpPr>
          <p:cNvPr id="12" name="Group 11">
            <a:extLst>
              <a:ext uri="{FF2B5EF4-FFF2-40B4-BE49-F238E27FC236}">
                <a16:creationId xmlns:a16="http://schemas.microsoft.com/office/drawing/2014/main" id="{0409E7FE-28AB-79DA-DA4B-8CAD3EE39F43}"/>
              </a:ext>
            </a:extLst>
          </p:cNvPr>
          <p:cNvGrpSpPr/>
          <p:nvPr/>
        </p:nvGrpSpPr>
        <p:grpSpPr>
          <a:xfrm>
            <a:off x="11168441" y="94706"/>
            <a:ext cx="1016000" cy="1016000"/>
            <a:chOff x="1016000" y="1137920"/>
            <a:chExt cx="1016000" cy="1016000"/>
          </a:xfrm>
        </p:grpSpPr>
        <p:sp>
          <p:nvSpPr>
            <p:cNvPr id="13" name="Oval 12">
              <a:extLst>
                <a:ext uri="{FF2B5EF4-FFF2-40B4-BE49-F238E27FC236}">
                  <a16:creationId xmlns:a16="http://schemas.microsoft.com/office/drawing/2014/main" id="{9F8FA43A-34F3-D272-56C7-8959A1989BB6}"/>
                </a:ext>
              </a:extLst>
            </p:cNvPr>
            <p:cNvSpPr/>
            <p:nvPr/>
          </p:nvSpPr>
          <p:spPr>
            <a:xfrm>
              <a:off x="1016000" y="1137920"/>
              <a:ext cx="1016000" cy="1016000"/>
            </a:xfrm>
            <a:prstGeom prst="ellipse">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5340C047-A954-7FB4-740F-DFC897F39BBD}"/>
                </a:ext>
              </a:extLst>
            </p:cNvPr>
            <p:cNvSpPr txBox="1"/>
            <p:nvPr/>
          </p:nvSpPr>
          <p:spPr>
            <a:xfrm>
              <a:off x="1028700" y="1185862"/>
              <a:ext cx="971551" cy="861774"/>
            </a:xfrm>
            <a:prstGeom prst="rect">
              <a:avLst/>
            </a:prstGeom>
            <a:noFill/>
          </p:spPr>
          <p:txBody>
            <a:bodyPr wrap="square" rtlCol="0">
              <a:spAutoFit/>
            </a:bodyPr>
            <a:lstStyle/>
            <a:p>
              <a:pPr marL="12700" algn="ctr"/>
              <a:r>
                <a:rPr lang="en-US" sz="5000" b="1" dirty="0">
                  <a:solidFill>
                    <a:schemeClr val="bg1"/>
                  </a:solidFill>
                </a:rPr>
                <a:t>01</a:t>
              </a:r>
            </a:p>
          </p:txBody>
        </p:sp>
      </p:grpSp>
    </p:spTree>
    <p:extLst>
      <p:ext uri="{BB962C8B-B14F-4D97-AF65-F5344CB8AC3E}">
        <p14:creationId xmlns:p14="http://schemas.microsoft.com/office/powerpoint/2010/main" val="27942783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33627D-917F-A60E-90B4-6A69F1A5B243}"/>
            </a:ext>
          </a:extLst>
        </p:cNvPr>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819EC32B-AAE4-1E79-1E7B-B1E1671BDDFF}"/>
              </a:ext>
            </a:extLst>
          </p:cNvPr>
          <p:cNvPicPr>
            <a:picLocks noGrp="1" noChangeAspect="1"/>
          </p:cNvPicPr>
          <p:nvPr>
            <p:ph type="pic" sz="quarter" idx="41"/>
          </p:nvPr>
        </p:nvPicPr>
        <p:blipFill>
          <a:blip r:embed="rId2" cstate="email">
            <a:extLst>
              <a:ext uri="{28A0092B-C50C-407E-A947-70E740481C1C}">
                <a14:useLocalDpi xmlns:a14="http://schemas.microsoft.com/office/drawing/2010/main"/>
              </a:ext>
            </a:extLst>
          </a:blip>
          <a:srcRect l="7039" r="7039"/>
          <a:stretch>
            <a:fillRect/>
          </a:stretch>
        </p:blipFill>
        <p:spPr/>
      </p:pic>
      <p:sp>
        <p:nvSpPr>
          <p:cNvPr id="4" name="Text Placeholder 3">
            <a:extLst>
              <a:ext uri="{FF2B5EF4-FFF2-40B4-BE49-F238E27FC236}">
                <a16:creationId xmlns:a16="http://schemas.microsoft.com/office/drawing/2014/main" id="{7D823D3D-85E5-E3AE-AE15-82F7B58A236B}"/>
              </a:ext>
            </a:extLst>
          </p:cNvPr>
          <p:cNvSpPr>
            <a:spLocks noGrp="1"/>
          </p:cNvSpPr>
          <p:nvPr>
            <p:ph type="body" sz="quarter" idx="35"/>
          </p:nvPr>
        </p:nvSpPr>
        <p:spPr>
          <a:xfrm>
            <a:off x="3842618" y="345602"/>
            <a:ext cx="7701682" cy="339415"/>
          </a:xfrm>
        </p:spPr>
        <p:txBody>
          <a:bodyPr/>
          <a:lstStyle/>
          <a:p>
            <a:pPr algn="l"/>
            <a:r>
              <a:rPr lang="en-US" sz="3200" dirty="0"/>
              <a:t>Volunteer Your Products/Services</a:t>
            </a:r>
          </a:p>
        </p:txBody>
      </p:sp>
      <p:sp>
        <p:nvSpPr>
          <p:cNvPr id="5" name="Text Placeholder 4">
            <a:extLst>
              <a:ext uri="{FF2B5EF4-FFF2-40B4-BE49-F238E27FC236}">
                <a16:creationId xmlns:a16="http://schemas.microsoft.com/office/drawing/2014/main" id="{3D3A7CE1-05BD-C312-3F0C-FBD26C76D6A9}"/>
              </a:ext>
            </a:extLst>
          </p:cNvPr>
          <p:cNvSpPr>
            <a:spLocks noGrp="1"/>
          </p:cNvSpPr>
          <p:nvPr>
            <p:ph type="body" sz="quarter" idx="36"/>
          </p:nvPr>
        </p:nvSpPr>
        <p:spPr>
          <a:xfrm>
            <a:off x="3842618" y="1081814"/>
            <a:ext cx="7873132" cy="999383"/>
          </a:xfrm>
        </p:spPr>
        <p:txBody>
          <a:bodyPr/>
          <a:lstStyle/>
          <a:p>
            <a:pPr marL="0" indent="0">
              <a:lnSpc>
                <a:spcPct val="100000"/>
              </a:lnSpc>
              <a:spcBef>
                <a:spcPts val="0"/>
              </a:spcBef>
              <a:buClr>
                <a:srgbClr val="01A54E"/>
              </a:buClr>
            </a:pPr>
            <a:r>
              <a:rPr lang="en-US" dirty="0">
                <a:solidFill>
                  <a:schemeClr val="bg1"/>
                </a:solidFill>
                <a:highlight>
                  <a:srgbClr val="E6923C"/>
                </a:highlight>
                <a:latin typeface="+mn-lt"/>
              </a:rPr>
              <a:t>Approaches: </a:t>
            </a:r>
            <a:r>
              <a:rPr lang="en-US" sz="2200" dirty="0"/>
              <a:t>Whatever ‘local community’ means to your business, there are some common steps you can take towards community engagement. Here are example approaches:</a:t>
            </a:r>
          </a:p>
          <a:p>
            <a:pPr marL="0" indent="0">
              <a:lnSpc>
                <a:spcPct val="100000"/>
              </a:lnSpc>
              <a:spcBef>
                <a:spcPts val="0"/>
              </a:spcBef>
              <a:buClr>
                <a:srgbClr val="01A54E"/>
              </a:buClr>
            </a:pPr>
            <a:endParaRPr lang="en-US" sz="2200" dirty="0"/>
          </a:p>
          <a:p>
            <a:pPr marL="0" indent="0">
              <a:lnSpc>
                <a:spcPct val="100000"/>
              </a:lnSpc>
              <a:spcBef>
                <a:spcPts val="0"/>
              </a:spcBef>
              <a:buClr>
                <a:srgbClr val="01A54E"/>
              </a:buClr>
            </a:pPr>
            <a:r>
              <a:rPr lang="en-US" sz="2400" dirty="0">
                <a:solidFill>
                  <a:schemeClr val="bg1"/>
                </a:solidFill>
                <a:highlight>
                  <a:srgbClr val="269EBB"/>
                </a:highlight>
                <a:latin typeface="Calibri "/>
              </a:rPr>
              <a:t>Volunteer Your Services;</a:t>
            </a:r>
          </a:p>
          <a:p>
            <a:pPr marL="342900" indent="-342900">
              <a:lnSpc>
                <a:spcPct val="100000"/>
              </a:lnSpc>
              <a:spcBef>
                <a:spcPts val="0"/>
              </a:spcBef>
              <a:buClr>
                <a:srgbClr val="01A54E"/>
              </a:buClr>
              <a:buFont typeface="Wingdings" panose="05000000000000000000" pitchFamily="2" charset="2"/>
              <a:buChar char="v"/>
            </a:pPr>
            <a:r>
              <a:rPr lang="en-US" b="1" dirty="0">
                <a:solidFill>
                  <a:srgbClr val="269EBB"/>
                </a:solidFill>
              </a:rPr>
              <a:t>Staff Volunteers: </a:t>
            </a:r>
            <a:r>
              <a:rPr lang="en-US" dirty="0"/>
              <a:t>Get staff to </a:t>
            </a:r>
            <a:r>
              <a:rPr lang="en-US" b="1" dirty="0"/>
              <a:t>help or volunteer at</a:t>
            </a:r>
            <a:r>
              <a:rPr lang="en-US" sz="2200" b="1" dirty="0"/>
              <a:t> a local community event. </a:t>
            </a:r>
            <a:r>
              <a:rPr lang="en-US" sz="2200" dirty="0"/>
              <a:t>Not only will you be supporting the local initiative, but you will also be increasing awareness of your product or service. It’s a good opportunity to advertise your products too, by giving out flyers and posters.</a:t>
            </a:r>
          </a:p>
          <a:p>
            <a:pPr marL="342900" indent="-342900">
              <a:lnSpc>
                <a:spcPct val="100000"/>
              </a:lnSpc>
              <a:spcBef>
                <a:spcPts val="0"/>
              </a:spcBef>
              <a:buClr>
                <a:srgbClr val="01A54E"/>
              </a:buClr>
              <a:buFont typeface="Wingdings" panose="05000000000000000000" pitchFamily="2" charset="2"/>
              <a:buChar char="v"/>
            </a:pPr>
            <a:r>
              <a:rPr lang="en-US" sz="2200" b="1" dirty="0">
                <a:solidFill>
                  <a:srgbClr val="269EBB"/>
                </a:solidFill>
              </a:rPr>
              <a:t>Marketing Consultancy: </a:t>
            </a:r>
            <a:r>
              <a:rPr lang="en-US" sz="2200" dirty="0"/>
              <a:t>Do the </a:t>
            </a:r>
            <a:r>
              <a:rPr lang="en-US" sz="2200" b="1" dirty="0"/>
              <a:t>marketing, social media campaign or branding</a:t>
            </a:r>
            <a:r>
              <a:rPr lang="en-US" dirty="0"/>
              <a:t>. O</a:t>
            </a:r>
            <a:r>
              <a:rPr lang="en-US" sz="2200" dirty="0"/>
              <a:t>ffer to do the design and social media to promote the event. </a:t>
            </a:r>
          </a:p>
          <a:p>
            <a:pPr marL="342900" indent="-342900">
              <a:spcBef>
                <a:spcPts val="0"/>
              </a:spcBef>
              <a:buClr>
                <a:srgbClr val="01A54E"/>
              </a:buClr>
              <a:buFont typeface="Wingdings" panose="05000000000000000000" pitchFamily="2" charset="2"/>
              <a:buChar char="v"/>
            </a:pPr>
            <a:r>
              <a:rPr lang="en-US" sz="2200" b="1" dirty="0">
                <a:solidFill>
                  <a:srgbClr val="269EBB"/>
                </a:solidFill>
              </a:rPr>
              <a:t>Fitness Center </a:t>
            </a:r>
            <a:r>
              <a:rPr lang="en-US" sz="2200" dirty="0"/>
              <a:t>engaging the community might include young athletes, senior citizens, and health organizations to </a:t>
            </a:r>
            <a:r>
              <a:rPr lang="en-US" sz="2200" b="1" dirty="0"/>
              <a:t>design inclusive wellness programs.</a:t>
            </a:r>
          </a:p>
          <a:p>
            <a:pPr>
              <a:spcBef>
                <a:spcPts val="600"/>
              </a:spcBef>
              <a:spcAft>
                <a:spcPts val="600"/>
              </a:spcAft>
            </a:pPr>
            <a:endParaRPr lang="en-US" sz="2200" dirty="0">
              <a:latin typeface="+mn-lt"/>
            </a:endParaRPr>
          </a:p>
          <a:p>
            <a:pPr algn="l">
              <a:spcBef>
                <a:spcPts val="600"/>
              </a:spcBef>
              <a:spcAft>
                <a:spcPts val="600"/>
              </a:spcAft>
            </a:pPr>
            <a:endParaRPr lang="en-IE" dirty="0">
              <a:latin typeface="+mn-lt"/>
            </a:endParaRPr>
          </a:p>
        </p:txBody>
      </p:sp>
      <p:sp>
        <p:nvSpPr>
          <p:cNvPr id="15" name="TextBox 14">
            <a:extLst>
              <a:ext uri="{FF2B5EF4-FFF2-40B4-BE49-F238E27FC236}">
                <a16:creationId xmlns:a16="http://schemas.microsoft.com/office/drawing/2014/main" id="{B665C100-E22B-E464-73D5-953BE4845172}"/>
              </a:ext>
            </a:extLst>
          </p:cNvPr>
          <p:cNvSpPr txBox="1"/>
          <p:nvPr/>
        </p:nvSpPr>
        <p:spPr>
          <a:xfrm>
            <a:off x="207582" y="389317"/>
            <a:ext cx="2743200" cy="1384995"/>
          </a:xfrm>
          <a:prstGeom prst="rect">
            <a:avLst/>
          </a:prstGeom>
          <a:noFill/>
        </p:spPr>
        <p:txBody>
          <a:bodyPr wrap="square" rtlCol="0">
            <a:spAutoFit/>
          </a:bodyPr>
          <a:lstStyle/>
          <a:p>
            <a:pPr algn="ctr"/>
            <a:r>
              <a:rPr lang="en-IE" sz="2800" dirty="0">
                <a:solidFill>
                  <a:schemeClr val="bg1"/>
                </a:solidFill>
              </a:rPr>
              <a:t>Inclusive Recruitment Strategy</a:t>
            </a:r>
          </a:p>
        </p:txBody>
      </p:sp>
      <p:sp>
        <p:nvSpPr>
          <p:cNvPr id="17" name="Round Diagonal Corner Rectangle 9">
            <a:extLst>
              <a:ext uri="{FF2B5EF4-FFF2-40B4-BE49-F238E27FC236}">
                <a16:creationId xmlns:a16="http://schemas.microsoft.com/office/drawing/2014/main" id="{999A3F04-72CF-FBA9-A82E-CE24D858949A}"/>
              </a:ext>
            </a:extLst>
          </p:cNvPr>
          <p:cNvSpPr/>
          <p:nvPr/>
        </p:nvSpPr>
        <p:spPr>
          <a:xfrm rot="16200000">
            <a:off x="1007854" y="-168366"/>
            <a:ext cx="1523657" cy="2743200"/>
          </a:xfrm>
          <a:prstGeom prst="round2DiagRect">
            <a:avLst/>
          </a:prstGeom>
          <a:solidFill>
            <a:srgbClr val="702E8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a:extLst>
              <a:ext uri="{FF2B5EF4-FFF2-40B4-BE49-F238E27FC236}">
                <a16:creationId xmlns:a16="http://schemas.microsoft.com/office/drawing/2014/main" id="{05BCD529-7289-BD33-C233-6B554AA32076}"/>
              </a:ext>
            </a:extLst>
          </p:cNvPr>
          <p:cNvSpPr txBox="1"/>
          <p:nvPr/>
        </p:nvSpPr>
        <p:spPr>
          <a:xfrm>
            <a:off x="331898" y="418404"/>
            <a:ext cx="2743200" cy="1569660"/>
          </a:xfrm>
          <a:prstGeom prst="rect">
            <a:avLst/>
          </a:prstGeom>
          <a:noFill/>
        </p:spPr>
        <p:txBody>
          <a:bodyPr wrap="square" rtlCol="0" anchor="ctr">
            <a:spAutoFit/>
          </a:bodyPr>
          <a:lstStyle/>
          <a:p>
            <a:pPr algn="ctr"/>
            <a:r>
              <a:rPr lang="en-US" sz="3200" b="1" dirty="0">
                <a:solidFill>
                  <a:schemeClr val="bg1"/>
                </a:solidFill>
              </a:rPr>
              <a:t>Creating Shared Value Ideas</a:t>
            </a:r>
            <a:endParaRPr lang="en-IE" sz="3200" dirty="0">
              <a:solidFill>
                <a:schemeClr val="bg1"/>
              </a:solidFill>
            </a:endParaRPr>
          </a:p>
        </p:txBody>
      </p:sp>
    </p:spTree>
    <p:extLst>
      <p:ext uri="{BB962C8B-B14F-4D97-AF65-F5344CB8AC3E}">
        <p14:creationId xmlns:p14="http://schemas.microsoft.com/office/powerpoint/2010/main" val="137172285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5A37B0B-398A-979C-3CD3-FC12ADF64251}"/>
            </a:ext>
          </a:extLst>
        </p:cNvPr>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06F31DFC-EDD2-D69A-E632-EBEEB56C346B}"/>
              </a:ext>
            </a:extLst>
          </p:cNvPr>
          <p:cNvPicPr>
            <a:picLocks noGrp="1" noChangeAspect="1"/>
          </p:cNvPicPr>
          <p:nvPr>
            <p:ph type="pic" sz="quarter" idx="41"/>
          </p:nvPr>
        </p:nvPicPr>
        <p:blipFill>
          <a:blip r:embed="rId2" cstate="email">
            <a:extLst>
              <a:ext uri="{28A0092B-C50C-407E-A947-70E740481C1C}">
                <a14:useLocalDpi xmlns:a14="http://schemas.microsoft.com/office/drawing/2010/main"/>
              </a:ext>
            </a:extLst>
          </a:blip>
          <a:srcRect l="7039" r="7039"/>
          <a:stretch>
            <a:fillRect/>
          </a:stretch>
        </p:blipFill>
        <p:spPr/>
      </p:pic>
      <p:sp>
        <p:nvSpPr>
          <p:cNvPr id="4" name="Text Placeholder 3">
            <a:extLst>
              <a:ext uri="{FF2B5EF4-FFF2-40B4-BE49-F238E27FC236}">
                <a16:creationId xmlns:a16="http://schemas.microsoft.com/office/drawing/2014/main" id="{E40D8F7D-8F47-C001-AC80-868A71A053B4}"/>
              </a:ext>
            </a:extLst>
          </p:cNvPr>
          <p:cNvSpPr>
            <a:spLocks noGrp="1"/>
          </p:cNvSpPr>
          <p:nvPr>
            <p:ph type="body" sz="quarter" idx="35"/>
          </p:nvPr>
        </p:nvSpPr>
        <p:spPr>
          <a:xfrm>
            <a:off x="3842618" y="345602"/>
            <a:ext cx="7701682" cy="339415"/>
          </a:xfrm>
        </p:spPr>
        <p:txBody>
          <a:bodyPr/>
          <a:lstStyle/>
          <a:p>
            <a:pPr algn="l"/>
            <a:r>
              <a:rPr lang="en-US" sz="3200" dirty="0"/>
              <a:t>Volunteer Your Products/Services</a:t>
            </a:r>
          </a:p>
        </p:txBody>
      </p:sp>
      <p:sp>
        <p:nvSpPr>
          <p:cNvPr id="5" name="Text Placeholder 4">
            <a:extLst>
              <a:ext uri="{FF2B5EF4-FFF2-40B4-BE49-F238E27FC236}">
                <a16:creationId xmlns:a16="http://schemas.microsoft.com/office/drawing/2014/main" id="{ACDA83DE-089B-ED35-0BCD-6D87F2564F67}"/>
              </a:ext>
            </a:extLst>
          </p:cNvPr>
          <p:cNvSpPr>
            <a:spLocks noGrp="1"/>
          </p:cNvSpPr>
          <p:nvPr>
            <p:ph type="body" sz="quarter" idx="36"/>
          </p:nvPr>
        </p:nvSpPr>
        <p:spPr>
          <a:xfrm>
            <a:off x="3842618" y="1465371"/>
            <a:ext cx="7873132" cy="999383"/>
          </a:xfrm>
        </p:spPr>
        <p:txBody>
          <a:bodyPr/>
          <a:lstStyle/>
          <a:p>
            <a:pPr marL="0" indent="0">
              <a:lnSpc>
                <a:spcPct val="100000"/>
              </a:lnSpc>
              <a:spcBef>
                <a:spcPts val="600"/>
              </a:spcBef>
              <a:spcAft>
                <a:spcPts val="600"/>
              </a:spcAft>
              <a:buClr>
                <a:srgbClr val="01A54E"/>
              </a:buClr>
            </a:pPr>
            <a:r>
              <a:rPr lang="en-US" sz="2400" dirty="0">
                <a:solidFill>
                  <a:schemeClr val="bg1"/>
                </a:solidFill>
                <a:highlight>
                  <a:srgbClr val="D11C5F"/>
                </a:highlight>
                <a:latin typeface="Calibri "/>
              </a:rPr>
              <a:t>Volunteer Your Products;</a:t>
            </a:r>
          </a:p>
          <a:p>
            <a:pPr marL="342900" indent="-342900">
              <a:lnSpc>
                <a:spcPct val="100000"/>
              </a:lnSpc>
              <a:spcBef>
                <a:spcPts val="600"/>
              </a:spcBef>
              <a:spcAft>
                <a:spcPts val="600"/>
              </a:spcAft>
              <a:buClr>
                <a:srgbClr val="01A54E"/>
              </a:buClr>
              <a:buFont typeface="Wingdings" panose="05000000000000000000" pitchFamily="2" charset="2"/>
              <a:buChar char="v"/>
            </a:pPr>
            <a:r>
              <a:rPr lang="en-US" b="1" dirty="0">
                <a:solidFill>
                  <a:srgbClr val="D11C5F"/>
                </a:solidFill>
              </a:rPr>
              <a:t>Food Company: </a:t>
            </a:r>
            <a:r>
              <a:rPr lang="en-US" dirty="0"/>
              <a:t>Offer your food products or services. Example, provide food and offer </a:t>
            </a:r>
            <a:r>
              <a:rPr lang="en-US" b="1" dirty="0"/>
              <a:t>snacks packs at a discount </a:t>
            </a:r>
            <a:r>
              <a:rPr lang="en-US" dirty="0"/>
              <a:t>or do </a:t>
            </a:r>
            <a:r>
              <a:rPr lang="en-US" b="1" dirty="0"/>
              <a:t>test tasters</a:t>
            </a:r>
            <a:r>
              <a:rPr lang="en-US" dirty="0"/>
              <a:t> at the local festival</a:t>
            </a:r>
            <a:r>
              <a:rPr lang="en-US" sz="2200" dirty="0"/>
              <a:t>. </a:t>
            </a:r>
          </a:p>
          <a:p>
            <a:pPr marL="342900" indent="-342900">
              <a:spcBef>
                <a:spcPts val="600"/>
              </a:spcBef>
              <a:spcAft>
                <a:spcPts val="600"/>
              </a:spcAft>
              <a:buFont typeface="Wingdings" panose="05000000000000000000" pitchFamily="2" charset="2"/>
              <a:buChar char="v"/>
            </a:pPr>
            <a:r>
              <a:rPr lang="en-US" sz="2200" dirty="0"/>
              <a:t>A </a:t>
            </a:r>
            <a:r>
              <a:rPr lang="en-US" sz="2200" b="1" dirty="0">
                <a:solidFill>
                  <a:srgbClr val="D11C5F"/>
                </a:solidFill>
              </a:rPr>
              <a:t>small hotel chain </a:t>
            </a:r>
            <a:r>
              <a:rPr lang="en-US" sz="2200" dirty="0"/>
              <a:t>might explore collaborations with local artisans to supply handcrafted decor or locally sourced products, promoting cultural heritage and economic inclusion.</a:t>
            </a:r>
          </a:p>
          <a:p>
            <a:pPr marL="342900" indent="-342900">
              <a:lnSpc>
                <a:spcPct val="100000"/>
              </a:lnSpc>
              <a:spcBef>
                <a:spcPts val="600"/>
              </a:spcBef>
              <a:spcAft>
                <a:spcPts val="600"/>
              </a:spcAft>
              <a:buClr>
                <a:srgbClr val="01A54E"/>
              </a:buClr>
              <a:buFont typeface="Wingdings" panose="05000000000000000000" pitchFamily="2" charset="2"/>
              <a:buChar char="v"/>
            </a:pPr>
            <a:r>
              <a:rPr lang="en-US" sz="2200" dirty="0"/>
              <a:t>A </a:t>
            </a:r>
            <a:r>
              <a:rPr lang="en-US" sz="2200" b="1" dirty="0">
                <a:solidFill>
                  <a:srgbClr val="D11C5F"/>
                </a:solidFill>
              </a:rPr>
              <a:t>salon owner</a:t>
            </a:r>
            <a:r>
              <a:rPr lang="en-US" sz="2200" dirty="0"/>
              <a:t>, personal trainer or similar, could offer a</a:t>
            </a:r>
            <a:r>
              <a:rPr lang="en-US" sz="2200" b="1" dirty="0"/>
              <a:t> discount on your services for a local raffle</a:t>
            </a:r>
            <a:r>
              <a:rPr lang="en-US" b="1" dirty="0"/>
              <a:t> </a:t>
            </a:r>
            <a:r>
              <a:rPr lang="en-US" dirty="0"/>
              <a:t>or offer a </a:t>
            </a:r>
            <a:r>
              <a:rPr lang="en-US" b="1" dirty="0"/>
              <a:t>new promotion at a local event </a:t>
            </a:r>
            <a:r>
              <a:rPr lang="en-US" dirty="0"/>
              <a:t>with the first 10 local members discount or free.</a:t>
            </a:r>
            <a:endParaRPr lang="en-US" sz="2200" dirty="0"/>
          </a:p>
          <a:p>
            <a:pPr>
              <a:spcBef>
                <a:spcPts val="600"/>
              </a:spcBef>
              <a:spcAft>
                <a:spcPts val="600"/>
              </a:spcAft>
            </a:pPr>
            <a:endParaRPr lang="en-US" sz="2200" dirty="0">
              <a:latin typeface="+mn-lt"/>
            </a:endParaRPr>
          </a:p>
          <a:p>
            <a:pPr algn="l">
              <a:spcBef>
                <a:spcPts val="600"/>
              </a:spcBef>
              <a:spcAft>
                <a:spcPts val="600"/>
              </a:spcAft>
            </a:pPr>
            <a:endParaRPr lang="en-IE" dirty="0">
              <a:latin typeface="+mn-lt"/>
            </a:endParaRPr>
          </a:p>
        </p:txBody>
      </p:sp>
      <p:sp>
        <p:nvSpPr>
          <p:cNvPr id="15" name="TextBox 14">
            <a:extLst>
              <a:ext uri="{FF2B5EF4-FFF2-40B4-BE49-F238E27FC236}">
                <a16:creationId xmlns:a16="http://schemas.microsoft.com/office/drawing/2014/main" id="{961854E9-3EC7-DADE-7846-F9588E9E15F8}"/>
              </a:ext>
            </a:extLst>
          </p:cNvPr>
          <p:cNvSpPr txBox="1"/>
          <p:nvPr/>
        </p:nvSpPr>
        <p:spPr>
          <a:xfrm>
            <a:off x="207582" y="389317"/>
            <a:ext cx="2743200" cy="1384995"/>
          </a:xfrm>
          <a:prstGeom prst="rect">
            <a:avLst/>
          </a:prstGeom>
          <a:noFill/>
        </p:spPr>
        <p:txBody>
          <a:bodyPr wrap="square" rtlCol="0">
            <a:spAutoFit/>
          </a:bodyPr>
          <a:lstStyle/>
          <a:p>
            <a:pPr algn="ctr"/>
            <a:r>
              <a:rPr lang="en-IE" sz="2800" dirty="0">
                <a:solidFill>
                  <a:schemeClr val="bg1"/>
                </a:solidFill>
              </a:rPr>
              <a:t>Inclusive Recruitment Strategy</a:t>
            </a:r>
          </a:p>
        </p:txBody>
      </p:sp>
      <p:sp>
        <p:nvSpPr>
          <p:cNvPr id="17" name="Round Diagonal Corner Rectangle 9">
            <a:extLst>
              <a:ext uri="{FF2B5EF4-FFF2-40B4-BE49-F238E27FC236}">
                <a16:creationId xmlns:a16="http://schemas.microsoft.com/office/drawing/2014/main" id="{BB7FCAB9-AC0B-D9C6-235B-F883FB0C3AAF}"/>
              </a:ext>
            </a:extLst>
          </p:cNvPr>
          <p:cNvSpPr/>
          <p:nvPr/>
        </p:nvSpPr>
        <p:spPr>
          <a:xfrm rot="16200000">
            <a:off x="1007854" y="-168366"/>
            <a:ext cx="1523657" cy="2743200"/>
          </a:xfrm>
          <a:prstGeom prst="round2DiagRect">
            <a:avLst/>
          </a:prstGeom>
          <a:solidFill>
            <a:srgbClr val="702E8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a:extLst>
              <a:ext uri="{FF2B5EF4-FFF2-40B4-BE49-F238E27FC236}">
                <a16:creationId xmlns:a16="http://schemas.microsoft.com/office/drawing/2014/main" id="{2F6B1C5E-97E4-C689-F1CD-842D631F3C32}"/>
              </a:ext>
            </a:extLst>
          </p:cNvPr>
          <p:cNvSpPr txBox="1"/>
          <p:nvPr/>
        </p:nvSpPr>
        <p:spPr>
          <a:xfrm>
            <a:off x="331898" y="418404"/>
            <a:ext cx="2743200" cy="1569660"/>
          </a:xfrm>
          <a:prstGeom prst="rect">
            <a:avLst/>
          </a:prstGeom>
          <a:noFill/>
        </p:spPr>
        <p:txBody>
          <a:bodyPr wrap="square" rtlCol="0" anchor="ctr">
            <a:spAutoFit/>
          </a:bodyPr>
          <a:lstStyle/>
          <a:p>
            <a:pPr algn="ctr"/>
            <a:r>
              <a:rPr lang="en-US" sz="3200" b="1" dirty="0">
                <a:solidFill>
                  <a:schemeClr val="bg1"/>
                </a:solidFill>
              </a:rPr>
              <a:t>Creating Shared Value Ideas</a:t>
            </a:r>
            <a:endParaRPr lang="en-IE" sz="3200" dirty="0">
              <a:solidFill>
                <a:schemeClr val="bg1"/>
              </a:solidFill>
            </a:endParaRPr>
          </a:p>
        </p:txBody>
      </p:sp>
    </p:spTree>
    <p:extLst>
      <p:ext uri="{BB962C8B-B14F-4D97-AF65-F5344CB8AC3E}">
        <p14:creationId xmlns:p14="http://schemas.microsoft.com/office/powerpoint/2010/main" val="305919447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B57A13-2689-717E-85BD-B038B7C28886}"/>
            </a:ext>
          </a:extLst>
        </p:cNvPr>
        <p:cNvGrpSpPr/>
        <p:nvPr/>
      </p:nvGrpSpPr>
      <p:grpSpPr>
        <a:xfrm>
          <a:off x="0" y="0"/>
          <a:ext cx="0" cy="0"/>
          <a:chOff x="0" y="0"/>
          <a:chExt cx="0" cy="0"/>
        </a:xfrm>
      </p:grpSpPr>
      <p:pic>
        <p:nvPicPr>
          <p:cNvPr id="9" name="Picture Placeholder 8" descr="A group of people posing for a photo&#10;&#10;AI-generated content may be incorrect.">
            <a:extLst>
              <a:ext uri="{FF2B5EF4-FFF2-40B4-BE49-F238E27FC236}">
                <a16:creationId xmlns:a16="http://schemas.microsoft.com/office/drawing/2014/main" id="{3C4DE80E-71DD-34D9-C0BC-B508AB771348}"/>
              </a:ext>
            </a:extLst>
          </p:cNvPr>
          <p:cNvPicPr>
            <a:picLocks noGrp="1" noChangeAspect="1"/>
          </p:cNvPicPr>
          <p:nvPr>
            <p:ph type="pic" sz="quarter" idx="42"/>
          </p:nvPr>
        </p:nvPicPr>
        <p:blipFill>
          <a:blip r:embed="rId2" cstate="email">
            <a:extLst>
              <a:ext uri="{28A0092B-C50C-407E-A947-70E740481C1C}">
                <a14:useLocalDpi xmlns:a14="http://schemas.microsoft.com/office/drawing/2010/main"/>
              </a:ext>
            </a:extLst>
          </a:blip>
          <a:srcRect l="-7733" t="9918" r="7733" b="10444"/>
          <a:stretch/>
        </p:blipFill>
        <p:spPr>
          <a:xfrm>
            <a:off x="320540" y="335338"/>
            <a:ext cx="11578483" cy="6146707"/>
          </a:xfrm>
        </p:spPr>
      </p:pic>
      <p:sp>
        <p:nvSpPr>
          <p:cNvPr id="5" name="Text Placeholder 4">
            <a:extLst>
              <a:ext uri="{FF2B5EF4-FFF2-40B4-BE49-F238E27FC236}">
                <a16:creationId xmlns:a16="http://schemas.microsoft.com/office/drawing/2014/main" id="{D6AD1EE4-C104-6079-0750-5B9F385CD6FB}"/>
              </a:ext>
            </a:extLst>
          </p:cNvPr>
          <p:cNvSpPr>
            <a:spLocks noGrp="1"/>
          </p:cNvSpPr>
          <p:nvPr>
            <p:ph type="body" sz="quarter" idx="13"/>
          </p:nvPr>
        </p:nvSpPr>
        <p:spPr>
          <a:xfrm>
            <a:off x="444876" y="1638869"/>
            <a:ext cx="5055171" cy="3933256"/>
          </a:xfrm>
        </p:spPr>
        <p:txBody>
          <a:bodyPr>
            <a:noAutofit/>
          </a:bodyPr>
          <a:lstStyle/>
          <a:p>
            <a:r>
              <a:rPr lang="en-US" b="1" dirty="0"/>
              <a:t>Engagement Ideas </a:t>
            </a:r>
          </a:p>
          <a:p>
            <a:r>
              <a:rPr lang="en-US" b="1" dirty="0"/>
              <a:t>Encourage Employee Volunteering </a:t>
            </a:r>
          </a:p>
          <a:p>
            <a:r>
              <a:rPr lang="en-US" sz="2200" b="0" i="0" dirty="0">
                <a:effectLst/>
              </a:rPr>
              <a:t>Employee volunteering is a win-win. Not only will it benefit the local community, but volunteer initiatives help to attract and retain talent. Employees feel empowered when given the opportunity to contribute to causes they believe in, which may help them feel more committed to their workplace. Volunteering can also help your employees to learn new skills which may come to benefit your company.</a:t>
            </a:r>
            <a:endParaRPr lang="en-IE" sz="2200" dirty="0"/>
          </a:p>
          <a:p>
            <a:endParaRPr lang="en-IE" sz="2200" dirty="0"/>
          </a:p>
        </p:txBody>
      </p:sp>
      <p:sp>
        <p:nvSpPr>
          <p:cNvPr id="10" name="TextBox 9">
            <a:extLst>
              <a:ext uri="{FF2B5EF4-FFF2-40B4-BE49-F238E27FC236}">
                <a16:creationId xmlns:a16="http://schemas.microsoft.com/office/drawing/2014/main" id="{5013A985-BC33-8DE1-D2A4-0F3D4E2A4C07}"/>
              </a:ext>
            </a:extLst>
          </p:cNvPr>
          <p:cNvSpPr txBox="1"/>
          <p:nvPr/>
        </p:nvSpPr>
        <p:spPr>
          <a:xfrm>
            <a:off x="3422790" y="6506324"/>
            <a:ext cx="8769210" cy="369332"/>
          </a:xfrm>
          <a:prstGeom prst="rect">
            <a:avLst/>
          </a:prstGeom>
          <a:noFill/>
        </p:spPr>
        <p:txBody>
          <a:bodyPr wrap="square">
            <a:spAutoFit/>
          </a:bodyPr>
          <a:lstStyle/>
          <a:p>
            <a:r>
              <a:rPr lang="en-IE" dirty="0">
                <a:solidFill>
                  <a:srgbClr val="7030A0"/>
                </a:solidFill>
                <a:hlinkClick r:id="rId3">
                  <a:extLst>
                    <a:ext uri="{A12FA001-AC4F-418D-AE19-62706E023703}">
                      <ahyp:hlinkClr xmlns:ahyp="http://schemas.microsoft.com/office/drawing/2018/hyperlinkcolor" val="tx"/>
                    </a:ext>
                  </a:extLst>
                </a:hlinkClick>
              </a:rPr>
              <a:t>https://www.adobe.com/uk/express/learn/blog/small-business-community-engagement</a:t>
            </a:r>
            <a:r>
              <a:rPr lang="en-IE" dirty="0">
                <a:solidFill>
                  <a:srgbClr val="7030A0"/>
                </a:solidFill>
              </a:rPr>
              <a:t>  </a:t>
            </a:r>
          </a:p>
        </p:txBody>
      </p:sp>
    </p:spTree>
    <p:extLst>
      <p:ext uri="{BB962C8B-B14F-4D97-AF65-F5344CB8AC3E}">
        <p14:creationId xmlns:p14="http://schemas.microsoft.com/office/powerpoint/2010/main" val="38075088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2FD9B3-E961-699E-9C85-DF7B56227580}"/>
            </a:ext>
          </a:extLst>
        </p:cNvPr>
        <p:cNvGrpSpPr/>
        <p:nvPr/>
      </p:nvGrpSpPr>
      <p:grpSpPr>
        <a:xfrm>
          <a:off x="0" y="0"/>
          <a:ext cx="0" cy="0"/>
          <a:chOff x="0" y="0"/>
          <a:chExt cx="0" cy="0"/>
        </a:xfrm>
      </p:grpSpPr>
      <p:pic>
        <p:nvPicPr>
          <p:cNvPr id="7" name="Picture Placeholder 6" descr="A hand holding a cell phone&#10;&#10;AI-generated content may be incorrect.">
            <a:extLst>
              <a:ext uri="{FF2B5EF4-FFF2-40B4-BE49-F238E27FC236}">
                <a16:creationId xmlns:a16="http://schemas.microsoft.com/office/drawing/2014/main" id="{46A95668-5F3A-D3B6-DD73-9A3D89E3C55A}"/>
              </a:ext>
            </a:extLst>
          </p:cNvPr>
          <p:cNvPicPr>
            <a:picLocks noGrp="1" noChangeAspect="1"/>
          </p:cNvPicPr>
          <p:nvPr>
            <p:ph type="pic" sz="quarter" idx="41"/>
          </p:nvPr>
        </p:nvPicPr>
        <p:blipFill>
          <a:blip r:embed="rId2" cstate="email">
            <a:extLst>
              <a:ext uri="{28A0092B-C50C-407E-A947-70E740481C1C}">
                <a14:useLocalDpi xmlns:a14="http://schemas.microsoft.com/office/drawing/2010/main"/>
              </a:ext>
            </a:extLst>
          </a:blip>
          <a:srcRect l="30908" r="30908"/>
          <a:stretch>
            <a:fillRect/>
          </a:stretch>
        </p:blipFill>
        <p:spPr/>
      </p:pic>
      <p:sp>
        <p:nvSpPr>
          <p:cNvPr id="4" name="Text Placeholder 3">
            <a:extLst>
              <a:ext uri="{FF2B5EF4-FFF2-40B4-BE49-F238E27FC236}">
                <a16:creationId xmlns:a16="http://schemas.microsoft.com/office/drawing/2014/main" id="{55B5A350-E849-4152-C865-92B96AA94186}"/>
              </a:ext>
            </a:extLst>
          </p:cNvPr>
          <p:cNvSpPr>
            <a:spLocks noGrp="1"/>
          </p:cNvSpPr>
          <p:nvPr>
            <p:ph type="body" sz="quarter" idx="35"/>
          </p:nvPr>
        </p:nvSpPr>
        <p:spPr>
          <a:xfrm>
            <a:off x="3842618" y="345602"/>
            <a:ext cx="7701682" cy="339415"/>
          </a:xfrm>
        </p:spPr>
        <p:txBody>
          <a:bodyPr/>
          <a:lstStyle/>
          <a:p>
            <a:pPr algn="l"/>
            <a:r>
              <a:rPr lang="en-US" sz="3200" dirty="0"/>
              <a:t>Manage Community Social Media</a:t>
            </a:r>
          </a:p>
        </p:txBody>
      </p:sp>
      <p:sp>
        <p:nvSpPr>
          <p:cNvPr id="5" name="Text Placeholder 4">
            <a:extLst>
              <a:ext uri="{FF2B5EF4-FFF2-40B4-BE49-F238E27FC236}">
                <a16:creationId xmlns:a16="http://schemas.microsoft.com/office/drawing/2014/main" id="{1BE19DE6-0CEB-A735-8015-3B38CB6D2CBD}"/>
              </a:ext>
            </a:extLst>
          </p:cNvPr>
          <p:cNvSpPr>
            <a:spLocks noGrp="1"/>
          </p:cNvSpPr>
          <p:nvPr>
            <p:ph type="body" sz="quarter" idx="36"/>
          </p:nvPr>
        </p:nvSpPr>
        <p:spPr>
          <a:xfrm>
            <a:off x="3842618" y="1081814"/>
            <a:ext cx="7873132" cy="999383"/>
          </a:xfrm>
        </p:spPr>
        <p:txBody>
          <a:bodyPr/>
          <a:lstStyle/>
          <a:p>
            <a:pPr marL="0" indent="0">
              <a:lnSpc>
                <a:spcPct val="100000"/>
              </a:lnSpc>
              <a:spcBef>
                <a:spcPts val="600"/>
              </a:spcBef>
              <a:spcAft>
                <a:spcPts val="600"/>
              </a:spcAft>
              <a:buClr>
                <a:srgbClr val="01A54E"/>
              </a:buClr>
            </a:pPr>
            <a:r>
              <a:rPr lang="en-US" dirty="0">
                <a:solidFill>
                  <a:schemeClr val="bg1"/>
                </a:solidFill>
                <a:highlight>
                  <a:srgbClr val="E6923C"/>
                </a:highlight>
                <a:latin typeface="+mn-lt"/>
              </a:rPr>
              <a:t>Approaches: </a:t>
            </a:r>
            <a:r>
              <a:rPr lang="en-US" dirty="0"/>
              <a:t>In today's digital landscape, small businesses must embrace social media as a key tool for building relationships and engaging with their local communities. By developing a strong online presence, you can highlight your efforts and community achievements, share valuable community content, and build meaningful connections. Here are some approaches.</a:t>
            </a:r>
          </a:p>
          <a:p>
            <a:pPr marL="0" indent="0">
              <a:lnSpc>
                <a:spcPct val="100000"/>
              </a:lnSpc>
              <a:spcBef>
                <a:spcPts val="600"/>
              </a:spcBef>
              <a:spcAft>
                <a:spcPts val="600"/>
              </a:spcAft>
              <a:buClr>
                <a:srgbClr val="01A54E"/>
              </a:buClr>
            </a:pPr>
            <a:r>
              <a:rPr lang="en-US" sz="2400" dirty="0">
                <a:solidFill>
                  <a:schemeClr val="bg1"/>
                </a:solidFill>
                <a:highlight>
                  <a:srgbClr val="D11C5F"/>
                </a:highlight>
                <a:latin typeface="Calibri "/>
              </a:rPr>
              <a:t>Share Community Achievements;</a:t>
            </a:r>
          </a:p>
          <a:p>
            <a:pPr marL="342900" indent="-342900">
              <a:lnSpc>
                <a:spcPct val="100000"/>
              </a:lnSpc>
              <a:spcBef>
                <a:spcPts val="600"/>
              </a:spcBef>
              <a:spcAft>
                <a:spcPts val="600"/>
              </a:spcAft>
              <a:buClr>
                <a:srgbClr val="01A54E"/>
              </a:buClr>
              <a:buFont typeface="Wingdings" panose="05000000000000000000" pitchFamily="2" charset="2"/>
              <a:buChar char="v"/>
            </a:pPr>
            <a:r>
              <a:rPr lang="en-US" dirty="0"/>
              <a:t>Keep your </a:t>
            </a:r>
            <a:r>
              <a:rPr lang="en-US" b="1" dirty="0"/>
              <a:t>audience updated </a:t>
            </a:r>
            <a:r>
              <a:rPr lang="en-US" dirty="0"/>
              <a:t>about your involvement in local initiatives by posting regularly on platforms like Instagram, Facebook, and LinkedIn.</a:t>
            </a:r>
          </a:p>
          <a:p>
            <a:pPr marL="342900" indent="-342900">
              <a:lnSpc>
                <a:spcPct val="100000"/>
              </a:lnSpc>
              <a:spcBef>
                <a:spcPts val="600"/>
              </a:spcBef>
              <a:spcAft>
                <a:spcPts val="600"/>
              </a:spcAft>
              <a:buClr>
                <a:srgbClr val="01A54E"/>
              </a:buClr>
              <a:buFont typeface="Wingdings" panose="05000000000000000000" pitchFamily="2" charset="2"/>
              <a:buChar char="v"/>
            </a:pPr>
            <a:r>
              <a:rPr lang="en-US" b="1" dirty="0">
                <a:solidFill>
                  <a:srgbClr val="D11C5F"/>
                </a:solidFill>
              </a:rPr>
              <a:t>Example, </a:t>
            </a:r>
            <a:r>
              <a:rPr lang="en-US" b="1" dirty="0"/>
              <a:t>a café </a:t>
            </a:r>
            <a:r>
              <a:rPr lang="en-US" dirty="0"/>
              <a:t>participating in a local clean-up event can share before-and-after photos, tag volunteers and thank them, share the positive impact on the environment, and encourage others to join future efforts.</a:t>
            </a:r>
          </a:p>
          <a:p>
            <a:pPr>
              <a:spcBef>
                <a:spcPts val="600"/>
              </a:spcBef>
              <a:spcAft>
                <a:spcPts val="600"/>
              </a:spcAft>
            </a:pPr>
            <a:endParaRPr lang="en-US" sz="2200" dirty="0">
              <a:latin typeface="+mn-lt"/>
            </a:endParaRPr>
          </a:p>
          <a:p>
            <a:pPr algn="l">
              <a:spcBef>
                <a:spcPts val="600"/>
              </a:spcBef>
              <a:spcAft>
                <a:spcPts val="600"/>
              </a:spcAft>
            </a:pPr>
            <a:endParaRPr lang="en-IE" dirty="0">
              <a:latin typeface="+mn-lt"/>
            </a:endParaRPr>
          </a:p>
        </p:txBody>
      </p:sp>
      <p:sp>
        <p:nvSpPr>
          <p:cNvPr id="15" name="TextBox 14">
            <a:extLst>
              <a:ext uri="{FF2B5EF4-FFF2-40B4-BE49-F238E27FC236}">
                <a16:creationId xmlns:a16="http://schemas.microsoft.com/office/drawing/2014/main" id="{438966E8-2B47-CA44-EC39-E880ACF6C521}"/>
              </a:ext>
            </a:extLst>
          </p:cNvPr>
          <p:cNvSpPr txBox="1"/>
          <p:nvPr/>
        </p:nvSpPr>
        <p:spPr>
          <a:xfrm>
            <a:off x="207582" y="389317"/>
            <a:ext cx="2743200" cy="1384995"/>
          </a:xfrm>
          <a:prstGeom prst="rect">
            <a:avLst/>
          </a:prstGeom>
          <a:noFill/>
        </p:spPr>
        <p:txBody>
          <a:bodyPr wrap="square" rtlCol="0">
            <a:spAutoFit/>
          </a:bodyPr>
          <a:lstStyle/>
          <a:p>
            <a:pPr algn="ctr"/>
            <a:r>
              <a:rPr lang="en-IE" sz="2800" dirty="0">
                <a:solidFill>
                  <a:schemeClr val="bg1"/>
                </a:solidFill>
              </a:rPr>
              <a:t>Inclusive Recruitment Strategy</a:t>
            </a:r>
          </a:p>
        </p:txBody>
      </p:sp>
      <p:sp>
        <p:nvSpPr>
          <p:cNvPr id="17" name="Round Diagonal Corner Rectangle 9">
            <a:extLst>
              <a:ext uri="{FF2B5EF4-FFF2-40B4-BE49-F238E27FC236}">
                <a16:creationId xmlns:a16="http://schemas.microsoft.com/office/drawing/2014/main" id="{A477EBA5-556A-E00A-0EC8-9C96972CB9D0}"/>
              </a:ext>
            </a:extLst>
          </p:cNvPr>
          <p:cNvSpPr/>
          <p:nvPr/>
        </p:nvSpPr>
        <p:spPr>
          <a:xfrm rot="16200000">
            <a:off x="1007854" y="-168366"/>
            <a:ext cx="1523657" cy="2743200"/>
          </a:xfrm>
          <a:prstGeom prst="round2DiagRect">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a:extLst>
              <a:ext uri="{FF2B5EF4-FFF2-40B4-BE49-F238E27FC236}">
                <a16:creationId xmlns:a16="http://schemas.microsoft.com/office/drawing/2014/main" id="{DF4570FF-6A3D-C6D9-F682-399B213963BC}"/>
              </a:ext>
            </a:extLst>
          </p:cNvPr>
          <p:cNvSpPr txBox="1"/>
          <p:nvPr/>
        </p:nvSpPr>
        <p:spPr>
          <a:xfrm>
            <a:off x="331898" y="418404"/>
            <a:ext cx="2743200" cy="1569660"/>
          </a:xfrm>
          <a:prstGeom prst="rect">
            <a:avLst/>
          </a:prstGeom>
          <a:noFill/>
        </p:spPr>
        <p:txBody>
          <a:bodyPr wrap="square" rtlCol="0" anchor="ctr">
            <a:spAutoFit/>
          </a:bodyPr>
          <a:lstStyle/>
          <a:p>
            <a:pPr algn="ctr"/>
            <a:r>
              <a:rPr lang="en-US" sz="3200" b="1" dirty="0">
                <a:solidFill>
                  <a:schemeClr val="bg1"/>
                </a:solidFill>
              </a:rPr>
              <a:t>Creating Shared Value Ideas</a:t>
            </a:r>
            <a:endParaRPr lang="en-IE" sz="3200" dirty="0">
              <a:solidFill>
                <a:schemeClr val="bg1"/>
              </a:solidFill>
            </a:endParaRPr>
          </a:p>
        </p:txBody>
      </p:sp>
      <p:grpSp>
        <p:nvGrpSpPr>
          <p:cNvPr id="16" name="Group 15">
            <a:extLst>
              <a:ext uri="{FF2B5EF4-FFF2-40B4-BE49-F238E27FC236}">
                <a16:creationId xmlns:a16="http://schemas.microsoft.com/office/drawing/2014/main" id="{7C9FB098-577E-A71F-1BCD-59462C5A7D3D}"/>
              </a:ext>
            </a:extLst>
          </p:cNvPr>
          <p:cNvGrpSpPr/>
          <p:nvPr/>
        </p:nvGrpSpPr>
        <p:grpSpPr>
          <a:xfrm>
            <a:off x="11168441" y="94706"/>
            <a:ext cx="1016000" cy="1016000"/>
            <a:chOff x="1016000" y="1137920"/>
            <a:chExt cx="1016000" cy="1016000"/>
          </a:xfrm>
        </p:grpSpPr>
        <p:sp>
          <p:nvSpPr>
            <p:cNvPr id="19" name="Oval 18">
              <a:extLst>
                <a:ext uri="{FF2B5EF4-FFF2-40B4-BE49-F238E27FC236}">
                  <a16:creationId xmlns:a16="http://schemas.microsoft.com/office/drawing/2014/main" id="{B9406E0E-4F84-0B08-5754-B58ED6A3753C}"/>
                </a:ext>
              </a:extLst>
            </p:cNvPr>
            <p:cNvSpPr/>
            <p:nvPr/>
          </p:nvSpPr>
          <p:spPr>
            <a:xfrm>
              <a:off x="1016000" y="1137920"/>
              <a:ext cx="1016000" cy="1016000"/>
            </a:xfrm>
            <a:prstGeom prst="ellipse">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E4437819-D395-82EA-0626-D1C823BE8E1A}"/>
                </a:ext>
              </a:extLst>
            </p:cNvPr>
            <p:cNvSpPr txBox="1"/>
            <p:nvPr/>
          </p:nvSpPr>
          <p:spPr>
            <a:xfrm>
              <a:off x="1028700" y="1185862"/>
              <a:ext cx="971551" cy="861774"/>
            </a:xfrm>
            <a:prstGeom prst="rect">
              <a:avLst/>
            </a:prstGeom>
            <a:noFill/>
          </p:spPr>
          <p:txBody>
            <a:bodyPr wrap="square" rtlCol="0">
              <a:spAutoFit/>
            </a:bodyPr>
            <a:lstStyle/>
            <a:p>
              <a:pPr marL="12700" algn="ctr"/>
              <a:r>
                <a:rPr lang="en-US" sz="5000" b="1" dirty="0">
                  <a:solidFill>
                    <a:schemeClr val="bg1"/>
                  </a:solidFill>
                </a:rPr>
                <a:t>02</a:t>
              </a:r>
            </a:p>
          </p:txBody>
        </p:sp>
      </p:grpSp>
    </p:spTree>
    <p:extLst>
      <p:ext uri="{BB962C8B-B14F-4D97-AF65-F5344CB8AC3E}">
        <p14:creationId xmlns:p14="http://schemas.microsoft.com/office/powerpoint/2010/main" val="15741437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D7AA7A-07A5-2AE9-D925-FB02AA4A83E3}"/>
            </a:ext>
          </a:extLst>
        </p:cNvPr>
        <p:cNvGrpSpPr/>
        <p:nvPr/>
      </p:nvGrpSpPr>
      <p:grpSpPr>
        <a:xfrm>
          <a:off x="0" y="0"/>
          <a:ext cx="0" cy="0"/>
          <a:chOff x="0" y="0"/>
          <a:chExt cx="0" cy="0"/>
        </a:xfrm>
      </p:grpSpPr>
      <p:pic>
        <p:nvPicPr>
          <p:cNvPr id="7" name="Picture Placeholder 6" descr="A hand holding a cell phone&#10;&#10;AI-generated content may be incorrect.">
            <a:extLst>
              <a:ext uri="{FF2B5EF4-FFF2-40B4-BE49-F238E27FC236}">
                <a16:creationId xmlns:a16="http://schemas.microsoft.com/office/drawing/2014/main" id="{6F1EFD4E-6B1D-9864-F848-7615B275316F}"/>
              </a:ext>
            </a:extLst>
          </p:cNvPr>
          <p:cNvPicPr>
            <a:picLocks noGrp="1" noChangeAspect="1"/>
          </p:cNvPicPr>
          <p:nvPr>
            <p:ph type="pic" sz="quarter" idx="41"/>
          </p:nvPr>
        </p:nvPicPr>
        <p:blipFill>
          <a:blip r:embed="rId2" cstate="email">
            <a:extLst>
              <a:ext uri="{28A0092B-C50C-407E-A947-70E740481C1C}">
                <a14:useLocalDpi xmlns:a14="http://schemas.microsoft.com/office/drawing/2010/main"/>
              </a:ext>
            </a:extLst>
          </a:blip>
          <a:srcRect l="30908" r="30908"/>
          <a:stretch>
            <a:fillRect/>
          </a:stretch>
        </p:blipFill>
        <p:spPr/>
      </p:pic>
      <p:sp>
        <p:nvSpPr>
          <p:cNvPr id="4" name="Text Placeholder 3">
            <a:extLst>
              <a:ext uri="{FF2B5EF4-FFF2-40B4-BE49-F238E27FC236}">
                <a16:creationId xmlns:a16="http://schemas.microsoft.com/office/drawing/2014/main" id="{0B7AD56E-623C-ECE6-6592-7455CA0021E0}"/>
              </a:ext>
            </a:extLst>
          </p:cNvPr>
          <p:cNvSpPr>
            <a:spLocks noGrp="1"/>
          </p:cNvSpPr>
          <p:nvPr>
            <p:ph type="body" sz="quarter" idx="35"/>
          </p:nvPr>
        </p:nvSpPr>
        <p:spPr>
          <a:xfrm>
            <a:off x="3842618" y="271697"/>
            <a:ext cx="7701682" cy="339415"/>
          </a:xfrm>
        </p:spPr>
        <p:txBody>
          <a:bodyPr/>
          <a:lstStyle/>
          <a:p>
            <a:pPr algn="l"/>
            <a:r>
              <a:rPr lang="en-US" sz="3200" dirty="0"/>
              <a:t>Manage Community Social Media</a:t>
            </a:r>
          </a:p>
        </p:txBody>
      </p:sp>
      <p:sp>
        <p:nvSpPr>
          <p:cNvPr id="5" name="Text Placeholder 4">
            <a:extLst>
              <a:ext uri="{FF2B5EF4-FFF2-40B4-BE49-F238E27FC236}">
                <a16:creationId xmlns:a16="http://schemas.microsoft.com/office/drawing/2014/main" id="{50580DBA-E563-3767-94B3-824FAC83FE1D}"/>
              </a:ext>
            </a:extLst>
          </p:cNvPr>
          <p:cNvSpPr>
            <a:spLocks noGrp="1"/>
          </p:cNvSpPr>
          <p:nvPr>
            <p:ph type="body" sz="quarter" idx="36"/>
          </p:nvPr>
        </p:nvSpPr>
        <p:spPr>
          <a:xfrm>
            <a:off x="3842618" y="851380"/>
            <a:ext cx="7873132" cy="999383"/>
          </a:xfrm>
        </p:spPr>
        <p:txBody>
          <a:bodyPr/>
          <a:lstStyle/>
          <a:p>
            <a:pPr marL="0" indent="0">
              <a:lnSpc>
                <a:spcPct val="100000"/>
              </a:lnSpc>
              <a:spcBef>
                <a:spcPts val="600"/>
              </a:spcBef>
              <a:spcAft>
                <a:spcPts val="600"/>
              </a:spcAft>
              <a:buClr>
                <a:srgbClr val="01A54E"/>
              </a:buClr>
            </a:pPr>
            <a:r>
              <a:rPr lang="en-US" sz="2400" dirty="0">
                <a:solidFill>
                  <a:schemeClr val="bg1"/>
                </a:solidFill>
                <a:highlight>
                  <a:srgbClr val="01A54E"/>
                </a:highlight>
                <a:latin typeface="Calibri "/>
              </a:rPr>
              <a:t>Engage with Local Groups &amp; Conversations;</a:t>
            </a:r>
          </a:p>
          <a:p>
            <a:pPr>
              <a:lnSpc>
                <a:spcPct val="100000"/>
              </a:lnSpc>
              <a:spcBef>
                <a:spcPts val="600"/>
              </a:spcBef>
              <a:spcAft>
                <a:spcPts val="600"/>
              </a:spcAft>
              <a:buClr>
                <a:srgbClr val="01A54E"/>
              </a:buClr>
            </a:pPr>
            <a:r>
              <a:rPr lang="en-US" sz="2100" dirty="0"/>
              <a:t>Join community Facebook groups and LinkedIn discussions relevant to your industry. Actively start or participate in conversations, answer questions, and offer insights. Provide ways, tips and information how to improve the community.</a:t>
            </a:r>
          </a:p>
          <a:p>
            <a:pPr marL="342900" indent="-342900">
              <a:lnSpc>
                <a:spcPct val="100000"/>
              </a:lnSpc>
              <a:spcBef>
                <a:spcPts val="600"/>
              </a:spcBef>
              <a:spcAft>
                <a:spcPts val="600"/>
              </a:spcAft>
              <a:buClr>
                <a:srgbClr val="01A54E"/>
              </a:buClr>
              <a:buFont typeface="Wingdings" panose="05000000000000000000" pitchFamily="2" charset="2"/>
              <a:buChar char="v"/>
            </a:pPr>
            <a:r>
              <a:rPr lang="en-US" sz="2100" b="1" dirty="0">
                <a:solidFill>
                  <a:srgbClr val="01A54E"/>
                </a:solidFill>
              </a:rPr>
              <a:t>Example, </a:t>
            </a:r>
            <a:r>
              <a:rPr lang="en-US" sz="2100" dirty="0"/>
              <a:t>a </a:t>
            </a:r>
            <a:r>
              <a:rPr lang="en-US" sz="2100" b="1" dirty="0"/>
              <a:t>restaurant</a:t>
            </a:r>
            <a:r>
              <a:rPr lang="en-US" sz="2100" dirty="0"/>
              <a:t> can run a poll on Instagram Stories asking, “Which international dish should we make next?” to encourage customer input and encourage diverse experiences</a:t>
            </a:r>
            <a:endParaRPr lang="en-US" sz="2100" b="1" dirty="0">
              <a:solidFill>
                <a:srgbClr val="01A54E"/>
              </a:solidFill>
            </a:endParaRPr>
          </a:p>
          <a:p>
            <a:pPr marL="342900" indent="-342900">
              <a:lnSpc>
                <a:spcPct val="100000"/>
              </a:lnSpc>
              <a:spcBef>
                <a:spcPts val="600"/>
              </a:spcBef>
              <a:spcAft>
                <a:spcPts val="600"/>
              </a:spcAft>
              <a:buClr>
                <a:srgbClr val="01A54E"/>
              </a:buClr>
              <a:buFont typeface="Wingdings" panose="05000000000000000000" pitchFamily="2" charset="2"/>
              <a:buChar char="v"/>
            </a:pPr>
            <a:r>
              <a:rPr lang="en-US" sz="2100" b="1" dirty="0">
                <a:solidFill>
                  <a:srgbClr val="01A54E"/>
                </a:solidFill>
              </a:rPr>
              <a:t>Example, </a:t>
            </a:r>
            <a:r>
              <a:rPr lang="en-US" sz="2100" dirty="0"/>
              <a:t>a local </a:t>
            </a:r>
            <a:r>
              <a:rPr lang="en-US" sz="2100" b="1" dirty="0"/>
              <a:t>bookstore </a:t>
            </a:r>
            <a:r>
              <a:rPr lang="en-US" sz="2100" dirty="0"/>
              <a:t>could join a town’s book club Facebook group, share reading recommendations, and invite members to in-store author readings. Promote children’s corner or organize community language.</a:t>
            </a:r>
          </a:p>
          <a:p>
            <a:pPr marL="342900" indent="-342900">
              <a:lnSpc>
                <a:spcPct val="100000"/>
              </a:lnSpc>
              <a:spcBef>
                <a:spcPts val="600"/>
              </a:spcBef>
              <a:spcAft>
                <a:spcPts val="600"/>
              </a:spcAft>
              <a:buClr>
                <a:srgbClr val="01A54E"/>
              </a:buClr>
              <a:buFont typeface="Wingdings" panose="05000000000000000000" pitchFamily="2" charset="2"/>
              <a:buChar char="v"/>
            </a:pPr>
            <a:r>
              <a:rPr lang="en-US" sz="2100" b="1" dirty="0">
                <a:solidFill>
                  <a:srgbClr val="01A54E"/>
                </a:solidFill>
              </a:rPr>
              <a:t>Example, </a:t>
            </a:r>
            <a:r>
              <a:rPr lang="en-US" sz="2100" dirty="0"/>
              <a:t>a </a:t>
            </a:r>
            <a:r>
              <a:rPr lang="en-US" sz="2100" b="1" dirty="0"/>
              <a:t>home store</a:t>
            </a:r>
            <a:r>
              <a:rPr lang="en-US" sz="2100" dirty="0"/>
              <a:t> might create an Instagram Reel showcasing “5 Easy Swaps for a Plastic-Free Kitchen.” this provides your audience with useful environmentally friendly information, that’s good for the community and provides DIY information. </a:t>
            </a:r>
            <a:endParaRPr lang="en-IE" sz="2100" dirty="0">
              <a:latin typeface="+mn-lt"/>
            </a:endParaRPr>
          </a:p>
        </p:txBody>
      </p:sp>
      <p:sp>
        <p:nvSpPr>
          <p:cNvPr id="15" name="TextBox 14">
            <a:extLst>
              <a:ext uri="{FF2B5EF4-FFF2-40B4-BE49-F238E27FC236}">
                <a16:creationId xmlns:a16="http://schemas.microsoft.com/office/drawing/2014/main" id="{2684C9CC-2064-7FB8-2CB3-930D777E390D}"/>
              </a:ext>
            </a:extLst>
          </p:cNvPr>
          <p:cNvSpPr txBox="1"/>
          <p:nvPr/>
        </p:nvSpPr>
        <p:spPr>
          <a:xfrm>
            <a:off x="207582" y="389317"/>
            <a:ext cx="2743200" cy="1384995"/>
          </a:xfrm>
          <a:prstGeom prst="rect">
            <a:avLst/>
          </a:prstGeom>
          <a:noFill/>
        </p:spPr>
        <p:txBody>
          <a:bodyPr wrap="square" rtlCol="0">
            <a:spAutoFit/>
          </a:bodyPr>
          <a:lstStyle/>
          <a:p>
            <a:pPr algn="ctr"/>
            <a:r>
              <a:rPr lang="en-IE" sz="2800" dirty="0">
                <a:solidFill>
                  <a:schemeClr val="bg1"/>
                </a:solidFill>
              </a:rPr>
              <a:t>Inclusive Recruitment Strategy</a:t>
            </a:r>
          </a:p>
        </p:txBody>
      </p:sp>
      <p:sp>
        <p:nvSpPr>
          <p:cNvPr id="17" name="Round Diagonal Corner Rectangle 9">
            <a:extLst>
              <a:ext uri="{FF2B5EF4-FFF2-40B4-BE49-F238E27FC236}">
                <a16:creationId xmlns:a16="http://schemas.microsoft.com/office/drawing/2014/main" id="{AC33CCFD-584F-D421-5A6D-EEA25ABD70F5}"/>
              </a:ext>
            </a:extLst>
          </p:cNvPr>
          <p:cNvSpPr/>
          <p:nvPr/>
        </p:nvSpPr>
        <p:spPr>
          <a:xfrm rot="16200000">
            <a:off x="1007854" y="-168366"/>
            <a:ext cx="1523657" cy="2743200"/>
          </a:xfrm>
          <a:prstGeom prst="round2DiagRect">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a:extLst>
              <a:ext uri="{FF2B5EF4-FFF2-40B4-BE49-F238E27FC236}">
                <a16:creationId xmlns:a16="http://schemas.microsoft.com/office/drawing/2014/main" id="{6A1A8BC5-03F3-8D64-CCA3-3EC2A36F485A}"/>
              </a:ext>
            </a:extLst>
          </p:cNvPr>
          <p:cNvSpPr txBox="1"/>
          <p:nvPr/>
        </p:nvSpPr>
        <p:spPr>
          <a:xfrm>
            <a:off x="331898" y="418404"/>
            <a:ext cx="2743200" cy="1569660"/>
          </a:xfrm>
          <a:prstGeom prst="rect">
            <a:avLst/>
          </a:prstGeom>
          <a:noFill/>
        </p:spPr>
        <p:txBody>
          <a:bodyPr wrap="square" rtlCol="0" anchor="ctr">
            <a:spAutoFit/>
          </a:bodyPr>
          <a:lstStyle/>
          <a:p>
            <a:pPr algn="ctr"/>
            <a:r>
              <a:rPr lang="en-US" sz="3200" b="1" dirty="0">
                <a:solidFill>
                  <a:schemeClr val="bg1"/>
                </a:solidFill>
              </a:rPr>
              <a:t>Creating Shared Value Ideas</a:t>
            </a:r>
            <a:endParaRPr lang="en-IE" sz="3200" dirty="0">
              <a:solidFill>
                <a:schemeClr val="bg1"/>
              </a:solidFill>
            </a:endParaRPr>
          </a:p>
        </p:txBody>
      </p:sp>
    </p:spTree>
    <p:extLst>
      <p:ext uri="{BB962C8B-B14F-4D97-AF65-F5344CB8AC3E}">
        <p14:creationId xmlns:p14="http://schemas.microsoft.com/office/powerpoint/2010/main" val="28813448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B5568BD-8B52-DE28-3198-5F69D6E7AA70}"/>
            </a:ext>
          </a:extLst>
        </p:cNvPr>
        <p:cNvGrpSpPr/>
        <p:nvPr/>
      </p:nvGrpSpPr>
      <p:grpSpPr>
        <a:xfrm>
          <a:off x="0" y="0"/>
          <a:ext cx="0" cy="0"/>
          <a:chOff x="0" y="0"/>
          <a:chExt cx="0" cy="0"/>
        </a:xfrm>
      </p:grpSpPr>
      <p:pic>
        <p:nvPicPr>
          <p:cNvPr id="9" name="Picture Placeholder 8" descr="A group of people posing for a photo&#10;&#10;AI-generated content may be incorrect.">
            <a:extLst>
              <a:ext uri="{FF2B5EF4-FFF2-40B4-BE49-F238E27FC236}">
                <a16:creationId xmlns:a16="http://schemas.microsoft.com/office/drawing/2014/main" id="{7F659D3C-54E1-E7AA-06E2-20296EA514DD}"/>
              </a:ext>
            </a:extLst>
          </p:cNvPr>
          <p:cNvPicPr>
            <a:picLocks noGrp="1" noChangeAspect="1"/>
          </p:cNvPicPr>
          <p:nvPr>
            <p:ph type="pic" sz="quarter" idx="41"/>
          </p:nvPr>
        </p:nvPicPr>
        <p:blipFill>
          <a:blip r:embed="rId2" cstate="email">
            <a:extLst>
              <a:ext uri="{28A0092B-C50C-407E-A947-70E740481C1C}">
                <a14:useLocalDpi xmlns:a14="http://schemas.microsoft.com/office/drawing/2010/main"/>
              </a:ext>
            </a:extLst>
          </a:blip>
          <a:srcRect l="30906" r="30906"/>
          <a:stretch>
            <a:fillRect/>
          </a:stretch>
        </p:blipFill>
        <p:spPr/>
      </p:pic>
      <p:sp>
        <p:nvSpPr>
          <p:cNvPr id="4" name="Text Placeholder 3">
            <a:extLst>
              <a:ext uri="{FF2B5EF4-FFF2-40B4-BE49-F238E27FC236}">
                <a16:creationId xmlns:a16="http://schemas.microsoft.com/office/drawing/2014/main" id="{35AD4835-BA1D-D013-7768-70BA3E9AE628}"/>
              </a:ext>
            </a:extLst>
          </p:cNvPr>
          <p:cNvSpPr>
            <a:spLocks noGrp="1"/>
          </p:cNvSpPr>
          <p:nvPr>
            <p:ph type="body" sz="quarter" idx="35"/>
          </p:nvPr>
        </p:nvSpPr>
        <p:spPr>
          <a:xfrm>
            <a:off x="3842618" y="271697"/>
            <a:ext cx="7701682" cy="339415"/>
          </a:xfrm>
        </p:spPr>
        <p:txBody>
          <a:bodyPr/>
          <a:lstStyle/>
          <a:p>
            <a:pPr algn="l"/>
            <a:r>
              <a:rPr lang="en-US" sz="3200" dirty="0"/>
              <a:t>Host a Fundraiser or Local Event</a:t>
            </a:r>
          </a:p>
        </p:txBody>
      </p:sp>
      <p:sp>
        <p:nvSpPr>
          <p:cNvPr id="5" name="Text Placeholder 4">
            <a:extLst>
              <a:ext uri="{FF2B5EF4-FFF2-40B4-BE49-F238E27FC236}">
                <a16:creationId xmlns:a16="http://schemas.microsoft.com/office/drawing/2014/main" id="{EA38F9E5-3836-236C-2DD1-1DC9BC259AF4}"/>
              </a:ext>
            </a:extLst>
          </p:cNvPr>
          <p:cNvSpPr>
            <a:spLocks noGrp="1"/>
          </p:cNvSpPr>
          <p:nvPr>
            <p:ph type="body" sz="quarter" idx="36"/>
          </p:nvPr>
        </p:nvSpPr>
        <p:spPr>
          <a:xfrm>
            <a:off x="3842618" y="851380"/>
            <a:ext cx="7596907" cy="999383"/>
          </a:xfrm>
        </p:spPr>
        <p:txBody>
          <a:bodyPr/>
          <a:lstStyle/>
          <a:p>
            <a:pPr marL="0" indent="0">
              <a:lnSpc>
                <a:spcPct val="100000"/>
              </a:lnSpc>
              <a:spcBef>
                <a:spcPts val="600"/>
              </a:spcBef>
              <a:spcAft>
                <a:spcPts val="600"/>
              </a:spcAft>
              <a:buClr>
                <a:srgbClr val="01A54E"/>
              </a:buClr>
            </a:pPr>
            <a:r>
              <a:rPr lang="en-US" dirty="0">
                <a:solidFill>
                  <a:schemeClr val="bg1"/>
                </a:solidFill>
                <a:highlight>
                  <a:srgbClr val="E6923C"/>
                </a:highlight>
                <a:latin typeface="+mn-lt"/>
              </a:rPr>
              <a:t>Approach: </a:t>
            </a:r>
            <a:r>
              <a:rPr lang="en-US" sz="2100" dirty="0"/>
              <a:t>Choose the right charity, pick a cause that aligns with your business mission and resonates with your customers. Then decide what format or style you would like to run depending on your business type.</a:t>
            </a:r>
          </a:p>
          <a:p>
            <a:pPr marL="0" indent="0">
              <a:lnSpc>
                <a:spcPct val="100000"/>
              </a:lnSpc>
              <a:spcBef>
                <a:spcPts val="600"/>
              </a:spcBef>
              <a:spcAft>
                <a:spcPts val="600"/>
              </a:spcAft>
              <a:buClr>
                <a:srgbClr val="01A54E"/>
              </a:buClr>
            </a:pPr>
            <a:r>
              <a:rPr lang="en-US" sz="2100" b="1" dirty="0">
                <a:solidFill>
                  <a:srgbClr val="0872B5"/>
                </a:solidFill>
              </a:rPr>
              <a:t>Example: </a:t>
            </a:r>
            <a:r>
              <a:rPr lang="en-US" sz="2100" dirty="0"/>
              <a:t>A </a:t>
            </a:r>
            <a:r>
              <a:rPr lang="en-US" sz="2100" b="1" dirty="0"/>
              <a:t>sustainable coffee shop </a:t>
            </a:r>
            <a:r>
              <a:rPr lang="en-US" sz="2100" dirty="0"/>
              <a:t>could partner with a reforestation charity, while a </a:t>
            </a:r>
            <a:r>
              <a:rPr lang="en-US" sz="2100" b="1" dirty="0"/>
              <a:t>wellness studio </a:t>
            </a:r>
            <a:r>
              <a:rPr lang="en-US" sz="2100" dirty="0"/>
              <a:t>might support a mental health initiative.</a:t>
            </a:r>
          </a:p>
          <a:p>
            <a:pPr marL="0" indent="0">
              <a:lnSpc>
                <a:spcPct val="100000"/>
              </a:lnSpc>
              <a:spcBef>
                <a:spcPts val="600"/>
              </a:spcBef>
              <a:spcAft>
                <a:spcPts val="600"/>
              </a:spcAft>
              <a:buClr>
                <a:srgbClr val="01A54E"/>
              </a:buClr>
            </a:pPr>
            <a:r>
              <a:rPr lang="en-US" dirty="0">
                <a:solidFill>
                  <a:schemeClr val="bg1"/>
                </a:solidFill>
                <a:highlight>
                  <a:srgbClr val="D11C5F"/>
                </a:highlight>
                <a:latin typeface="Calibri "/>
              </a:rPr>
              <a:t>In-person or Virtual </a:t>
            </a:r>
            <a:r>
              <a:rPr lang="en-US" dirty="0"/>
              <a:t>Organize an in-person or virtual gathering to raise awareness and collect donations.</a:t>
            </a:r>
            <a:br>
              <a:rPr lang="en-US" dirty="0"/>
            </a:br>
            <a:r>
              <a:rPr lang="en-US" b="1" dirty="0">
                <a:solidFill>
                  <a:srgbClr val="D11C5F"/>
                </a:solidFill>
              </a:rPr>
              <a:t>Example</a:t>
            </a:r>
            <a:r>
              <a:rPr lang="en-US" b="1" dirty="0"/>
              <a:t>: </a:t>
            </a:r>
            <a:r>
              <a:rPr lang="en-US" dirty="0"/>
              <a:t>A </a:t>
            </a:r>
            <a:r>
              <a:rPr lang="en-US" b="1" dirty="0"/>
              <a:t>local restaurant</a:t>
            </a:r>
            <a:r>
              <a:rPr lang="en-US" dirty="0"/>
              <a:t> could host a “Dine for a Cause” night where a percentage of sales goes to the charity.</a:t>
            </a:r>
          </a:p>
          <a:p>
            <a:pPr marL="0" indent="0">
              <a:lnSpc>
                <a:spcPct val="100000"/>
              </a:lnSpc>
              <a:spcBef>
                <a:spcPts val="600"/>
              </a:spcBef>
              <a:spcAft>
                <a:spcPts val="600"/>
              </a:spcAft>
              <a:buClr>
                <a:srgbClr val="01A54E"/>
              </a:buClr>
            </a:pPr>
            <a:r>
              <a:rPr lang="en-US" dirty="0">
                <a:solidFill>
                  <a:schemeClr val="bg1"/>
                </a:solidFill>
                <a:highlight>
                  <a:srgbClr val="01A54E"/>
                </a:highlight>
                <a:latin typeface="Calibri "/>
              </a:rPr>
              <a:t>Charity Raffel or Silent Auction: </a:t>
            </a:r>
            <a:r>
              <a:rPr lang="en-US" dirty="0"/>
              <a:t>Ask local businesses to donate products or services and host a raffle or auction to raise funds.</a:t>
            </a:r>
            <a:br>
              <a:rPr lang="en-US" dirty="0"/>
            </a:br>
            <a:r>
              <a:rPr lang="en-US" b="1" dirty="0">
                <a:solidFill>
                  <a:srgbClr val="01A54E"/>
                </a:solidFill>
              </a:rPr>
              <a:t>Example: </a:t>
            </a:r>
            <a:r>
              <a:rPr lang="en-US" dirty="0"/>
              <a:t>A </a:t>
            </a:r>
            <a:r>
              <a:rPr lang="en-US" b="1" dirty="0"/>
              <a:t>boutique</a:t>
            </a:r>
            <a:r>
              <a:rPr lang="en-US" dirty="0"/>
              <a:t> could team up with other local stores to offer a “Gift Basket Giveaway” with proceeds going to a local shelter.</a:t>
            </a:r>
            <a:endParaRPr lang="en-US" dirty="0">
              <a:solidFill>
                <a:schemeClr val="bg1"/>
              </a:solidFill>
              <a:highlight>
                <a:srgbClr val="D11C5F"/>
              </a:highlight>
              <a:latin typeface="Calibri "/>
            </a:endParaRPr>
          </a:p>
        </p:txBody>
      </p:sp>
      <p:sp>
        <p:nvSpPr>
          <p:cNvPr id="15" name="TextBox 14">
            <a:extLst>
              <a:ext uri="{FF2B5EF4-FFF2-40B4-BE49-F238E27FC236}">
                <a16:creationId xmlns:a16="http://schemas.microsoft.com/office/drawing/2014/main" id="{0FD80C20-89F0-E1B1-79AE-290AC56A5E49}"/>
              </a:ext>
            </a:extLst>
          </p:cNvPr>
          <p:cNvSpPr txBox="1"/>
          <p:nvPr/>
        </p:nvSpPr>
        <p:spPr>
          <a:xfrm>
            <a:off x="207582" y="389317"/>
            <a:ext cx="2743200" cy="1384995"/>
          </a:xfrm>
          <a:prstGeom prst="rect">
            <a:avLst/>
          </a:prstGeom>
          <a:noFill/>
        </p:spPr>
        <p:txBody>
          <a:bodyPr wrap="square" rtlCol="0">
            <a:spAutoFit/>
          </a:bodyPr>
          <a:lstStyle/>
          <a:p>
            <a:pPr algn="ctr"/>
            <a:r>
              <a:rPr lang="en-IE" sz="2800" dirty="0">
                <a:solidFill>
                  <a:schemeClr val="bg1"/>
                </a:solidFill>
              </a:rPr>
              <a:t>Inclusive Recruitment Strategy</a:t>
            </a:r>
          </a:p>
        </p:txBody>
      </p:sp>
      <p:sp>
        <p:nvSpPr>
          <p:cNvPr id="17" name="Round Diagonal Corner Rectangle 9">
            <a:extLst>
              <a:ext uri="{FF2B5EF4-FFF2-40B4-BE49-F238E27FC236}">
                <a16:creationId xmlns:a16="http://schemas.microsoft.com/office/drawing/2014/main" id="{1F2CB15D-331E-0EDA-8DB0-AC2441B91DA7}"/>
              </a:ext>
            </a:extLst>
          </p:cNvPr>
          <p:cNvSpPr/>
          <p:nvPr/>
        </p:nvSpPr>
        <p:spPr>
          <a:xfrm rot="16200000">
            <a:off x="1007854" y="-168366"/>
            <a:ext cx="1523657" cy="2743200"/>
          </a:xfrm>
          <a:prstGeom prst="round2DiagRect">
            <a:avLst/>
          </a:prstGeom>
          <a:solidFill>
            <a:srgbClr val="0872B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a:extLst>
              <a:ext uri="{FF2B5EF4-FFF2-40B4-BE49-F238E27FC236}">
                <a16:creationId xmlns:a16="http://schemas.microsoft.com/office/drawing/2014/main" id="{D276861C-6F83-74D7-E8C5-5607210697AD}"/>
              </a:ext>
            </a:extLst>
          </p:cNvPr>
          <p:cNvSpPr txBox="1"/>
          <p:nvPr/>
        </p:nvSpPr>
        <p:spPr>
          <a:xfrm>
            <a:off x="331898" y="418404"/>
            <a:ext cx="2743200" cy="1569660"/>
          </a:xfrm>
          <a:prstGeom prst="rect">
            <a:avLst/>
          </a:prstGeom>
          <a:noFill/>
        </p:spPr>
        <p:txBody>
          <a:bodyPr wrap="square" rtlCol="0" anchor="ctr">
            <a:spAutoFit/>
          </a:bodyPr>
          <a:lstStyle/>
          <a:p>
            <a:pPr algn="ctr"/>
            <a:r>
              <a:rPr lang="en-US" sz="3200" b="1" dirty="0">
                <a:solidFill>
                  <a:schemeClr val="bg1"/>
                </a:solidFill>
              </a:rPr>
              <a:t>Creating Shared Value Ideas</a:t>
            </a:r>
            <a:endParaRPr lang="en-IE" sz="3200" dirty="0">
              <a:solidFill>
                <a:schemeClr val="bg1"/>
              </a:solidFill>
            </a:endParaRPr>
          </a:p>
        </p:txBody>
      </p:sp>
      <p:grpSp>
        <p:nvGrpSpPr>
          <p:cNvPr id="13" name="Group 12">
            <a:extLst>
              <a:ext uri="{FF2B5EF4-FFF2-40B4-BE49-F238E27FC236}">
                <a16:creationId xmlns:a16="http://schemas.microsoft.com/office/drawing/2014/main" id="{360C78DC-224B-E045-7DEB-3BCD4AA1EF88}"/>
              </a:ext>
            </a:extLst>
          </p:cNvPr>
          <p:cNvGrpSpPr/>
          <p:nvPr/>
        </p:nvGrpSpPr>
        <p:grpSpPr>
          <a:xfrm>
            <a:off x="11168441" y="94706"/>
            <a:ext cx="1016000" cy="1016000"/>
            <a:chOff x="1016000" y="1137920"/>
            <a:chExt cx="1016000" cy="1016000"/>
          </a:xfrm>
        </p:grpSpPr>
        <p:sp>
          <p:nvSpPr>
            <p:cNvPr id="14" name="Oval 13">
              <a:extLst>
                <a:ext uri="{FF2B5EF4-FFF2-40B4-BE49-F238E27FC236}">
                  <a16:creationId xmlns:a16="http://schemas.microsoft.com/office/drawing/2014/main" id="{B2404F54-FBFD-D15A-6CD8-4EEE96F699A6}"/>
                </a:ext>
              </a:extLst>
            </p:cNvPr>
            <p:cNvSpPr/>
            <p:nvPr/>
          </p:nvSpPr>
          <p:spPr>
            <a:xfrm>
              <a:off x="1016000" y="1137920"/>
              <a:ext cx="1016000" cy="1016000"/>
            </a:xfrm>
            <a:prstGeom prst="ellipse">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1155986E-F958-46DF-B315-0792BEB26E10}"/>
                </a:ext>
              </a:extLst>
            </p:cNvPr>
            <p:cNvSpPr txBox="1"/>
            <p:nvPr/>
          </p:nvSpPr>
          <p:spPr>
            <a:xfrm>
              <a:off x="1028700" y="1185862"/>
              <a:ext cx="971551" cy="861774"/>
            </a:xfrm>
            <a:prstGeom prst="rect">
              <a:avLst/>
            </a:prstGeom>
            <a:noFill/>
          </p:spPr>
          <p:txBody>
            <a:bodyPr wrap="square" rtlCol="0">
              <a:spAutoFit/>
            </a:bodyPr>
            <a:lstStyle/>
            <a:p>
              <a:pPr marL="12700" algn="ctr"/>
              <a:r>
                <a:rPr lang="en-US" sz="5000" b="1" dirty="0">
                  <a:solidFill>
                    <a:schemeClr val="bg1"/>
                  </a:solidFill>
                </a:rPr>
                <a:t>03</a:t>
              </a:r>
            </a:p>
          </p:txBody>
        </p:sp>
      </p:grpSp>
    </p:spTree>
    <p:extLst>
      <p:ext uri="{BB962C8B-B14F-4D97-AF65-F5344CB8AC3E}">
        <p14:creationId xmlns:p14="http://schemas.microsoft.com/office/powerpoint/2010/main" val="12297677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241CBF-B86C-C747-1D5E-D6C1AE212B37}"/>
            </a:ext>
          </a:extLst>
        </p:cNvPr>
        <p:cNvGrpSpPr/>
        <p:nvPr/>
      </p:nvGrpSpPr>
      <p:grpSpPr>
        <a:xfrm>
          <a:off x="0" y="0"/>
          <a:ext cx="0" cy="0"/>
          <a:chOff x="0" y="0"/>
          <a:chExt cx="0" cy="0"/>
        </a:xfrm>
      </p:grpSpPr>
      <p:sp>
        <p:nvSpPr>
          <p:cNvPr id="21" name="Text Placeholder 20">
            <a:extLst>
              <a:ext uri="{FF2B5EF4-FFF2-40B4-BE49-F238E27FC236}">
                <a16:creationId xmlns:a16="http://schemas.microsoft.com/office/drawing/2014/main" id="{DB0ADA91-63F2-992C-381C-84262DF4EB0D}"/>
              </a:ext>
            </a:extLst>
          </p:cNvPr>
          <p:cNvSpPr>
            <a:spLocks noGrp="1"/>
          </p:cNvSpPr>
          <p:nvPr>
            <p:ph type="body" sz="quarter" idx="28"/>
          </p:nvPr>
        </p:nvSpPr>
        <p:spPr>
          <a:xfrm>
            <a:off x="512192" y="1267540"/>
            <a:ext cx="5188437" cy="5028641"/>
          </a:xfrm>
        </p:spPr>
        <p:txBody>
          <a:bodyPr/>
          <a:lstStyle/>
          <a:p>
            <a:pPr marL="0" indent="0"/>
            <a:r>
              <a:rPr lang="en-US" sz="1800" dirty="0"/>
              <a:t>This module is designed to provide a comprehensive understanding of inclusive community engagement ensuring that every voice is heard and respected. </a:t>
            </a:r>
          </a:p>
          <a:p>
            <a:pPr marL="0" indent="0"/>
            <a:r>
              <a:rPr lang="en-US" sz="1800" dirty="0"/>
              <a:t>Part 1: Explore the Principles: Shared Values, Representation, Accessibility, Transparency, Respect, and Empowerment.</a:t>
            </a:r>
          </a:p>
          <a:p>
            <a:pPr marL="0" indent="0"/>
            <a:r>
              <a:rPr lang="en-US" sz="1800" dirty="0"/>
              <a:t>Part 2: Identify diverse community layers—residents, culture, sectors, and resources. Develop strategies encourage participation, and build community pride.</a:t>
            </a:r>
          </a:p>
          <a:p>
            <a:pPr marL="0" indent="0"/>
            <a:r>
              <a:rPr lang="en-US" sz="1800" dirty="0"/>
              <a:t>Part 3: Create shared value by integrating diverse perspectives, mobilizing collective action.</a:t>
            </a:r>
          </a:p>
          <a:p>
            <a:pPr marL="0" indent="0"/>
            <a:r>
              <a:rPr lang="en-US" sz="1800" dirty="0"/>
              <a:t>Part 4: Build engagement teams, refine strategies, and facilitate inclusive conversations that ensure all voices are heard.</a:t>
            </a:r>
          </a:p>
          <a:p>
            <a:pPr marL="0" indent="0"/>
            <a:r>
              <a:rPr lang="en-US" sz="1800" dirty="0"/>
              <a:t>Part 5: Learn to design a sustainable Community Engagement Framework with clear objectives, stakeholder involvement, and measurable outcomes, ensuring long-term impact and adaptability.</a:t>
            </a:r>
            <a:endParaRPr lang="en-IE" sz="1800" dirty="0">
              <a:highlight>
                <a:srgbClr val="FFFF00"/>
              </a:highlight>
            </a:endParaRPr>
          </a:p>
        </p:txBody>
      </p:sp>
      <p:sp>
        <p:nvSpPr>
          <p:cNvPr id="20" name="Text Placeholder 19">
            <a:extLst>
              <a:ext uri="{FF2B5EF4-FFF2-40B4-BE49-F238E27FC236}">
                <a16:creationId xmlns:a16="http://schemas.microsoft.com/office/drawing/2014/main" id="{6EE13FC7-0B30-036C-9040-F097B88A26CF}"/>
              </a:ext>
            </a:extLst>
          </p:cNvPr>
          <p:cNvSpPr>
            <a:spLocks noGrp="1"/>
          </p:cNvSpPr>
          <p:nvPr>
            <p:ph type="body" sz="quarter" idx="27"/>
          </p:nvPr>
        </p:nvSpPr>
        <p:spPr>
          <a:xfrm>
            <a:off x="0" y="363622"/>
            <a:ext cx="5553536" cy="720752"/>
          </a:xfrm>
        </p:spPr>
        <p:txBody>
          <a:bodyPr/>
          <a:lstStyle/>
          <a:p>
            <a:r>
              <a:rPr lang="en-IE" sz="3200" b="0" dirty="0"/>
              <a:t>Introduction DARE to Module 6</a:t>
            </a:r>
          </a:p>
        </p:txBody>
      </p:sp>
      <p:sp>
        <p:nvSpPr>
          <p:cNvPr id="22" name="Text Placeholder 14">
            <a:extLst>
              <a:ext uri="{FF2B5EF4-FFF2-40B4-BE49-F238E27FC236}">
                <a16:creationId xmlns:a16="http://schemas.microsoft.com/office/drawing/2014/main" id="{38E6CF5E-F1FB-2DC5-EE75-26B27EBE1B51}"/>
              </a:ext>
            </a:extLst>
          </p:cNvPr>
          <p:cNvSpPr>
            <a:spLocks noGrp="1"/>
          </p:cNvSpPr>
          <p:nvPr>
            <p:ph type="body" sz="quarter" idx="14"/>
          </p:nvPr>
        </p:nvSpPr>
        <p:spPr>
          <a:xfrm>
            <a:off x="7069423" y="2196583"/>
            <a:ext cx="4465067" cy="689519"/>
          </a:xfrm>
        </p:spPr>
        <p:txBody>
          <a:bodyPr/>
          <a:lstStyle/>
          <a:p>
            <a:pPr>
              <a:lnSpc>
                <a:spcPct val="100000"/>
              </a:lnSpc>
              <a:spcBef>
                <a:spcPts val="0"/>
              </a:spcBef>
            </a:pPr>
            <a:r>
              <a:rPr lang="en-US" sz="2000" b="1" dirty="0">
                <a:ea typeface="Calibri" panose="020F0502020204030204" pitchFamily="34" charset="0"/>
                <a:cs typeface="Times New Roman" panose="02020603050405020304" pitchFamily="18" charset="0"/>
              </a:rPr>
              <a:t>Understand &amp; Engage Your Community: Foundations for Inclusive Impact.</a:t>
            </a:r>
          </a:p>
        </p:txBody>
      </p:sp>
      <p:sp>
        <p:nvSpPr>
          <p:cNvPr id="25" name="Text Placeholder 21">
            <a:extLst>
              <a:ext uri="{FF2B5EF4-FFF2-40B4-BE49-F238E27FC236}">
                <a16:creationId xmlns:a16="http://schemas.microsoft.com/office/drawing/2014/main" id="{225AE504-F5C5-5939-F828-699B2994E373}"/>
              </a:ext>
            </a:extLst>
          </p:cNvPr>
          <p:cNvSpPr txBox="1">
            <a:spLocks/>
          </p:cNvSpPr>
          <p:nvPr/>
        </p:nvSpPr>
        <p:spPr>
          <a:xfrm>
            <a:off x="7100786" y="4032894"/>
            <a:ext cx="4713064"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1800" b="1" dirty="0">
                <a:ea typeface="Calibri" panose="020F0502020204030204" pitchFamily="34" charset="0"/>
                <a:cs typeface="Times New Roman" panose="02020603050405020304" pitchFamily="18" charset="0"/>
              </a:rPr>
              <a:t>Prepare for an Effective Community Engagement Framework: Step-by-Step Guide. </a:t>
            </a:r>
          </a:p>
        </p:txBody>
      </p:sp>
      <p:sp>
        <p:nvSpPr>
          <p:cNvPr id="29" name="Text Placeholder 25">
            <a:extLst>
              <a:ext uri="{FF2B5EF4-FFF2-40B4-BE49-F238E27FC236}">
                <a16:creationId xmlns:a16="http://schemas.microsoft.com/office/drawing/2014/main" id="{6D52E10A-3536-4B50-1249-CCD7948C878E}"/>
              </a:ext>
            </a:extLst>
          </p:cNvPr>
          <p:cNvSpPr txBox="1">
            <a:spLocks/>
          </p:cNvSpPr>
          <p:nvPr/>
        </p:nvSpPr>
        <p:spPr>
          <a:xfrm>
            <a:off x="7100787" y="5071968"/>
            <a:ext cx="4917035"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1900" b="1" kern="0" dirty="0">
                <a:solidFill>
                  <a:srgbClr val="083F59"/>
                </a:solidFill>
                <a:effectLst/>
                <a:ea typeface="Calibri" panose="020F0502020204030204" pitchFamily="34" charset="0"/>
              </a:rPr>
              <a:t>Create a Community Engagement Framework &amp; Develop a Collaborative Action Plan</a:t>
            </a:r>
            <a:br>
              <a:rPr lang="en-US" sz="1900" b="1" kern="0" dirty="0">
                <a:solidFill>
                  <a:srgbClr val="083F59"/>
                </a:solidFill>
                <a:effectLst/>
                <a:ea typeface="Calibri" panose="020F0502020204030204" pitchFamily="34" charset="0"/>
              </a:rPr>
            </a:br>
            <a:endParaRPr lang="en-US" sz="1900" b="1" kern="0" dirty="0">
              <a:solidFill>
                <a:srgbClr val="083F59"/>
              </a:solidFill>
              <a:effectLst/>
              <a:ea typeface="Calibri" panose="020F0502020204030204" pitchFamily="34" charset="0"/>
            </a:endParaRPr>
          </a:p>
        </p:txBody>
      </p:sp>
      <p:sp>
        <p:nvSpPr>
          <p:cNvPr id="30" name="TextBox 29">
            <a:extLst>
              <a:ext uri="{FF2B5EF4-FFF2-40B4-BE49-F238E27FC236}">
                <a16:creationId xmlns:a16="http://schemas.microsoft.com/office/drawing/2014/main" id="{6F8E1954-4FE4-015C-69F5-317AA05759B8}"/>
              </a:ext>
            </a:extLst>
          </p:cNvPr>
          <p:cNvSpPr txBox="1"/>
          <p:nvPr/>
        </p:nvSpPr>
        <p:spPr>
          <a:xfrm>
            <a:off x="7100787" y="3078057"/>
            <a:ext cx="3979590" cy="923330"/>
          </a:xfrm>
          <a:prstGeom prst="rect">
            <a:avLst/>
          </a:prstGeom>
          <a:noFill/>
        </p:spPr>
        <p:txBody>
          <a:bodyPr wrap="square" rtlCol="0">
            <a:spAutoFit/>
          </a:bodyPr>
          <a:lstStyle/>
          <a:p>
            <a:pPr>
              <a:lnSpc>
                <a:spcPct val="100000"/>
              </a:lnSpc>
              <a:spcBef>
                <a:spcPts val="0"/>
              </a:spcBef>
            </a:pPr>
            <a:r>
              <a:rPr lang="en-US" b="1" dirty="0">
                <a:solidFill>
                  <a:srgbClr val="083F59"/>
                </a:solidFill>
                <a:ea typeface="Calibri" panose="020F0502020204030204" pitchFamily="34" charset="0"/>
                <a:cs typeface="Times New Roman" panose="02020603050405020304" pitchFamily="18" charset="0"/>
              </a:rPr>
              <a:t>Ensuring Inclusive Engagement through Shared Value and Community Empowerment. </a:t>
            </a:r>
          </a:p>
        </p:txBody>
      </p:sp>
      <p:sp>
        <p:nvSpPr>
          <p:cNvPr id="31" name="Text Placeholder 14">
            <a:extLst>
              <a:ext uri="{FF2B5EF4-FFF2-40B4-BE49-F238E27FC236}">
                <a16:creationId xmlns:a16="http://schemas.microsoft.com/office/drawing/2014/main" id="{0FE9817B-03C4-62DB-C440-68C6031D3DAE}"/>
              </a:ext>
            </a:extLst>
          </p:cNvPr>
          <p:cNvSpPr txBox="1">
            <a:spLocks/>
          </p:cNvSpPr>
          <p:nvPr/>
        </p:nvSpPr>
        <p:spPr>
          <a:xfrm>
            <a:off x="7069422" y="1335429"/>
            <a:ext cx="4948400"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1900" b="1" dirty="0">
                <a:solidFill>
                  <a:srgbClr val="083F59"/>
                </a:solidFill>
                <a:effectLst/>
                <a:ea typeface="Calibri" panose="020F0502020204030204" pitchFamily="34" charset="0"/>
                <a:cs typeface="Times New Roman" panose="02020603050405020304" pitchFamily="18" charset="0"/>
              </a:rPr>
              <a:t>Foundations of Inclusive Community Engagement: Principles, Practices, and Benefits</a:t>
            </a:r>
            <a:endParaRPr lang="en-US" sz="1900" dirty="0">
              <a:solidFill>
                <a:srgbClr val="083F59"/>
              </a:solidFill>
              <a:effectLst/>
              <a:ea typeface="Calibri" panose="020F0502020204030204" pitchFamily="34" charset="0"/>
              <a:cs typeface="Times New Roman" panose="02020603050405020304" pitchFamily="18" charset="0"/>
            </a:endParaRPr>
          </a:p>
        </p:txBody>
      </p:sp>
      <p:sp>
        <p:nvSpPr>
          <p:cNvPr id="6" name="Text Placeholder 20">
            <a:extLst>
              <a:ext uri="{FF2B5EF4-FFF2-40B4-BE49-F238E27FC236}">
                <a16:creationId xmlns:a16="http://schemas.microsoft.com/office/drawing/2014/main" id="{28591609-C172-5E50-AC5E-C49B5D38C4E1}"/>
              </a:ext>
            </a:extLst>
          </p:cNvPr>
          <p:cNvSpPr txBox="1">
            <a:spLocks/>
          </p:cNvSpPr>
          <p:nvPr/>
        </p:nvSpPr>
        <p:spPr>
          <a:xfrm>
            <a:off x="5173210" y="1437672"/>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1</a:t>
            </a:r>
          </a:p>
        </p:txBody>
      </p:sp>
      <p:sp>
        <p:nvSpPr>
          <p:cNvPr id="2" name="Text Placeholder 20">
            <a:extLst>
              <a:ext uri="{FF2B5EF4-FFF2-40B4-BE49-F238E27FC236}">
                <a16:creationId xmlns:a16="http://schemas.microsoft.com/office/drawing/2014/main" id="{68F7C254-E73D-2AEF-FBE3-18EA8F5D06C9}"/>
              </a:ext>
            </a:extLst>
          </p:cNvPr>
          <p:cNvSpPr txBox="1">
            <a:spLocks/>
          </p:cNvSpPr>
          <p:nvPr/>
        </p:nvSpPr>
        <p:spPr>
          <a:xfrm>
            <a:off x="5173212" y="2262668"/>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2</a:t>
            </a:r>
          </a:p>
        </p:txBody>
      </p:sp>
      <p:sp>
        <p:nvSpPr>
          <p:cNvPr id="3" name="Text Placeholder 20">
            <a:extLst>
              <a:ext uri="{FF2B5EF4-FFF2-40B4-BE49-F238E27FC236}">
                <a16:creationId xmlns:a16="http://schemas.microsoft.com/office/drawing/2014/main" id="{48ACFD24-3A37-03B0-B1CD-21D4C49ED5D4}"/>
              </a:ext>
            </a:extLst>
          </p:cNvPr>
          <p:cNvSpPr txBox="1">
            <a:spLocks/>
          </p:cNvSpPr>
          <p:nvPr/>
        </p:nvSpPr>
        <p:spPr>
          <a:xfrm>
            <a:off x="5173212" y="3145764"/>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3</a:t>
            </a:r>
          </a:p>
        </p:txBody>
      </p:sp>
      <p:sp>
        <p:nvSpPr>
          <p:cNvPr id="4" name="Text Placeholder 20">
            <a:extLst>
              <a:ext uri="{FF2B5EF4-FFF2-40B4-BE49-F238E27FC236}">
                <a16:creationId xmlns:a16="http://schemas.microsoft.com/office/drawing/2014/main" id="{00538BCF-B53C-9311-E382-8D2185AE474C}"/>
              </a:ext>
            </a:extLst>
          </p:cNvPr>
          <p:cNvSpPr txBox="1">
            <a:spLocks/>
          </p:cNvSpPr>
          <p:nvPr/>
        </p:nvSpPr>
        <p:spPr>
          <a:xfrm>
            <a:off x="5173211" y="4094145"/>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4</a:t>
            </a:r>
          </a:p>
        </p:txBody>
      </p:sp>
      <p:sp>
        <p:nvSpPr>
          <p:cNvPr id="5" name="Text Placeholder 20">
            <a:extLst>
              <a:ext uri="{FF2B5EF4-FFF2-40B4-BE49-F238E27FC236}">
                <a16:creationId xmlns:a16="http://schemas.microsoft.com/office/drawing/2014/main" id="{C2721D75-0F40-372D-D788-B5725CB47891}"/>
              </a:ext>
            </a:extLst>
          </p:cNvPr>
          <p:cNvSpPr txBox="1">
            <a:spLocks/>
          </p:cNvSpPr>
          <p:nvPr/>
        </p:nvSpPr>
        <p:spPr>
          <a:xfrm>
            <a:off x="5173212" y="4972342"/>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5</a:t>
            </a:r>
          </a:p>
        </p:txBody>
      </p:sp>
      <p:sp>
        <p:nvSpPr>
          <p:cNvPr id="8" name="TextBox 7">
            <a:extLst>
              <a:ext uri="{FF2B5EF4-FFF2-40B4-BE49-F238E27FC236}">
                <a16:creationId xmlns:a16="http://schemas.microsoft.com/office/drawing/2014/main" id="{A11F78C8-E8DB-F4E4-3A0B-9347B340B4E0}"/>
              </a:ext>
            </a:extLst>
          </p:cNvPr>
          <p:cNvSpPr txBox="1"/>
          <p:nvPr/>
        </p:nvSpPr>
        <p:spPr>
          <a:xfrm>
            <a:off x="6751964" y="233334"/>
            <a:ext cx="4948400" cy="954107"/>
          </a:xfrm>
          <a:prstGeom prst="rect">
            <a:avLst/>
          </a:prstGeom>
          <a:noFill/>
        </p:spPr>
        <p:txBody>
          <a:bodyPr wrap="square">
            <a:spAutoFit/>
          </a:bodyPr>
          <a:lstStyle/>
          <a:p>
            <a:pPr algn="ctr"/>
            <a:r>
              <a:rPr lang="en-US" sz="2800" b="1" dirty="0">
                <a:solidFill>
                  <a:srgbClr val="DF4625"/>
                </a:solidFill>
              </a:rPr>
              <a:t>Inclusive Community Engagement for SMEs </a:t>
            </a:r>
          </a:p>
        </p:txBody>
      </p:sp>
      <p:sp>
        <p:nvSpPr>
          <p:cNvPr id="7" name="TextBox 6">
            <a:extLst>
              <a:ext uri="{FF2B5EF4-FFF2-40B4-BE49-F238E27FC236}">
                <a16:creationId xmlns:a16="http://schemas.microsoft.com/office/drawing/2014/main" id="{1C8A6B01-F691-1D59-0062-110148742D10}"/>
              </a:ext>
            </a:extLst>
          </p:cNvPr>
          <p:cNvSpPr txBox="1"/>
          <p:nvPr/>
        </p:nvSpPr>
        <p:spPr>
          <a:xfrm rot="16200000">
            <a:off x="11387381" y="1393831"/>
            <a:ext cx="954447" cy="430887"/>
          </a:xfrm>
          <a:prstGeom prst="rect">
            <a:avLst/>
          </a:prstGeom>
          <a:solidFill>
            <a:srgbClr val="DF4625"/>
          </a:solidFill>
        </p:spPr>
        <p:txBody>
          <a:bodyPr wrap="square" rtlCol="0">
            <a:spAutoFit/>
          </a:bodyPr>
          <a:lstStyle/>
          <a:p>
            <a:pPr algn="ctr"/>
            <a:r>
              <a:rPr lang="en-IE" sz="2200" dirty="0">
                <a:solidFill>
                  <a:schemeClr val="bg1"/>
                </a:solidFill>
              </a:rPr>
              <a:t>Part 1</a:t>
            </a:r>
          </a:p>
        </p:txBody>
      </p:sp>
      <p:sp>
        <p:nvSpPr>
          <p:cNvPr id="9" name="TextBox 8">
            <a:extLst>
              <a:ext uri="{FF2B5EF4-FFF2-40B4-BE49-F238E27FC236}">
                <a16:creationId xmlns:a16="http://schemas.microsoft.com/office/drawing/2014/main" id="{8F51BEF4-36EC-09CD-0482-FC7DE522D65F}"/>
              </a:ext>
            </a:extLst>
          </p:cNvPr>
          <p:cNvSpPr txBox="1"/>
          <p:nvPr/>
        </p:nvSpPr>
        <p:spPr>
          <a:xfrm rot="16200000">
            <a:off x="11347179" y="2385554"/>
            <a:ext cx="1029682" cy="430887"/>
          </a:xfrm>
          <a:prstGeom prst="rect">
            <a:avLst/>
          </a:prstGeom>
          <a:solidFill>
            <a:srgbClr val="702E8C"/>
          </a:solidFill>
        </p:spPr>
        <p:txBody>
          <a:bodyPr wrap="square" rtlCol="0">
            <a:spAutoFit/>
          </a:bodyPr>
          <a:lstStyle/>
          <a:p>
            <a:pPr algn="ctr"/>
            <a:r>
              <a:rPr lang="en-IE" sz="2200" dirty="0">
                <a:solidFill>
                  <a:schemeClr val="bg1"/>
                </a:solidFill>
              </a:rPr>
              <a:t>Part 2</a:t>
            </a:r>
          </a:p>
        </p:txBody>
      </p:sp>
      <p:grpSp>
        <p:nvGrpSpPr>
          <p:cNvPr id="11" name="Group 10">
            <a:extLst>
              <a:ext uri="{FF2B5EF4-FFF2-40B4-BE49-F238E27FC236}">
                <a16:creationId xmlns:a16="http://schemas.microsoft.com/office/drawing/2014/main" id="{B2054644-5B7F-6B98-B1C9-4C9E8D1D3E78}"/>
              </a:ext>
            </a:extLst>
          </p:cNvPr>
          <p:cNvGrpSpPr/>
          <p:nvPr/>
        </p:nvGrpSpPr>
        <p:grpSpPr>
          <a:xfrm rot="19159346">
            <a:off x="6240309" y="4478393"/>
            <a:ext cx="1170562" cy="727881"/>
            <a:chOff x="4975654" y="3674076"/>
            <a:chExt cx="1806206" cy="626075"/>
          </a:xfrm>
        </p:grpSpPr>
        <p:sp>
          <p:nvSpPr>
            <p:cNvPr id="12" name="Freeform 124">
              <a:extLst>
                <a:ext uri="{FF2B5EF4-FFF2-40B4-BE49-F238E27FC236}">
                  <a16:creationId xmlns:a16="http://schemas.microsoft.com/office/drawing/2014/main" id="{CE4A5802-2B1D-94CD-2038-D6F4EE8CD40B}"/>
                </a:ext>
              </a:extLst>
            </p:cNvPr>
            <p:cNvSpPr/>
            <p:nvPr/>
          </p:nvSpPr>
          <p:spPr>
            <a:xfrm>
              <a:off x="4975654" y="3674076"/>
              <a:ext cx="1779373" cy="626075"/>
            </a:xfrm>
            <a:custGeom>
              <a:avLst/>
              <a:gdLst>
                <a:gd name="connsiteX0" fmla="*/ 115330 w 1779373"/>
                <a:gd name="connsiteY0" fmla="*/ 395416 h 626075"/>
                <a:gd name="connsiteX1" fmla="*/ 0 w 1779373"/>
                <a:gd name="connsiteY1" fmla="*/ 49427 h 626075"/>
                <a:gd name="connsiteX2" fmla="*/ 1779373 w 1779373"/>
                <a:gd name="connsiteY2" fmla="*/ 0 h 626075"/>
                <a:gd name="connsiteX3" fmla="*/ 1524000 w 1779373"/>
                <a:gd name="connsiteY3" fmla="*/ 403654 h 626075"/>
                <a:gd name="connsiteX4" fmla="*/ 881449 w 1779373"/>
                <a:gd name="connsiteY4" fmla="*/ 387178 h 626075"/>
                <a:gd name="connsiteX5" fmla="*/ 1046205 w 1779373"/>
                <a:gd name="connsiteY5" fmla="*/ 626075 h 626075"/>
                <a:gd name="connsiteX6" fmla="*/ 584887 w 1779373"/>
                <a:gd name="connsiteY6" fmla="*/ 387178 h 626075"/>
                <a:gd name="connsiteX7" fmla="*/ 115330 w 1779373"/>
                <a:gd name="connsiteY7" fmla="*/ 395416 h 62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9373" h="626075">
                  <a:moveTo>
                    <a:pt x="115330" y="395416"/>
                  </a:moveTo>
                  <a:lnTo>
                    <a:pt x="0" y="49427"/>
                  </a:lnTo>
                  <a:lnTo>
                    <a:pt x="1779373" y="0"/>
                  </a:lnTo>
                  <a:lnTo>
                    <a:pt x="1524000" y="403654"/>
                  </a:lnTo>
                  <a:lnTo>
                    <a:pt x="881449" y="387178"/>
                  </a:lnTo>
                  <a:lnTo>
                    <a:pt x="1046205" y="626075"/>
                  </a:lnTo>
                  <a:lnTo>
                    <a:pt x="584887" y="387178"/>
                  </a:lnTo>
                  <a:lnTo>
                    <a:pt x="115330" y="395416"/>
                  </a:lnTo>
                  <a:close/>
                </a:path>
              </a:pathLst>
            </a:custGeom>
            <a:solidFill>
              <a:srgbClr val="DF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756"/>
            </a:p>
          </p:txBody>
        </p:sp>
        <p:sp>
          <p:nvSpPr>
            <p:cNvPr id="13" name="TextBox 12">
              <a:extLst>
                <a:ext uri="{FF2B5EF4-FFF2-40B4-BE49-F238E27FC236}">
                  <a16:creationId xmlns:a16="http://schemas.microsoft.com/office/drawing/2014/main" id="{15E6E609-B28D-2AA1-BDA5-4365236D399E}"/>
                </a:ext>
              </a:extLst>
            </p:cNvPr>
            <p:cNvSpPr txBox="1"/>
            <p:nvPr/>
          </p:nvSpPr>
          <p:spPr>
            <a:xfrm>
              <a:off x="5065797" y="3763296"/>
              <a:ext cx="1716063" cy="379876"/>
            </a:xfrm>
            <a:prstGeom prst="rect">
              <a:avLst/>
            </a:prstGeom>
            <a:noFill/>
          </p:spPr>
          <p:txBody>
            <a:bodyPr wrap="square" rtlCol="0">
              <a:spAutoFit/>
            </a:bodyPr>
            <a:lstStyle/>
            <a:p>
              <a:pPr algn="l"/>
              <a:r>
                <a:rPr lang="en-US" sz="1000" b="1" dirty="0">
                  <a:ln/>
                  <a:solidFill>
                    <a:schemeClr val="bg1"/>
                  </a:solidFill>
                  <a:latin typeface="Calibri" panose="020F0502020204030204" pitchFamily="34" charset="0"/>
                  <a:cs typeface="Calibri" panose="020F0502020204030204" pitchFamily="34" charset="0"/>
                  <a:sym typeface="Avenir-Black"/>
                  <a:rtl val="0"/>
                </a:rPr>
                <a:t>YOU ARE HERE</a:t>
              </a:r>
              <a:endParaRPr lang="en-US" sz="1000" dirty="0">
                <a:ln/>
                <a:solidFill>
                  <a:schemeClr val="bg1"/>
                </a:solidFill>
                <a:latin typeface="Calibri" panose="020F0502020204030204" pitchFamily="34" charset="0"/>
                <a:cs typeface="Calibri" panose="020F0502020204030204" pitchFamily="34" charset="0"/>
                <a:sym typeface="Avenir-Black"/>
                <a:rtl val="0"/>
              </a:endParaRPr>
            </a:p>
          </p:txBody>
        </p:sp>
      </p:grpSp>
      <p:sp>
        <p:nvSpPr>
          <p:cNvPr id="16" name="TextBox 15">
            <a:extLst>
              <a:ext uri="{FF2B5EF4-FFF2-40B4-BE49-F238E27FC236}">
                <a16:creationId xmlns:a16="http://schemas.microsoft.com/office/drawing/2014/main" id="{A5AA54F8-3E5B-2800-52A8-CA93C4D67630}"/>
              </a:ext>
            </a:extLst>
          </p:cNvPr>
          <p:cNvSpPr txBox="1"/>
          <p:nvPr/>
        </p:nvSpPr>
        <p:spPr>
          <a:xfrm rot="16200000">
            <a:off x="11433624" y="3329240"/>
            <a:ext cx="857687" cy="430887"/>
          </a:xfrm>
          <a:prstGeom prst="rect">
            <a:avLst/>
          </a:prstGeom>
          <a:solidFill>
            <a:srgbClr val="05AAA3"/>
          </a:solidFill>
        </p:spPr>
        <p:txBody>
          <a:bodyPr wrap="square" rtlCol="0">
            <a:spAutoFit/>
          </a:bodyPr>
          <a:lstStyle/>
          <a:p>
            <a:pPr algn="ctr"/>
            <a:r>
              <a:rPr lang="en-IE" sz="2200" dirty="0">
                <a:solidFill>
                  <a:schemeClr val="bg1"/>
                </a:solidFill>
              </a:rPr>
              <a:t>Part 3</a:t>
            </a:r>
          </a:p>
        </p:txBody>
      </p:sp>
      <p:sp>
        <p:nvSpPr>
          <p:cNvPr id="17" name="TextBox 16">
            <a:extLst>
              <a:ext uri="{FF2B5EF4-FFF2-40B4-BE49-F238E27FC236}">
                <a16:creationId xmlns:a16="http://schemas.microsoft.com/office/drawing/2014/main" id="{28708270-3EC9-10FF-7F61-69B533A62B2D}"/>
              </a:ext>
            </a:extLst>
          </p:cNvPr>
          <p:cNvSpPr txBox="1"/>
          <p:nvPr/>
        </p:nvSpPr>
        <p:spPr>
          <a:xfrm rot="16200000">
            <a:off x="11398021" y="4194706"/>
            <a:ext cx="928000" cy="430887"/>
          </a:xfrm>
          <a:prstGeom prst="rect">
            <a:avLst/>
          </a:prstGeom>
          <a:solidFill>
            <a:srgbClr val="0872B5"/>
          </a:solidFill>
        </p:spPr>
        <p:txBody>
          <a:bodyPr wrap="square" rtlCol="0">
            <a:spAutoFit/>
          </a:bodyPr>
          <a:lstStyle/>
          <a:p>
            <a:pPr algn="ctr"/>
            <a:r>
              <a:rPr lang="en-IE" sz="2200" dirty="0">
                <a:solidFill>
                  <a:schemeClr val="bg1"/>
                </a:solidFill>
              </a:rPr>
              <a:t>Part 4</a:t>
            </a:r>
          </a:p>
        </p:txBody>
      </p:sp>
      <p:sp>
        <p:nvSpPr>
          <p:cNvPr id="18" name="TextBox 17">
            <a:extLst>
              <a:ext uri="{FF2B5EF4-FFF2-40B4-BE49-F238E27FC236}">
                <a16:creationId xmlns:a16="http://schemas.microsoft.com/office/drawing/2014/main" id="{3689CD0B-7B61-6325-10B0-C314E41A241B}"/>
              </a:ext>
            </a:extLst>
          </p:cNvPr>
          <p:cNvSpPr txBox="1"/>
          <p:nvPr/>
        </p:nvSpPr>
        <p:spPr>
          <a:xfrm rot="16200000">
            <a:off x="11433176" y="5087550"/>
            <a:ext cx="857687" cy="430887"/>
          </a:xfrm>
          <a:prstGeom prst="rect">
            <a:avLst/>
          </a:prstGeom>
          <a:solidFill>
            <a:srgbClr val="FCB913"/>
          </a:solidFill>
        </p:spPr>
        <p:txBody>
          <a:bodyPr wrap="square" rtlCol="0">
            <a:spAutoFit/>
          </a:bodyPr>
          <a:lstStyle/>
          <a:p>
            <a:pPr algn="ctr"/>
            <a:r>
              <a:rPr lang="en-IE" sz="2200" dirty="0">
                <a:solidFill>
                  <a:schemeClr val="bg1"/>
                </a:solidFill>
              </a:rPr>
              <a:t>Part 5</a:t>
            </a:r>
          </a:p>
        </p:txBody>
      </p:sp>
    </p:spTree>
    <p:extLst>
      <p:ext uri="{BB962C8B-B14F-4D97-AF65-F5344CB8AC3E}">
        <p14:creationId xmlns:p14="http://schemas.microsoft.com/office/powerpoint/2010/main" val="27349694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B42337-1F58-5927-069F-B83E865AC1BA}"/>
            </a:ext>
          </a:extLst>
        </p:cNvPr>
        <p:cNvGrpSpPr/>
        <p:nvPr/>
      </p:nvGrpSpPr>
      <p:grpSpPr>
        <a:xfrm>
          <a:off x="0" y="0"/>
          <a:ext cx="0" cy="0"/>
          <a:chOff x="0" y="0"/>
          <a:chExt cx="0" cy="0"/>
        </a:xfrm>
      </p:grpSpPr>
      <p:pic>
        <p:nvPicPr>
          <p:cNvPr id="9" name="Picture Placeholder 8" descr="A group of people posing for a photo&#10;&#10;AI-generated content may be incorrect.">
            <a:extLst>
              <a:ext uri="{FF2B5EF4-FFF2-40B4-BE49-F238E27FC236}">
                <a16:creationId xmlns:a16="http://schemas.microsoft.com/office/drawing/2014/main" id="{FCFE607A-7FB4-9E17-9DB3-BBF24D989039}"/>
              </a:ext>
            </a:extLst>
          </p:cNvPr>
          <p:cNvPicPr>
            <a:picLocks noGrp="1" noChangeAspect="1"/>
          </p:cNvPicPr>
          <p:nvPr>
            <p:ph type="pic" sz="quarter" idx="41"/>
          </p:nvPr>
        </p:nvPicPr>
        <p:blipFill>
          <a:blip r:embed="rId2" cstate="email">
            <a:extLst>
              <a:ext uri="{28A0092B-C50C-407E-A947-70E740481C1C}">
                <a14:useLocalDpi xmlns:a14="http://schemas.microsoft.com/office/drawing/2010/main"/>
              </a:ext>
            </a:extLst>
          </a:blip>
          <a:srcRect l="30906" r="30906"/>
          <a:stretch>
            <a:fillRect/>
          </a:stretch>
        </p:blipFill>
        <p:spPr/>
      </p:pic>
      <p:sp>
        <p:nvSpPr>
          <p:cNvPr id="4" name="Text Placeholder 3">
            <a:extLst>
              <a:ext uri="{FF2B5EF4-FFF2-40B4-BE49-F238E27FC236}">
                <a16:creationId xmlns:a16="http://schemas.microsoft.com/office/drawing/2014/main" id="{C1DDF45D-5FA2-3B98-C75E-D3905770E00F}"/>
              </a:ext>
            </a:extLst>
          </p:cNvPr>
          <p:cNvSpPr>
            <a:spLocks noGrp="1"/>
          </p:cNvSpPr>
          <p:nvPr>
            <p:ph type="body" sz="quarter" idx="35"/>
          </p:nvPr>
        </p:nvSpPr>
        <p:spPr>
          <a:xfrm>
            <a:off x="3842618" y="271697"/>
            <a:ext cx="7701682" cy="339415"/>
          </a:xfrm>
        </p:spPr>
        <p:txBody>
          <a:bodyPr/>
          <a:lstStyle/>
          <a:p>
            <a:pPr algn="l"/>
            <a:r>
              <a:rPr lang="en-US" sz="3200" dirty="0"/>
              <a:t>Host a Fundraiser or Local Event</a:t>
            </a:r>
          </a:p>
        </p:txBody>
      </p:sp>
      <p:sp>
        <p:nvSpPr>
          <p:cNvPr id="5" name="Text Placeholder 4">
            <a:extLst>
              <a:ext uri="{FF2B5EF4-FFF2-40B4-BE49-F238E27FC236}">
                <a16:creationId xmlns:a16="http://schemas.microsoft.com/office/drawing/2014/main" id="{D517ECCD-F102-3738-030C-7FB0FEE34488}"/>
              </a:ext>
            </a:extLst>
          </p:cNvPr>
          <p:cNvSpPr>
            <a:spLocks noGrp="1"/>
          </p:cNvSpPr>
          <p:nvPr>
            <p:ph type="body" sz="quarter" idx="36"/>
          </p:nvPr>
        </p:nvSpPr>
        <p:spPr>
          <a:xfrm>
            <a:off x="3842618" y="851380"/>
            <a:ext cx="7873132" cy="999383"/>
          </a:xfrm>
        </p:spPr>
        <p:txBody>
          <a:bodyPr/>
          <a:lstStyle/>
          <a:p>
            <a:pPr marL="0" indent="0">
              <a:lnSpc>
                <a:spcPct val="100000"/>
              </a:lnSpc>
              <a:spcBef>
                <a:spcPts val="600"/>
              </a:spcBef>
              <a:spcAft>
                <a:spcPts val="600"/>
              </a:spcAft>
              <a:buClr>
                <a:srgbClr val="01A54E"/>
              </a:buClr>
            </a:pPr>
            <a:r>
              <a:rPr lang="en-IE" dirty="0">
                <a:solidFill>
                  <a:schemeClr val="bg1"/>
                </a:solidFill>
                <a:highlight>
                  <a:srgbClr val="01A54E"/>
                </a:highlight>
              </a:rPr>
              <a:t>Donation Matching</a:t>
            </a:r>
            <a:r>
              <a:rPr lang="en-US" dirty="0">
                <a:solidFill>
                  <a:schemeClr val="bg1"/>
                </a:solidFill>
                <a:highlight>
                  <a:srgbClr val="01A54E"/>
                </a:highlight>
                <a:latin typeface="Calibri "/>
              </a:rPr>
              <a:t>: </a:t>
            </a:r>
            <a:r>
              <a:rPr lang="en-US" dirty="0"/>
              <a:t>Encourage customers to donate by matching their contributions up to a certain amount.</a:t>
            </a:r>
            <a:br>
              <a:rPr lang="en-US" dirty="0"/>
            </a:br>
            <a:r>
              <a:rPr lang="en-US" b="1" dirty="0">
                <a:solidFill>
                  <a:srgbClr val="01A54E"/>
                </a:solidFill>
              </a:rPr>
              <a:t>Example: </a:t>
            </a:r>
            <a:r>
              <a:rPr lang="en-US" dirty="0"/>
              <a:t>A </a:t>
            </a:r>
            <a:r>
              <a:rPr lang="en-US" b="1" dirty="0"/>
              <a:t>fitness center </a:t>
            </a:r>
            <a:r>
              <a:rPr lang="en-US" dirty="0"/>
              <a:t>could pledge to match every €1 donated to a children’s sports program.</a:t>
            </a:r>
          </a:p>
          <a:p>
            <a:pPr marL="0" indent="0">
              <a:lnSpc>
                <a:spcPct val="100000"/>
              </a:lnSpc>
              <a:spcBef>
                <a:spcPts val="600"/>
              </a:spcBef>
              <a:spcAft>
                <a:spcPts val="600"/>
              </a:spcAft>
              <a:buClr>
                <a:srgbClr val="01A54E"/>
              </a:buClr>
            </a:pPr>
            <a:r>
              <a:rPr lang="en-US" dirty="0">
                <a:solidFill>
                  <a:schemeClr val="bg1"/>
                </a:solidFill>
                <a:highlight>
                  <a:srgbClr val="E6923C"/>
                </a:highlight>
                <a:latin typeface="Calibri "/>
              </a:rPr>
              <a:t>Fundraising Challenge </a:t>
            </a:r>
            <a:r>
              <a:rPr lang="en-US" dirty="0"/>
              <a:t>Encourage participation in a physical challenge, like a walk, run, or fitness competition.</a:t>
            </a:r>
            <a:br>
              <a:rPr lang="en-US" dirty="0"/>
            </a:br>
            <a:r>
              <a:rPr lang="en-US" b="1" dirty="0">
                <a:solidFill>
                  <a:srgbClr val="E6923C"/>
                </a:solidFill>
              </a:rPr>
              <a:t>Example:</a:t>
            </a:r>
            <a:r>
              <a:rPr lang="en-US" dirty="0">
                <a:solidFill>
                  <a:srgbClr val="E6923C"/>
                </a:solidFill>
              </a:rPr>
              <a:t> </a:t>
            </a:r>
            <a:r>
              <a:rPr lang="en-US" dirty="0"/>
              <a:t>A </a:t>
            </a:r>
            <a:r>
              <a:rPr lang="en-US" b="1" dirty="0"/>
              <a:t>yoga studio </a:t>
            </a:r>
            <a:r>
              <a:rPr lang="en-US" dirty="0"/>
              <a:t>could organize a “30-Day Yoga Challenge” where participants donate a small fee to join, with proceeds supporting mental health programs.</a:t>
            </a:r>
          </a:p>
          <a:p>
            <a:pPr marL="0" indent="0">
              <a:lnSpc>
                <a:spcPct val="100000"/>
              </a:lnSpc>
              <a:spcBef>
                <a:spcPts val="600"/>
              </a:spcBef>
              <a:spcAft>
                <a:spcPts val="600"/>
              </a:spcAft>
              <a:buClr>
                <a:srgbClr val="01A54E"/>
              </a:buClr>
            </a:pPr>
            <a:endParaRPr lang="en-US" sz="400" dirty="0"/>
          </a:p>
          <a:p>
            <a:pPr marL="0" indent="0">
              <a:lnSpc>
                <a:spcPct val="100000"/>
              </a:lnSpc>
              <a:spcBef>
                <a:spcPts val="0"/>
              </a:spcBef>
              <a:buClr>
                <a:srgbClr val="01A54E"/>
              </a:buClr>
            </a:pPr>
            <a:r>
              <a:rPr lang="en-US" dirty="0">
                <a:solidFill>
                  <a:schemeClr val="bg1"/>
                </a:solidFill>
                <a:highlight>
                  <a:srgbClr val="05AAA3"/>
                </a:highlight>
                <a:latin typeface="Calibri "/>
              </a:rPr>
              <a:t>Some Tips:</a:t>
            </a:r>
          </a:p>
          <a:p>
            <a:pPr marL="342900" indent="-342900">
              <a:lnSpc>
                <a:spcPct val="100000"/>
              </a:lnSpc>
              <a:spcBef>
                <a:spcPts val="0"/>
              </a:spcBef>
              <a:buClr>
                <a:srgbClr val="01A54E"/>
              </a:buClr>
              <a:buFont typeface="Arial" panose="020B0604020202020204" pitchFamily="34" charset="0"/>
              <a:buChar char="•"/>
            </a:pPr>
            <a:r>
              <a:rPr lang="en-US" dirty="0"/>
              <a:t>Spread the word via social media, community groups etc.</a:t>
            </a:r>
          </a:p>
          <a:p>
            <a:pPr marL="342900" indent="-342900">
              <a:lnSpc>
                <a:spcPct val="100000"/>
              </a:lnSpc>
              <a:spcBef>
                <a:spcPts val="0"/>
              </a:spcBef>
              <a:buClr>
                <a:srgbClr val="01A54E"/>
              </a:buClr>
              <a:buFont typeface="Arial" panose="020B0604020202020204" pitchFamily="34" charset="0"/>
              <a:buChar char="•"/>
            </a:pPr>
            <a:r>
              <a:rPr lang="en-US" dirty="0"/>
              <a:t>Provide QR codes for direct donations. </a:t>
            </a:r>
          </a:p>
          <a:p>
            <a:pPr marL="342900" indent="-342900">
              <a:lnSpc>
                <a:spcPct val="100000"/>
              </a:lnSpc>
              <a:spcBef>
                <a:spcPts val="0"/>
              </a:spcBef>
              <a:buClr>
                <a:srgbClr val="01A54E"/>
              </a:buClr>
              <a:buFont typeface="Arial" panose="020B0604020202020204" pitchFamily="34" charset="0"/>
              <a:buChar char="•"/>
            </a:pPr>
            <a:r>
              <a:rPr lang="en-US" dirty="0"/>
              <a:t>Follow up and show impact by sharing fundraiser photos, post donation totals and testimonials from the charity. </a:t>
            </a:r>
          </a:p>
          <a:p>
            <a:pPr marL="342900" indent="-342900">
              <a:lnSpc>
                <a:spcPct val="100000"/>
              </a:lnSpc>
              <a:spcBef>
                <a:spcPts val="0"/>
              </a:spcBef>
              <a:buClr>
                <a:srgbClr val="01A54E"/>
              </a:buClr>
              <a:buFont typeface="Arial" panose="020B0604020202020204" pitchFamily="34" charset="0"/>
              <a:buChar char="•"/>
            </a:pPr>
            <a:r>
              <a:rPr lang="en-US" dirty="0"/>
              <a:t>Make it a yearly tradition. Don’t forget to say thank you to all supporters.</a:t>
            </a:r>
          </a:p>
        </p:txBody>
      </p:sp>
      <p:sp>
        <p:nvSpPr>
          <p:cNvPr id="15" name="TextBox 14">
            <a:extLst>
              <a:ext uri="{FF2B5EF4-FFF2-40B4-BE49-F238E27FC236}">
                <a16:creationId xmlns:a16="http://schemas.microsoft.com/office/drawing/2014/main" id="{3CC06AD2-922B-297C-6A5C-DD065CDD1D19}"/>
              </a:ext>
            </a:extLst>
          </p:cNvPr>
          <p:cNvSpPr txBox="1"/>
          <p:nvPr/>
        </p:nvSpPr>
        <p:spPr>
          <a:xfrm>
            <a:off x="207582" y="389317"/>
            <a:ext cx="2743200" cy="1384995"/>
          </a:xfrm>
          <a:prstGeom prst="rect">
            <a:avLst/>
          </a:prstGeom>
          <a:noFill/>
        </p:spPr>
        <p:txBody>
          <a:bodyPr wrap="square" rtlCol="0">
            <a:spAutoFit/>
          </a:bodyPr>
          <a:lstStyle/>
          <a:p>
            <a:pPr algn="ctr"/>
            <a:r>
              <a:rPr lang="en-IE" sz="2800" dirty="0">
                <a:solidFill>
                  <a:schemeClr val="bg1"/>
                </a:solidFill>
              </a:rPr>
              <a:t>Inclusive Recruitment Strategy</a:t>
            </a:r>
          </a:p>
        </p:txBody>
      </p:sp>
      <p:sp>
        <p:nvSpPr>
          <p:cNvPr id="17" name="Round Diagonal Corner Rectangle 9">
            <a:extLst>
              <a:ext uri="{FF2B5EF4-FFF2-40B4-BE49-F238E27FC236}">
                <a16:creationId xmlns:a16="http://schemas.microsoft.com/office/drawing/2014/main" id="{DD922A8A-C591-D6C0-5C7E-DE17C22EF5D5}"/>
              </a:ext>
            </a:extLst>
          </p:cNvPr>
          <p:cNvSpPr/>
          <p:nvPr/>
        </p:nvSpPr>
        <p:spPr>
          <a:xfrm rot="16200000">
            <a:off x="1007854" y="-168366"/>
            <a:ext cx="1523657" cy="2743200"/>
          </a:xfrm>
          <a:prstGeom prst="round2DiagRect">
            <a:avLst/>
          </a:prstGeom>
          <a:solidFill>
            <a:srgbClr val="0872B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a:extLst>
              <a:ext uri="{FF2B5EF4-FFF2-40B4-BE49-F238E27FC236}">
                <a16:creationId xmlns:a16="http://schemas.microsoft.com/office/drawing/2014/main" id="{9A4D1918-E663-EA0D-559B-8F65DF535D93}"/>
              </a:ext>
            </a:extLst>
          </p:cNvPr>
          <p:cNvSpPr txBox="1"/>
          <p:nvPr/>
        </p:nvSpPr>
        <p:spPr>
          <a:xfrm>
            <a:off x="331898" y="418404"/>
            <a:ext cx="2743200" cy="1569660"/>
          </a:xfrm>
          <a:prstGeom prst="rect">
            <a:avLst/>
          </a:prstGeom>
          <a:noFill/>
        </p:spPr>
        <p:txBody>
          <a:bodyPr wrap="square" rtlCol="0" anchor="ctr">
            <a:spAutoFit/>
          </a:bodyPr>
          <a:lstStyle/>
          <a:p>
            <a:pPr algn="ctr"/>
            <a:r>
              <a:rPr lang="en-US" sz="3200" b="1" dirty="0">
                <a:solidFill>
                  <a:schemeClr val="bg1"/>
                </a:solidFill>
              </a:rPr>
              <a:t>Creating Shared Value Ideas</a:t>
            </a:r>
            <a:endParaRPr lang="en-IE" sz="3200" dirty="0">
              <a:solidFill>
                <a:schemeClr val="bg1"/>
              </a:solidFill>
            </a:endParaRPr>
          </a:p>
        </p:txBody>
      </p:sp>
    </p:spTree>
    <p:extLst>
      <p:ext uri="{BB962C8B-B14F-4D97-AF65-F5344CB8AC3E}">
        <p14:creationId xmlns:p14="http://schemas.microsoft.com/office/powerpoint/2010/main" val="61444693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1C1930-457E-0083-32C1-29344DBCFA01}"/>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9A1AC576-602B-A53A-287B-A8DD39D7D0B0}"/>
              </a:ext>
            </a:extLst>
          </p:cNvPr>
          <p:cNvSpPr>
            <a:spLocks noGrp="1"/>
          </p:cNvSpPr>
          <p:nvPr>
            <p:ph type="body" sz="quarter" idx="13"/>
          </p:nvPr>
        </p:nvSpPr>
        <p:spPr>
          <a:xfrm>
            <a:off x="387447" y="1657919"/>
            <a:ext cx="5055171" cy="3933256"/>
          </a:xfrm>
        </p:spPr>
        <p:txBody>
          <a:bodyPr>
            <a:noAutofit/>
          </a:bodyPr>
          <a:lstStyle/>
          <a:p>
            <a:pPr>
              <a:spcBef>
                <a:spcPts val="600"/>
              </a:spcBef>
            </a:pPr>
            <a:r>
              <a:rPr lang="en-US" b="1" dirty="0"/>
              <a:t>Engagement Ideas </a:t>
            </a:r>
          </a:p>
          <a:p>
            <a:pPr>
              <a:spcBef>
                <a:spcPts val="600"/>
              </a:spcBef>
            </a:pPr>
            <a:r>
              <a:rPr lang="en-US" b="1" dirty="0"/>
              <a:t>Host a Community Event</a:t>
            </a:r>
          </a:p>
          <a:p>
            <a:r>
              <a:rPr lang="en-US" sz="2200" b="0" i="0" dirty="0">
                <a:effectLst/>
              </a:rPr>
              <a:t>Help your community while simultaneously boosting brand awareness by putting on community events. This could span a whole host of topics depending on your business offering, strengths and interests, but examples may include:</a:t>
            </a:r>
          </a:p>
          <a:p>
            <a:r>
              <a:rPr lang="en-US" sz="2200" b="0" i="0" dirty="0">
                <a:effectLst/>
              </a:rPr>
              <a:t>You could host workshops, seminars, product sampling, speaking engagements, fundraisers and much more. Events are also great for building local networks, and you can usually develop one that meets your budget. Check out resources in the link below </a:t>
            </a:r>
            <a:r>
              <a:rPr lang="en-US" sz="2200" b="0" i="0" dirty="0">
                <a:effectLst/>
                <a:sym typeface="Wingdings" panose="05000000000000000000" pitchFamily="2" charset="2"/>
              </a:rPr>
              <a:t></a:t>
            </a:r>
            <a:endParaRPr lang="en-US" sz="2200" b="0" i="0" dirty="0">
              <a:effectLst/>
            </a:endParaRPr>
          </a:p>
          <a:p>
            <a:endParaRPr lang="en-IE" sz="2200" dirty="0"/>
          </a:p>
        </p:txBody>
      </p:sp>
      <p:sp>
        <p:nvSpPr>
          <p:cNvPr id="3" name="TextBox 2">
            <a:extLst>
              <a:ext uri="{FF2B5EF4-FFF2-40B4-BE49-F238E27FC236}">
                <a16:creationId xmlns:a16="http://schemas.microsoft.com/office/drawing/2014/main" id="{7F6F7CBD-97BF-DE95-A04D-B92005B3B69E}"/>
              </a:ext>
            </a:extLst>
          </p:cNvPr>
          <p:cNvSpPr txBox="1"/>
          <p:nvPr/>
        </p:nvSpPr>
        <p:spPr>
          <a:xfrm>
            <a:off x="219074" y="6461032"/>
            <a:ext cx="11334751" cy="369332"/>
          </a:xfrm>
          <a:prstGeom prst="rect">
            <a:avLst/>
          </a:prstGeom>
          <a:noFill/>
        </p:spPr>
        <p:txBody>
          <a:bodyPr wrap="square">
            <a:spAutoFit/>
          </a:bodyPr>
          <a:lstStyle/>
          <a:p>
            <a:r>
              <a:rPr lang="en-US" sz="1800" b="0" i="0" dirty="0">
                <a:solidFill>
                  <a:srgbClr val="7030A0"/>
                </a:solidFill>
                <a:effectLst/>
                <a:hlinkClick r:id="rId2">
                  <a:extLst>
                    <a:ext uri="{A12FA001-AC4F-418D-AE19-62706E023703}">
                      <ahyp:hlinkClr xmlns:ahyp="http://schemas.microsoft.com/office/drawing/2018/hyperlinkcolor" val="tx"/>
                    </a:ext>
                  </a:extLst>
                </a:hlinkClick>
              </a:rPr>
              <a:t>https://smallbiztrends.com/2021/08/friendly-events-draw-new-customers.html?expand_article=1</a:t>
            </a:r>
            <a:r>
              <a:rPr lang="en-US" sz="1800" b="0" i="0" dirty="0">
                <a:solidFill>
                  <a:srgbClr val="7030A0"/>
                </a:solidFill>
                <a:effectLst/>
              </a:rPr>
              <a:t>  </a:t>
            </a:r>
          </a:p>
        </p:txBody>
      </p:sp>
      <p:pic>
        <p:nvPicPr>
          <p:cNvPr id="8" name="Picture Placeholder 7" descr="A group of people posing for a photo&#10;&#10;AI-generated content may be incorrect.">
            <a:extLst>
              <a:ext uri="{FF2B5EF4-FFF2-40B4-BE49-F238E27FC236}">
                <a16:creationId xmlns:a16="http://schemas.microsoft.com/office/drawing/2014/main" id="{545C1D48-4C6B-B6D7-780D-43CBABB4FB47}"/>
              </a:ext>
            </a:extLst>
          </p:cNvPr>
          <p:cNvPicPr>
            <a:picLocks noGrp="1" noChangeAspect="1"/>
          </p:cNvPicPr>
          <p:nvPr>
            <p:ph type="pic" sz="quarter" idx="42"/>
          </p:nvPr>
        </p:nvPicPr>
        <p:blipFill>
          <a:blip r:embed="rId3" cstate="email">
            <a:extLst>
              <a:ext uri="{28A0092B-C50C-407E-A947-70E740481C1C}">
                <a14:useLocalDpi xmlns:a14="http://schemas.microsoft.com/office/drawing/2010/main"/>
              </a:ext>
            </a:extLst>
          </a:blip>
          <a:srcRect t="10185" b="10185"/>
          <a:stretch>
            <a:fillRect/>
          </a:stretch>
        </p:blipFill>
        <p:spPr/>
      </p:pic>
    </p:spTree>
    <p:extLst>
      <p:ext uri="{BB962C8B-B14F-4D97-AF65-F5344CB8AC3E}">
        <p14:creationId xmlns:p14="http://schemas.microsoft.com/office/powerpoint/2010/main" val="90764802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DC20DA-F9F6-F5A2-55F1-C515E98ED68F}"/>
            </a:ext>
          </a:extLst>
        </p:cNvPr>
        <p:cNvGrpSpPr/>
        <p:nvPr/>
      </p:nvGrpSpPr>
      <p:grpSpPr>
        <a:xfrm>
          <a:off x="0" y="0"/>
          <a:ext cx="0" cy="0"/>
          <a:chOff x="0" y="0"/>
          <a:chExt cx="0" cy="0"/>
        </a:xfrm>
      </p:grpSpPr>
      <p:pic>
        <p:nvPicPr>
          <p:cNvPr id="11" name="Picture Placeholder 10" descr="A group of people giving each other a high five&#10;&#10;AI-generated content may be incorrect.">
            <a:extLst>
              <a:ext uri="{FF2B5EF4-FFF2-40B4-BE49-F238E27FC236}">
                <a16:creationId xmlns:a16="http://schemas.microsoft.com/office/drawing/2014/main" id="{0F205539-49A5-5C1A-16C3-68B58C5D7CDD}"/>
              </a:ext>
            </a:extLst>
          </p:cNvPr>
          <p:cNvPicPr>
            <a:picLocks noGrp="1" noChangeAspect="1"/>
          </p:cNvPicPr>
          <p:nvPr>
            <p:ph type="pic" sz="quarter" idx="41"/>
          </p:nvPr>
        </p:nvPicPr>
        <p:blipFill>
          <a:blip r:embed="rId2" cstate="email">
            <a:extLst>
              <a:ext uri="{28A0092B-C50C-407E-A947-70E740481C1C}">
                <a14:useLocalDpi xmlns:a14="http://schemas.microsoft.com/office/drawing/2010/main"/>
              </a:ext>
            </a:extLst>
          </a:blip>
          <a:srcRect l="19563" t="-1410" r="42253" b="1410"/>
          <a:stretch/>
        </p:blipFill>
        <p:spPr>
          <a:xfrm>
            <a:off x="7559" y="188180"/>
            <a:ext cx="3392865" cy="5923858"/>
          </a:xfrm>
        </p:spPr>
      </p:pic>
      <p:sp>
        <p:nvSpPr>
          <p:cNvPr id="4" name="Text Placeholder 3">
            <a:extLst>
              <a:ext uri="{FF2B5EF4-FFF2-40B4-BE49-F238E27FC236}">
                <a16:creationId xmlns:a16="http://schemas.microsoft.com/office/drawing/2014/main" id="{F904B5D9-23D6-B35B-E95F-ABD22747CA09}"/>
              </a:ext>
            </a:extLst>
          </p:cNvPr>
          <p:cNvSpPr>
            <a:spLocks noGrp="1"/>
          </p:cNvSpPr>
          <p:nvPr>
            <p:ph type="body" sz="quarter" idx="35"/>
          </p:nvPr>
        </p:nvSpPr>
        <p:spPr>
          <a:xfrm>
            <a:off x="3842618" y="271697"/>
            <a:ext cx="7701682" cy="339415"/>
          </a:xfrm>
        </p:spPr>
        <p:txBody>
          <a:bodyPr/>
          <a:lstStyle/>
          <a:p>
            <a:pPr algn="l"/>
            <a:r>
              <a:rPr lang="en-US" sz="3200" dirty="0"/>
              <a:t>Partner with Another Local Business </a:t>
            </a:r>
          </a:p>
        </p:txBody>
      </p:sp>
      <p:sp>
        <p:nvSpPr>
          <p:cNvPr id="5" name="Text Placeholder 4">
            <a:extLst>
              <a:ext uri="{FF2B5EF4-FFF2-40B4-BE49-F238E27FC236}">
                <a16:creationId xmlns:a16="http://schemas.microsoft.com/office/drawing/2014/main" id="{D2EA6B5E-81BF-38FC-7963-72C8F7D8F4BA}"/>
              </a:ext>
            </a:extLst>
          </p:cNvPr>
          <p:cNvSpPr>
            <a:spLocks noGrp="1"/>
          </p:cNvSpPr>
          <p:nvPr>
            <p:ph type="body" sz="quarter" idx="36"/>
          </p:nvPr>
        </p:nvSpPr>
        <p:spPr>
          <a:xfrm>
            <a:off x="3842618" y="851380"/>
            <a:ext cx="7873132" cy="999383"/>
          </a:xfrm>
        </p:spPr>
        <p:txBody>
          <a:bodyPr/>
          <a:lstStyle/>
          <a:p>
            <a:pPr marL="0" indent="0">
              <a:lnSpc>
                <a:spcPct val="100000"/>
              </a:lnSpc>
              <a:spcBef>
                <a:spcPts val="600"/>
              </a:spcBef>
              <a:spcAft>
                <a:spcPts val="600"/>
              </a:spcAft>
              <a:buClr>
                <a:srgbClr val="01A54E"/>
              </a:buClr>
            </a:pPr>
            <a:r>
              <a:rPr lang="en-US" dirty="0">
                <a:solidFill>
                  <a:schemeClr val="bg1"/>
                </a:solidFill>
                <a:highlight>
                  <a:srgbClr val="E6923C"/>
                </a:highlight>
                <a:latin typeface="+mn-lt"/>
              </a:rPr>
              <a:t>Approach: </a:t>
            </a:r>
            <a:r>
              <a:rPr lang="en-US" dirty="0"/>
              <a:t>Collaborating with another local business is a fantastic way to expand your reach, attract new customers, and strengthen your presence in the community. By pooling resources, expertise, and audiences, SMEs can drive social impact while enhancing their reach and reputation. Identify a business that shares your commitment to social responsibility and inclusivity. Look for partnerships that align with your values and address community needs.</a:t>
            </a:r>
          </a:p>
          <a:p>
            <a:r>
              <a:rPr lang="en-US" b="1" dirty="0">
                <a:solidFill>
                  <a:srgbClr val="E6923C"/>
                </a:solidFill>
              </a:rPr>
              <a:t>Example:</a:t>
            </a:r>
            <a:r>
              <a:rPr lang="en-US" dirty="0">
                <a:solidFill>
                  <a:srgbClr val="E6923C"/>
                </a:solidFill>
              </a:rPr>
              <a:t> </a:t>
            </a:r>
            <a:r>
              <a:rPr lang="en-US" dirty="0"/>
              <a:t>A </a:t>
            </a:r>
            <a:r>
              <a:rPr lang="en-US" b="1" dirty="0"/>
              <a:t>local bookstore </a:t>
            </a:r>
            <a:r>
              <a:rPr lang="en-US" dirty="0"/>
              <a:t>could collaborate with a </a:t>
            </a:r>
            <a:r>
              <a:rPr lang="en-US" b="1" dirty="0"/>
              <a:t>literacy nonprofit</a:t>
            </a:r>
            <a:r>
              <a:rPr lang="en-US" dirty="0"/>
              <a:t> to promote reading programs for underserved youth, or a </a:t>
            </a:r>
            <a:r>
              <a:rPr lang="en-US" b="1" dirty="0"/>
              <a:t>restaurant</a:t>
            </a:r>
            <a:r>
              <a:rPr lang="en-US" dirty="0"/>
              <a:t> could partner with a </a:t>
            </a:r>
            <a:r>
              <a:rPr lang="en-US" b="1" dirty="0"/>
              <a:t>food bank </a:t>
            </a:r>
            <a:r>
              <a:rPr lang="en-US" dirty="0"/>
              <a:t>to support food security.</a:t>
            </a:r>
          </a:p>
          <a:p>
            <a:pPr marL="0" indent="0">
              <a:lnSpc>
                <a:spcPct val="100000"/>
              </a:lnSpc>
              <a:spcBef>
                <a:spcPts val="600"/>
              </a:spcBef>
              <a:spcAft>
                <a:spcPts val="600"/>
              </a:spcAft>
              <a:buClr>
                <a:srgbClr val="01A54E"/>
              </a:buClr>
            </a:pPr>
            <a:r>
              <a:rPr lang="en-US" dirty="0">
                <a:solidFill>
                  <a:schemeClr val="bg1"/>
                </a:solidFill>
                <a:highlight>
                  <a:srgbClr val="01A54E"/>
                </a:highlight>
                <a:latin typeface="Calibri "/>
              </a:rPr>
              <a:t>Joint Community Projects or Programs </a:t>
            </a:r>
            <a:r>
              <a:rPr lang="en-US" dirty="0"/>
              <a:t>Engage in projects that uplift </a:t>
            </a:r>
            <a:r>
              <a:rPr lang="en-US" dirty="0" err="1"/>
              <a:t>marginalised</a:t>
            </a:r>
            <a:r>
              <a:rPr lang="en-US" dirty="0"/>
              <a:t> groups and create opportunities for all.</a:t>
            </a:r>
            <a:br>
              <a:rPr lang="en-US" dirty="0"/>
            </a:br>
            <a:r>
              <a:rPr lang="en-US" b="1" dirty="0">
                <a:solidFill>
                  <a:srgbClr val="01A54E"/>
                </a:solidFill>
              </a:rPr>
              <a:t>Example:</a:t>
            </a:r>
            <a:r>
              <a:rPr lang="en-US" dirty="0">
                <a:solidFill>
                  <a:srgbClr val="01A54E"/>
                </a:solidFill>
              </a:rPr>
              <a:t> </a:t>
            </a:r>
            <a:r>
              <a:rPr lang="en-US" dirty="0"/>
              <a:t>A </a:t>
            </a:r>
            <a:r>
              <a:rPr lang="en-US" b="1" dirty="0"/>
              <a:t>local bakery </a:t>
            </a:r>
            <a:r>
              <a:rPr lang="en-US" dirty="0"/>
              <a:t>and a vocational training center could offer baking workshops for people with disabilities, equipping them with valuable skills.</a:t>
            </a:r>
            <a:endParaRPr lang="en-US" sz="400" dirty="0"/>
          </a:p>
        </p:txBody>
      </p:sp>
      <p:sp>
        <p:nvSpPr>
          <p:cNvPr id="15" name="TextBox 14">
            <a:extLst>
              <a:ext uri="{FF2B5EF4-FFF2-40B4-BE49-F238E27FC236}">
                <a16:creationId xmlns:a16="http://schemas.microsoft.com/office/drawing/2014/main" id="{DC6A5422-C547-DED6-EC96-77BEE5733CE9}"/>
              </a:ext>
            </a:extLst>
          </p:cNvPr>
          <p:cNvSpPr txBox="1"/>
          <p:nvPr/>
        </p:nvSpPr>
        <p:spPr>
          <a:xfrm>
            <a:off x="207582" y="389317"/>
            <a:ext cx="2743200" cy="1384995"/>
          </a:xfrm>
          <a:prstGeom prst="rect">
            <a:avLst/>
          </a:prstGeom>
          <a:noFill/>
        </p:spPr>
        <p:txBody>
          <a:bodyPr wrap="square" rtlCol="0">
            <a:spAutoFit/>
          </a:bodyPr>
          <a:lstStyle/>
          <a:p>
            <a:pPr algn="ctr"/>
            <a:r>
              <a:rPr lang="en-IE" sz="2800" dirty="0">
                <a:solidFill>
                  <a:schemeClr val="bg1"/>
                </a:solidFill>
              </a:rPr>
              <a:t>Inclusive Recruitment Strategy</a:t>
            </a:r>
          </a:p>
        </p:txBody>
      </p:sp>
      <p:sp>
        <p:nvSpPr>
          <p:cNvPr id="17" name="Round Diagonal Corner Rectangle 9">
            <a:extLst>
              <a:ext uri="{FF2B5EF4-FFF2-40B4-BE49-F238E27FC236}">
                <a16:creationId xmlns:a16="http://schemas.microsoft.com/office/drawing/2014/main" id="{4A93BE9B-76C7-3AB2-465C-9E9D3E05348A}"/>
              </a:ext>
            </a:extLst>
          </p:cNvPr>
          <p:cNvSpPr/>
          <p:nvPr/>
        </p:nvSpPr>
        <p:spPr>
          <a:xfrm rot="16200000">
            <a:off x="1007854" y="-168366"/>
            <a:ext cx="1523657" cy="2743200"/>
          </a:xfrm>
          <a:prstGeom prst="round2DiagRect">
            <a:avLst/>
          </a:prstGeom>
          <a:solidFill>
            <a:srgbClr val="E6923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a:extLst>
              <a:ext uri="{FF2B5EF4-FFF2-40B4-BE49-F238E27FC236}">
                <a16:creationId xmlns:a16="http://schemas.microsoft.com/office/drawing/2014/main" id="{470987F9-AD6F-8091-4869-34FF7EF1FB3D}"/>
              </a:ext>
            </a:extLst>
          </p:cNvPr>
          <p:cNvSpPr txBox="1"/>
          <p:nvPr/>
        </p:nvSpPr>
        <p:spPr>
          <a:xfrm>
            <a:off x="331898" y="418404"/>
            <a:ext cx="2743200" cy="1569660"/>
          </a:xfrm>
          <a:prstGeom prst="rect">
            <a:avLst/>
          </a:prstGeom>
          <a:noFill/>
        </p:spPr>
        <p:txBody>
          <a:bodyPr wrap="square" rtlCol="0" anchor="ctr">
            <a:spAutoFit/>
          </a:bodyPr>
          <a:lstStyle/>
          <a:p>
            <a:pPr algn="ctr"/>
            <a:r>
              <a:rPr lang="en-US" sz="3200" b="1" dirty="0">
                <a:solidFill>
                  <a:schemeClr val="bg1"/>
                </a:solidFill>
              </a:rPr>
              <a:t>Creating Shared Value Ideas</a:t>
            </a:r>
            <a:endParaRPr lang="en-IE" sz="3200" dirty="0">
              <a:solidFill>
                <a:schemeClr val="bg1"/>
              </a:solidFill>
            </a:endParaRPr>
          </a:p>
        </p:txBody>
      </p:sp>
      <p:grpSp>
        <p:nvGrpSpPr>
          <p:cNvPr id="2" name="Group 1">
            <a:extLst>
              <a:ext uri="{FF2B5EF4-FFF2-40B4-BE49-F238E27FC236}">
                <a16:creationId xmlns:a16="http://schemas.microsoft.com/office/drawing/2014/main" id="{E3BAA639-27C9-7A18-42E2-DF0E5A04C1E7}"/>
              </a:ext>
            </a:extLst>
          </p:cNvPr>
          <p:cNvGrpSpPr/>
          <p:nvPr/>
        </p:nvGrpSpPr>
        <p:grpSpPr>
          <a:xfrm>
            <a:off x="11168441" y="94706"/>
            <a:ext cx="1016000" cy="1016000"/>
            <a:chOff x="1016000" y="1137920"/>
            <a:chExt cx="1016000" cy="1016000"/>
          </a:xfrm>
        </p:grpSpPr>
        <p:sp>
          <p:nvSpPr>
            <p:cNvPr id="3" name="Oval 2">
              <a:extLst>
                <a:ext uri="{FF2B5EF4-FFF2-40B4-BE49-F238E27FC236}">
                  <a16:creationId xmlns:a16="http://schemas.microsoft.com/office/drawing/2014/main" id="{7475F13E-ED99-7BD4-C7AB-50205ADB6A4D}"/>
                </a:ext>
              </a:extLst>
            </p:cNvPr>
            <p:cNvSpPr/>
            <p:nvPr/>
          </p:nvSpPr>
          <p:spPr>
            <a:xfrm>
              <a:off x="1016000" y="1137920"/>
              <a:ext cx="1016000" cy="1016000"/>
            </a:xfrm>
            <a:prstGeom prst="ellipse">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BF54BFEE-56F4-824D-3DBF-8A6A1764DE36}"/>
                </a:ext>
              </a:extLst>
            </p:cNvPr>
            <p:cNvSpPr txBox="1"/>
            <p:nvPr/>
          </p:nvSpPr>
          <p:spPr>
            <a:xfrm>
              <a:off x="1028700" y="1185862"/>
              <a:ext cx="971551" cy="861774"/>
            </a:xfrm>
            <a:prstGeom prst="rect">
              <a:avLst/>
            </a:prstGeom>
            <a:noFill/>
          </p:spPr>
          <p:txBody>
            <a:bodyPr wrap="square" rtlCol="0">
              <a:spAutoFit/>
            </a:bodyPr>
            <a:lstStyle/>
            <a:p>
              <a:pPr marL="12700" algn="ctr"/>
              <a:r>
                <a:rPr lang="en-US" sz="5000" b="1" dirty="0">
                  <a:solidFill>
                    <a:schemeClr val="bg1"/>
                  </a:solidFill>
                </a:rPr>
                <a:t>04</a:t>
              </a:r>
            </a:p>
          </p:txBody>
        </p:sp>
      </p:grpSp>
    </p:spTree>
    <p:extLst>
      <p:ext uri="{BB962C8B-B14F-4D97-AF65-F5344CB8AC3E}">
        <p14:creationId xmlns:p14="http://schemas.microsoft.com/office/powerpoint/2010/main" val="123354654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90501B-4322-B9B7-F6AF-F18D94E9F0D1}"/>
            </a:ext>
          </a:extLst>
        </p:cNvPr>
        <p:cNvGrpSpPr/>
        <p:nvPr/>
      </p:nvGrpSpPr>
      <p:grpSpPr>
        <a:xfrm>
          <a:off x="0" y="0"/>
          <a:ext cx="0" cy="0"/>
          <a:chOff x="0" y="0"/>
          <a:chExt cx="0" cy="0"/>
        </a:xfrm>
      </p:grpSpPr>
      <p:pic>
        <p:nvPicPr>
          <p:cNvPr id="11" name="Picture Placeholder 10" descr="A group of people giving each other a high five&#10;&#10;AI-generated content may be incorrect.">
            <a:extLst>
              <a:ext uri="{FF2B5EF4-FFF2-40B4-BE49-F238E27FC236}">
                <a16:creationId xmlns:a16="http://schemas.microsoft.com/office/drawing/2014/main" id="{E1CE267C-D608-9CA9-2672-FAAE1D2132F9}"/>
              </a:ext>
            </a:extLst>
          </p:cNvPr>
          <p:cNvPicPr>
            <a:picLocks noGrp="1" noChangeAspect="1"/>
          </p:cNvPicPr>
          <p:nvPr>
            <p:ph type="pic" sz="quarter" idx="41"/>
          </p:nvPr>
        </p:nvPicPr>
        <p:blipFill>
          <a:blip r:embed="rId2" cstate="email">
            <a:extLst>
              <a:ext uri="{28A0092B-C50C-407E-A947-70E740481C1C}">
                <a14:useLocalDpi xmlns:a14="http://schemas.microsoft.com/office/drawing/2010/main"/>
              </a:ext>
            </a:extLst>
          </a:blip>
          <a:srcRect l="19563" t="-1410" r="42253" b="1410"/>
          <a:stretch/>
        </p:blipFill>
        <p:spPr>
          <a:xfrm>
            <a:off x="7559" y="188180"/>
            <a:ext cx="3392865" cy="5923858"/>
          </a:xfrm>
        </p:spPr>
      </p:pic>
      <p:sp>
        <p:nvSpPr>
          <p:cNvPr id="4" name="Text Placeholder 3">
            <a:extLst>
              <a:ext uri="{FF2B5EF4-FFF2-40B4-BE49-F238E27FC236}">
                <a16:creationId xmlns:a16="http://schemas.microsoft.com/office/drawing/2014/main" id="{81ABF3D6-799F-FFA0-B103-6E4116930A6E}"/>
              </a:ext>
            </a:extLst>
          </p:cNvPr>
          <p:cNvSpPr>
            <a:spLocks noGrp="1"/>
          </p:cNvSpPr>
          <p:nvPr>
            <p:ph type="body" sz="quarter" idx="35"/>
          </p:nvPr>
        </p:nvSpPr>
        <p:spPr>
          <a:xfrm>
            <a:off x="3842618" y="271697"/>
            <a:ext cx="7701682" cy="339415"/>
          </a:xfrm>
        </p:spPr>
        <p:txBody>
          <a:bodyPr/>
          <a:lstStyle/>
          <a:p>
            <a:pPr algn="l"/>
            <a:r>
              <a:rPr lang="en-US" sz="3200" dirty="0"/>
              <a:t>Partner with Another Local Business </a:t>
            </a:r>
          </a:p>
        </p:txBody>
      </p:sp>
      <p:sp>
        <p:nvSpPr>
          <p:cNvPr id="5" name="Text Placeholder 4">
            <a:extLst>
              <a:ext uri="{FF2B5EF4-FFF2-40B4-BE49-F238E27FC236}">
                <a16:creationId xmlns:a16="http://schemas.microsoft.com/office/drawing/2014/main" id="{1F2B0383-BDEA-5358-9980-AAE2EC766193}"/>
              </a:ext>
            </a:extLst>
          </p:cNvPr>
          <p:cNvSpPr>
            <a:spLocks noGrp="1"/>
          </p:cNvSpPr>
          <p:nvPr>
            <p:ph type="body" sz="quarter" idx="36"/>
          </p:nvPr>
        </p:nvSpPr>
        <p:spPr>
          <a:xfrm>
            <a:off x="3842618" y="851380"/>
            <a:ext cx="7873132" cy="999383"/>
          </a:xfrm>
        </p:spPr>
        <p:txBody>
          <a:bodyPr/>
          <a:lstStyle/>
          <a:p>
            <a:pPr marL="0" indent="0">
              <a:lnSpc>
                <a:spcPct val="100000"/>
              </a:lnSpc>
              <a:spcBef>
                <a:spcPts val="600"/>
              </a:spcBef>
              <a:spcAft>
                <a:spcPts val="600"/>
              </a:spcAft>
              <a:buClr>
                <a:srgbClr val="01A54E"/>
              </a:buClr>
            </a:pPr>
            <a:r>
              <a:rPr lang="en-US" sz="2100" dirty="0">
                <a:solidFill>
                  <a:schemeClr val="bg1"/>
                </a:solidFill>
                <a:highlight>
                  <a:srgbClr val="269EBB"/>
                </a:highlight>
                <a:latin typeface="Calibri "/>
              </a:rPr>
              <a:t>Co-Hosted Inclusive Events: </a:t>
            </a:r>
            <a:r>
              <a:rPr lang="en-US" sz="2100" dirty="0"/>
              <a:t>Organize events that celebrate diversity and provide equal access to all members of the community.</a:t>
            </a:r>
            <a:br>
              <a:rPr lang="en-US" sz="2100" dirty="0"/>
            </a:br>
            <a:r>
              <a:rPr lang="en-US" sz="2100" b="1" dirty="0">
                <a:solidFill>
                  <a:srgbClr val="269EBB"/>
                </a:solidFill>
              </a:rPr>
              <a:t>Example:</a:t>
            </a:r>
            <a:r>
              <a:rPr lang="en-US" sz="2100" dirty="0">
                <a:solidFill>
                  <a:srgbClr val="269EBB"/>
                </a:solidFill>
              </a:rPr>
              <a:t> </a:t>
            </a:r>
            <a:r>
              <a:rPr lang="en-US" sz="2100" dirty="0"/>
              <a:t>A </a:t>
            </a:r>
            <a:r>
              <a:rPr lang="en-US" sz="2100" b="1" dirty="0"/>
              <a:t>fitness center </a:t>
            </a:r>
            <a:r>
              <a:rPr lang="en-US" sz="2100" dirty="0"/>
              <a:t>and a </a:t>
            </a:r>
            <a:r>
              <a:rPr lang="en-US" sz="2100" b="1" dirty="0"/>
              <a:t>mental health </a:t>
            </a:r>
            <a:r>
              <a:rPr lang="en-US" sz="2100" dirty="0"/>
              <a:t>organization could host wellness days with inclusive activities like accessible yoga.</a:t>
            </a:r>
          </a:p>
          <a:p>
            <a:pPr>
              <a:spcBef>
                <a:spcPts val="600"/>
              </a:spcBef>
              <a:spcAft>
                <a:spcPts val="600"/>
              </a:spcAft>
            </a:pPr>
            <a:r>
              <a:rPr lang="en-US" sz="2100" dirty="0">
                <a:solidFill>
                  <a:schemeClr val="bg1"/>
                </a:solidFill>
                <a:highlight>
                  <a:srgbClr val="D11C5F"/>
                </a:highlight>
                <a:latin typeface="Calibri "/>
              </a:rPr>
              <a:t>Community Discount &amp; Support Programs </a:t>
            </a:r>
            <a:r>
              <a:rPr lang="en-US" sz="2100" dirty="0"/>
              <a:t>Offer joint discounts or support packages for underserved groups.</a:t>
            </a:r>
            <a:br>
              <a:rPr lang="en-US" sz="2100" dirty="0"/>
            </a:br>
            <a:r>
              <a:rPr lang="en-US" sz="2100" b="1" dirty="0">
                <a:solidFill>
                  <a:srgbClr val="D11C5F"/>
                </a:solidFill>
              </a:rPr>
              <a:t>Example:</a:t>
            </a:r>
            <a:r>
              <a:rPr lang="en-US" sz="2100" dirty="0">
                <a:solidFill>
                  <a:srgbClr val="D11C5F"/>
                </a:solidFill>
              </a:rPr>
              <a:t> </a:t>
            </a:r>
            <a:r>
              <a:rPr lang="en-US" sz="2100" dirty="0"/>
              <a:t>A </a:t>
            </a:r>
            <a:r>
              <a:rPr lang="en-US" sz="2100" b="1" dirty="0"/>
              <a:t>local pharmacy </a:t>
            </a:r>
            <a:r>
              <a:rPr lang="en-US" sz="2100" dirty="0"/>
              <a:t>and a </a:t>
            </a:r>
            <a:r>
              <a:rPr lang="en-US" sz="2100" b="1" dirty="0"/>
              <a:t>community health clinic </a:t>
            </a:r>
            <a:r>
              <a:rPr lang="en-US" sz="2100" dirty="0"/>
              <a:t>could provide discounted wellness packages for low-income families.</a:t>
            </a:r>
          </a:p>
          <a:p>
            <a:r>
              <a:rPr lang="en-US" sz="2100" dirty="0">
                <a:solidFill>
                  <a:schemeClr val="bg1"/>
                </a:solidFill>
                <a:highlight>
                  <a:srgbClr val="008080"/>
                </a:highlight>
                <a:latin typeface="Calibri "/>
              </a:rPr>
              <a:t>Skills &amp; Resource Sharing for Social Good </a:t>
            </a:r>
            <a:r>
              <a:rPr lang="en-US" sz="2100" dirty="0"/>
              <a:t>Partner to share expertise and resources that benefit the broader community.</a:t>
            </a:r>
            <a:br>
              <a:rPr lang="en-US" sz="2100" dirty="0"/>
            </a:br>
            <a:r>
              <a:rPr lang="en-US" sz="2100" b="1" dirty="0">
                <a:solidFill>
                  <a:srgbClr val="008080"/>
                </a:solidFill>
              </a:rPr>
              <a:t>Example:</a:t>
            </a:r>
            <a:r>
              <a:rPr lang="en-US" sz="2100" dirty="0">
                <a:solidFill>
                  <a:srgbClr val="008080"/>
                </a:solidFill>
              </a:rPr>
              <a:t> </a:t>
            </a:r>
            <a:r>
              <a:rPr lang="en-US" sz="2100" dirty="0"/>
              <a:t>A </a:t>
            </a:r>
            <a:r>
              <a:rPr lang="en-US" sz="2100" b="1" dirty="0"/>
              <a:t>coworking space </a:t>
            </a:r>
            <a:r>
              <a:rPr lang="en-US" sz="2100" dirty="0"/>
              <a:t>and a </a:t>
            </a:r>
            <a:r>
              <a:rPr lang="en-US" sz="2100" b="1" dirty="0"/>
              <a:t>digital marketing </a:t>
            </a:r>
            <a:r>
              <a:rPr lang="en-US" sz="2100" dirty="0"/>
              <a:t>agency could offer free business workshops for minority entrepreneurs &amp; refugees.</a:t>
            </a:r>
          </a:p>
          <a:p>
            <a:r>
              <a:rPr lang="en-US" sz="2100" dirty="0">
                <a:solidFill>
                  <a:schemeClr val="bg1"/>
                </a:solidFill>
                <a:highlight>
                  <a:srgbClr val="E6923C"/>
                </a:highlight>
                <a:latin typeface="Calibri "/>
              </a:rPr>
              <a:t>Local Employment &amp; Entrepreneurship </a:t>
            </a:r>
            <a:r>
              <a:rPr lang="en-US" sz="2100" dirty="0" err="1">
                <a:solidFill>
                  <a:schemeClr val="bg1"/>
                </a:solidFill>
                <a:highlight>
                  <a:srgbClr val="E6923C"/>
                </a:highlight>
                <a:latin typeface="Calibri "/>
              </a:rPr>
              <a:t>Opportunities</a:t>
            </a:r>
            <a:r>
              <a:rPr lang="en-US" sz="2100" dirty="0" err="1"/>
              <a:t>Create</a:t>
            </a:r>
            <a:r>
              <a:rPr lang="en-US" sz="2100" dirty="0"/>
              <a:t> inclusive hiring and training programs that empower underrepresented groups.</a:t>
            </a:r>
            <a:br>
              <a:rPr lang="en-US" sz="2100" dirty="0"/>
            </a:br>
            <a:r>
              <a:rPr lang="en-US" sz="2100" b="1" dirty="0">
                <a:solidFill>
                  <a:srgbClr val="E6923C"/>
                </a:solidFill>
              </a:rPr>
              <a:t>Example:</a:t>
            </a:r>
            <a:r>
              <a:rPr lang="en-US" sz="2100" dirty="0">
                <a:solidFill>
                  <a:srgbClr val="E6923C"/>
                </a:solidFill>
              </a:rPr>
              <a:t> </a:t>
            </a:r>
            <a:r>
              <a:rPr lang="en-US" sz="2100" dirty="0"/>
              <a:t>A </a:t>
            </a:r>
            <a:r>
              <a:rPr lang="en-US" sz="2100" b="1" dirty="0"/>
              <a:t>café </a:t>
            </a:r>
            <a:r>
              <a:rPr lang="en-US" sz="2100" dirty="0"/>
              <a:t>and a </a:t>
            </a:r>
            <a:r>
              <a:rPr lang="en-US" sz="2100" b="1" dirty="0"/>
              <a:t>vocational school </a:t>
            </a:r>
            <a:r>
              <a:rPr lang="en-US" sz="2100" dirty="0"/>
              <a:t>could collaborate on a barista training program for young people facing employment barriers.</a:t>
            </a:r>
          </a:p>
          <a:p>
            <a:pPr>
              <a:spcBef>
                <a:spcPts val="600"/>
              </a:spcBef>
              <a:spcAft>
                <a:spcPts val="600"/>
              </a:spcAft>
            </a:pPr>
            <a:endParaRPr lang="en-US" sz="2100" dirty="0"/>
          </a:p>
        </p:txBody>
      </p:sp>
      <p:sp>
        <p:nvSpPr>
          <p:cNvPr id="15" name="TextBox 14">
            <a:extLst>
              <a:ext uri="{FF2B5EF4-FFF2-40B4-BE49-F238E27FC236}">
                <a16:creationId xmlns:a16="http://schemas.microsoft.com/office/drawing/2014/main" id="{2B53A83F-358F-3FBB-D136-EE339B810215}"/>
              </a:ext>
            </a:extLst>
          </p:cNvPr>
          <p:cNvSpPr txBox="1"/>
          <p:nvPr/>
        </p:nvSpPr>
        <p:spPr>
          <a:xfrm>
            <a:off x="207582" y="389317"/>
            <a:ext cx="2743200" cy="1384995"/>
          </a:xfrm>
          <a:prstGeom prst="rect">
            <a:avLst/>
          </a:prstGeom>
          <a:noFill/>
        </p:spPr>
        <p:txBody>
          <a:bodyPr wrap="square" rtlCol="0">
            <a:spAutoFit/>
          </a:bodyPr>
          <a:lstStyle/>
          <a:p>
            <a:pPr algn="ctr"/>
            <a:r>
              <a:rPr lang="en-IE" sz="2800" dirty="0">
                <a:solidFill>
                  <a:schemeClr val="bg1"/>
                </a:solidFill>
              </a:rPr>
              <a:t>Inclusive Recruitment Strategy</a:t>
            </a:r>
          </a:p>
        </p:txBody>
      </p:sp>
      <p:sp>
        <p:nvSpPr>
          <p:cNvPr id="17" name="Round Diagonal Corner Rectangle 9">
            <a:extLst>
              <a:ext uri="{FF2B5EF4-FFF2-40B4-BE49-F238E27FC236}">
                <a16:creationId xmlns:a16="http://schemas.microsoft.com/office/drawing/2014/main" id="{11F21804-C9D3-0C4F-DE0F-8F80904EB87D}"/>
              </a:ext>
            </a:extLst>
          </p:cNvPr>
          <p:cNvSpPr/>
          <p:nvPr/>
        </p:nvSpPr>
        <p:spPr>
          <a:xfrm rot="16200000">
            <a:off x="1007854" y="-168366"/>
            <a:ext cx="1523657" cy="2743200"/>
          </a:xfrm>
          <a:prstGeom prst="round2DiagRect">
            <a:avLst/>
          </a:prstGeom>
          <a:solidFill>
            <a:srgbClr val="E6923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a:extLst>
              <a:ext uri="{FF2B5EF4-FFF2-40B4-BE49-F238E27FC236}">
                <a16:creationId xmlns:a16="http://schemas.microsoft.com/office/drawing/2014/main" id="{8CB74E57-ECD9-DCA4-F98B-5833F7ED149B}"/>
              </a:ext>
            </a:extLst>
          </p:cNvPr>
          <p:cNvSpPr txBox="1"/>
          <p:nvPr/>
        </p:nvSpPr>
        <p:spPr>
          <a:xfrm>
            <a:off x="331898" y="418404"/>
            <a:ext cx="2743200" cy="1569660"/>
          </a:xfrm>
          <a:prstGeom prst="rect">
            <a:avLst/>
          </a:prstGeom>
          <a:noFill/>
        </p:spPr>
        <p:txBody>
          <a:bodyPr wrap="square" rtlCol="0" anchor="ctr">
            <a:spAutoFit/>
          </a:bodyPr>
          <a:lstStyle/>
          <a:p>
            <a:pPr algn="ctr"/>
            <a:r>
              <a:rPr lang="en-US" sz="3200" b="1" dirty="0">
                <a:solidFill>
                  <a:schemeClr val="bg1"/>
                </a:solidFill>
              </a:rPr>
              <a:t>Creating Shared Value Ideas</a:t>
            </a:r>
            <a:endParaRPr lang="en-IE" sz="3200" dirty="0">
              <a:solidFill>
                <a:schemeClr val="bg1"/>
              </a:solidFill>
            </a:endParaRPr>
          </a:p>
        </p:txBody>
      </p:sp>
    </p:spTree>
    <p:extLst>
      <p:ext uri="{BB962C8B-B14F-4D97-AF65-F5344CB8AC3E}">
        <p14:creationId xmlns:p14="http://schemas.microsoft.com/office/powerpoint/2010/main" val="356252332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0F374F-E6E2-F72A-939F-1C105921E32E}"/>
            </a:ext>
          </a:extLst>
        </p:cNvPr>
        <p:cNvGrpSpPr/>
        <p:nvPr/>
      </p:nvGrpSpPr>
      <p:grpSpPr>
        <a:xfrm>
          <a:off x="0" y="0"/>
          <a:ext cx="0" cy="0"/>
          <a:chOff x="0" y="0"/>
          <a:chExt cx="0" cy="0"/>
        </a:xfrm>
      </p:grpSpPr>
      <p:pic>
        <p:nvPicPr>
          <p:cNvPr id="10" name="Picture Placeholder 9" descr="A group of hands holding each other's fists&#10;&#10;AI-generated content may be incorrect.">
            <a:extLst>
              <a:ext uri="{FF2B5EF4-FFF2-40B4-BE49-F238E27FC236}">
                <a16:creationId xmlns:a16="http://schemas.microsoft.com/office/drawing/2014/main" id="{A570135C-3CE8-4850-2530-19573BD648E9}"/>
              </a:ext>
            </a:extLst>
          </p:cNvPr>
          <p:cNvPicPr>
            <a:picLocks noGrp="1" noChangeAspect="1"/>
          </p:cNvPicPr>
          <p:nvPr>
            <p:ph type="pic" sz="quarter" idx="41"/>
          </p:nvPr>
        </p:nvPicPr>
        <p:blipFill>
          <a:blip r:embed="rId2" cstate="email">
            <a:extLst>
              <a:ext uri="{28A0092B-C50C-407E-A947-70E740481C1C}">
                <a14:useLocalDpi xmlns:a14="http://schemas.microsoft.com/office/drawing/2010/main"/>
              </a:ext>
            </a:extLst>
          </a:blip>
          <a:srcRect l="7039" r="7039"/>
          <a:stretch>
            <a:fillRect/>
          </a:stretch>
        </p:blipFill>
        <p:spPr/>
      </p:pic>
      <p:sp>
        <p:nvSpPr>
          <p:cNvPr id="4" name="Text Placeholder 3">
            <a:extLst>
              <a:ext uri="{FF2B5EF4-FFF2-40B4-BE49-F238E27FC236}">
                <a16:creationId xmlns:a16="http://schemas.microsoft.com/office/drawing/2014/main" id="{05EF75A7-9C64-256B-F8A2-F79E30E5E4DC}"/>
              </a:ext>
            </a:extLst>
          </p:cNvPr>
          <p:cNvSpPr>
            <a:spLocks noGrp="1"/>
          </p:cNvSpPr>
          <p:nvPr>
            <p:ph type="body" sz="quarter" idx="35"/>
          </p:nvPr>
        </p:nvSpPr>
        <p:spPr>
          <a:xfrm>
            <a:off x="3842618" y="271697"/>
            <a:ext cx="7701682" cy="339415"/>
          </a:xfrm>
        </p:spPr>
        <p:txBody>
          <a:bodyPr/>
          <a:lstStyle/>
          <a:p>
            <a:pPr algn="l"/>
            <a:r>
              <a:rPr lang="en-US" sz="3200" dirty="0"/>
              <a:t>Support Local Teams or Schools</a:t>
            </a:r>
          </a:p>
        </p:txBody>
      </p:sp>
      <p:sp>
        <p:nvSpPr>
          <p:cNvPr id="5" name="Text Placeholder 4">
            <a:extLst>
              <a:ext uri="{FF2B5EF4-FFF2-40B4-BE49-F238E27FC236}">
                <a16:creationId xmlns:a16="http://schemas.microsoft.com/office/drawing/2014/main" id="{23820A03-08A6-5049-72E9-0D541D74D79F}"/>
              </a:ext>
            </a:extLst>
          </p:cNvPr>
          <p:cNvSpPr>
            <a:spLocks noGrp="1"/>
          </p:cNvSpPr>
          <p:nvPr>
            <p:ph type="body" sz="quarter" idx="36"/>
          </p:nvPr>
        </p:nvSpPr>
        <p:spPr>
          <a:xfrm>
            <a:off x="3842618" y="851380"/>
            <a:ext cx="7873132" cy="999383"/>
          </a:xfrm>
        </p:spPr>
        <p:txBody>
          <a:bodyPr/>
          <a:lstStyle/>
          <a:p>
            <a:pPr marL="0" indent="0">
              <a:lnSpc>
                <a:spcPct val="100000"/>
              </a:lnSpc>
              <a:spcBef>
                <a:spcPts val="0"/>
              </a:spcBef>
              <a:buClr>
                <a:srgbClr val="01A54E"/>
              </a:buClr>
            </a:pPr>
            <a:r>
              <a:rPr lang="en-US" dirty="0">
                <a:solidFill>
                  <a:schemeClr val="bg1"/>
                </a:solidFill>
                <a:highlight>
                  <a:srgbClr val="E6923C"/>
                </a:highlight>
                <a:latin typeface="+mn-lt"/>
              </a:rPr>
              <a:t>Approach: </a:t>
            </a:r>
            <a:r>
              <a:rPr lang="en-US" dirty="0"/>
              <a:t>Sponsoring a local sports team or school is more than just a branding opportunity—it’s a meaningful way for SMEs to ensure inclusivity, support community well-being, and create shared value for all. By investing in local athletics and youth businesses can contribute to social cohesion, youth empowerment, educational opportunities, workforce readiness and healthier communities while strengthening their own local presence.</a:t>
            </a:r>
          </a:p>
          <a:p>
            <a:pPr>
              <a:spcBef>
                <a:spcPts val="0"/>
              </a:spcBef>
            </a:pPr>
            <a:r>
              <a:rPr lang="en-US" dirty="0">
                <a:solidFill>
                  <a:schemeClr val="bg1"/>
                </a:solidFill>
                <a:highlight>
                  <a:srgbClr val="01A54E"/>
                </a:highlight>
                <a:latin typeface="Calibri "/>
              </a:rPr>
              <a:t>Offer Career Talks &amp; Skill Building Workshops. </a:t>
            </a:r>
            <a:r>
              <a:rPr lang="en-US" dirty="0"/>
              <a:t>Help students develop real-world skills by organizing interactive sessions with professionals from different industries.</a:t>
            </a:r>
          </a:p>
          <a:p>
            <a:pPr>
              <a:spcBef>
                <a:spcPts val="0"/>
              </a:spcBef>
            </a:pPr>
            <a:r>
              <a:rPr lang="en-US" b="1" dirty="0">
                <a:solidFill>
                  <a:srgbClr val="01A54E"/>
                </a:solidFill>
              </a:rPr>
              <a:t>Example:</a:t>
            </a:r>
            <a:r>
              <a:rPr lang="en-US" dirty="0">
                <a:solidFill>
                  <a:srgbClr val="01A54E"/>
                </a:solidFill>
              </a:rPr>
              <a:t> </a:t>
            </a:r>
            <a:r>
              <a:rPr lang="en-US" dirty="0"/>
              <a:t>A </a:t>
            </a:r>
            <a:r>
              <a:rPr lang="en-US" b="1" dirty="0"/>
              <a:t>digital marketing SME </a:t>
            </a:r>
            <a:r>
              <a:rPr lang="en-US" dirty="0"/>
              <a:t>can provide workshops on personal branding and social media literacy for job seekers.</a:t>
            </a:r>
          </a:p>
          <a:p>
            <a:pPr marL="0" indent="0">
              <a:lnSpc>
                <a:spcPct val="100000"/>
              </a:lnSpc>
              <a:spcBef>
                <a:spcPts val="0"/>
              </a:spcBef>
              <a:buClr>
                <a:srgbClr val="01A54E"/>
              </a:buClr>
            </a:pPr>
            <a:r>
              <a:rPr lang="en-IE" dirty="0">
                <a:solidFill>
                  <a:schemeClr val="bg1"/>
                </a:solidFill>
                <a:highlight>
                  <a:srgbClr val="0872B5"/>
                </a:highlight>
                <a:latin typeface="Calibri "/>
              </a:rPr>
              <a:t>Fund Access &amp; Inclusion Initiatives </a:t>
            </a:r>
            <a:r>
              <a:rPr lang="en-US" dirty="0"/>
              <a:t>Ensure that your sponsorship helps make sports accessible to everyone, regardless of background or financial means.</a:t>
            </a:r>
            <a:br>
              <a:rPr lang="en-US" dirty="0"/>
            </a:br>
            <a:r>
              <a:rPr lang="en-US" b="1" dirty="0">
                <a:solidFill>
                  <a:srgbClr val="0872B5"/>
                </a:solidFill>
              </a:rPr>
              <a:t>Example:</a:t>
            </a:r>
            <a:r>
              <a:rPr lang="en-US" dirty="0">
                <a:solidFill>
                  <a:srgbClr val="0872B5"/>
                </a:solidFill>
              </a:rPr>
              <a:t> </a:t>
            </a:r>
            <a:r>
              <a:rPr lang="en-US" dirty="0"/>
              <a:t>Cover registration fees for children from low-income families to participate in the local basketball league.</a:t>
            </a:r>
            <a:endParaRPr lang="en-US" dirty="0">
              <a:solidFill>
                <a:schemeClr val="bg1"/>
              </a:solidFill>
              <a:highlight>
                <a:srgbClr val="01A54E"/>
              </a:highlight>
              <a:latin typeface="Calibri "/>
            </a:endParaRPr>
          </a:p>
        </p:txBody>
      </p:sp>
      <p:sp>
        <p:nvSpPr>
          <p:cNvPr id="15" name="TextBox 14">
            <a:extLst>
              <a:ext uri="{FF2B5EF4-FFF2-40B4-BE49-F238E27FC236}">
                <a16:creationId xmlns:a16="http://schemas.microsoft.com/office/drawing/2014/main" id="{FA514DC6-F80A-2AD8-42C1-CD61D796F6B3}"/>
              </a:ext>
            </a:extLst>
          </p:cNvPr>
          <p:cNvSpPr txBox="1"/>
          <p:nvPr/>
        </p:nvSpPr>
        <p:spPr>
          <a:xfrm>
            <a:off x="207582" y="389317"/>
            <a:ext cx="2743200" cy="1384995"/>
          </a:xfrm>
          <a:prstGeom prst="rect">
            <a:avLst/>
          </a:prstGeom>
          <a:noFill/>
        </p:spPr>
        <p:txBody>
          <a:bodyPr wrap="square" rtlCol="0">
            <a:spAutoFit/>
          </a:bodyPr>
          <a:lstStyle/>
          <a:p>
            <a:pPr algn="ctr"/>
            <a:r>
              <a:rPr lang="en-IE" sz="2800" dirty="0">
                <a:solidFill>
                  <a:schemeClr val="bg1"/>
                </a:solidFill>
              </a:rPr>
              <a:t>Inclusive Recruitment Strategy</a:t>
            </a:r>
          </a:p>
        </p:txBody>
      </p:sp>
      <p:sp>
        <p:nvSpPr>
          <p:cNvPr id="17" name="Round Diagonal Corner Rectangle 9">
            <a:extLst>
              <a:ext uri="{FF2B5EF4-FFF2-40B4-BE49-F238E27FC236}">
                <a16:creationId xmlns:a16="http://schemas.microsoft.com/office/drawing/2014/main" id="{643A90D5-8EC0-0B6F-EDE6-67D4EE67AF0E}"/>
              </a:ext>
            </a:extLst>
          </p:cNvPr>
          <p:cNvSpPr/>
          <p:nvPr/>
        </p:nvSpPr>
        <p:spPr>
          <a:xfrm rot="16200000">
            <a:off x="1007854" y="-168366"/>
            <a:ext cx="1523657" cy="2743200"/>
          </a:xfrm>
          <a:prstGeom prst="round2DiagRect">
            <a:avLst/>
          </a:prstGeom>
          <a:solidFill>
            <a:srgbClr val="01A54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a:extLst>
              <a:ext uri="{FF2B5EF4-FFF2-40B4-BE49-F238E27FC236}">
                <a16:creationId xmlns:a16="http://schemas.microsoft.com/office/drawing/2014/main" id="{7C945EBD-566A-75B8-DE60-A209DDFE0256}"/>
              </a:ext>
            </a:extLst>
          </p:cNvPr>
          <p:cNvSpPr txBox="1"/>
          <p:nvPr/>
        </p:nvSpPr>
        <p:spPr>
          <a:xfrm>
            <a:off x="331898" y="418404"/>
            <a:ext cx="2743200" cy="1569660"/>
          </a:xfrm>
          <a:prstGeom prst="rect">
            <a:avLst/>
          </a:prstGeom>
          <a:noFill/>
        </p:spPr>
        <p:txBody>
          <a:bodyPr wrap="square" rtlCol="0" anchor="ctr">
            <a:spAutoFit/>
          </a:bodyPr>
          <a:lstStyle/>
          <a:p>
            <a:pPr algn="ctr"/>
            <a:r>
              <a:rPr lang="en-US" sz="3200" b="1" dirty="0">
                <a:solidFill>
                  <a:schemeClr val="bg1"/>
                </a:solidFill>
              </a:rPr>
              <a:t>Creating Shared Value Ideas</a:t>
            </a:r>
            <a:endParaRPr lang="en-IE" sz="3200" dirty="0">
              <a:solidFill>
                <a:schemeClr val="bg1"/>
              </a:solidFill>
            </a:endParaRPr>
          </a:p>
        </p:txBody>
      </p:sp>
      <p:grpSp>
        <p:nvGrpSpPr>
          <p:cNvPr id="2" name="Group 1">
            <a:extLst>
              <a:ext uri="{FF2B5EF4-FFF2-40B4-BE49-F238E27FC236}">
                <a16:creationId xmlns:a16="http://schemas.microsoft.com/office/drawing/2014/main" id="{004C85D2-8E6F-7247-89EC-D9B4A94DEED7}"/>
              </a:ext>
            </a:extLst>
          </p:cNvPr>
          <p:cNvGrpSpPr/>
          <p:nvPr/>
        </p:nvGrpSpPr>
        <p:grpSpPr>
          <a:xfrm>
            <a:off x="11168441" y="94706"/>
            <a:ext cx="1016000" cy="1016000"/>
            <a:chOff x="1016000" y="1137920"/>
            <a:chExt cx="1016000" cy="1016000"/>
          </a:xfrm>
        </p:grpSpPr>
        <p:sp>
          <p:nvSpPr>
            <p:cNvPr id="3" name="Oval 2">
              <a:extLst>
                <a:ext uri="{FF2B5EF4-FFF2-40B4-BE49-F238E27FC236}">
                  <a16:creationId xmlns:a16="http://schemas.microsoft.com/office/drawing/2014/main" id="{F033AFDC-4724-15D3-3A30-4919F2DA497A}"/>
                </a:ext>
              </a:extLst>
            </p:cNvPr>
            <p:cNvSpPr/>
            <p:nvPr/>
          </p:nvSpPr>
          <p:spPr>
            <a:xfrm>
              <a:off x="1016000" y="1137920"/>
              <a:ext cx="1016000" cy="1016000"/>
            </a:xfrm>
            <a:prstGeom prst="ellipse">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67E98A2D-2E62-546E-B7CB-82760C337107}"/>
                </a:ext>
              </a:extLst>
            </p:cNvPr>
            <p:cNvSpPr txBox="1"/>
            <p:nvPr/>
          </p:nvSpPr>
          <p:spPr>
            <a:xfrm>
              <a:off x="1028700" y="1185862"/>
              <a:ext cx="971551" cy="861774"/>
            </a:xfrm>
            <a:prstGeom prst="rect">
              <a:avLst/>
            </a:prstGeom>
            <a:noFill/>
          </p:spPr>
          <p:txBody>
            <a:bodyPr wrap="square" rtlCol="0">
              <a:spAutoFit/>
            </a:bodyPr>
            <a:lstStyle/>
            <a:p>
              <a:pPr marL="12700" algn="ctr"/>
              <a:r>
                <a:rPr lang="en-US" sz="5000" b="1" dirty="0">
                  <a:solidFill>
                    <a:schemeClr val="bg1"/>
                  </a:solidFill>
                </a:rPr>
                <a:t>05</a:t>
              </a:r>
            </a:p>
          </p:txBody>
        </p:sp>
      </p:grpSp>
    </p:spTree>
    <p:extLst>
      <p:ext uri="{BB962C8B-B14F-4D97-AF65-F5344CB8AC3E}">
        <p14:creationId xmlns:p14="http://schemas.microsoft.com/office/powerpoint/2010/main" val="115370270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97A6A5-5C05-CF8E-ADFF-EC46F5A5B1F8}"/>
            </a:ext>
          </a:extLst>
        </p:cNvPr>
        <p:cNvGrpSpPr/>
        <p:nvPr/>
      </p:nvGrpSpPr>
      <p:grpSpPr>
        <a:xfrm>
          <a:off x="0" y="0"/>
          <a:ext cx="0" cy="0"/>
          <a:chOff x="0" y="0"/>
          <a:chExt cx="0" cy="0"/>
        </a:xfrm>
      </p:grpSpPr>
      <p:pic>
        <p:nvPicPr>
          <p:cNvPr id="10" name="Picture Placeholder 9" descr="A group of hands holding each other's fists&#10;&#10;AI-generated content may be incorrect.">
            <a:extLst>
              <a:ext uri="{FF2B5EF4-FFF2-40B4-BE49-F238E27FC236}">
                <a16:creationId xmlns:a16="http://schemas.microsoft.com/office/drawing/2014/main" id="{9C1B3D6E-7BA2-6E47-8ED2-78F56AD94C22}"/>
              </a:ext>
            </a:extLst>
          </p:cNvPr>
          <p:cNvPicPr>
            <a:picLocks noGrp="1" noChangeAspect="1"/>
          </p:cNvPicPr>
          <p:nvPr>
            <p:ph type="pic" sz="quarter" idx="41"/>
          </p:nvPr>
        </p:nvPicPr>
        <p:blipFill>
          <a:blip r:embed="rId2" cstate="email">
            <a:extLst>
              <a:ext uri="{28A0092B-C50C-407E-A947-70E740481C1C}">
                <a14:useLocalDpi xmlns:a14="http://schemas.microsoft.com/office/drawing/2010/main"/>
              </a:ext>
            </a:extLst>
          </a:blip>
          <a:srcRect l="7039" r="7039"/>
          <a:stretch>
            <a:fillRect/>
          </a:stretch>
        </p:blipFill>
        <p:spPr/>
      </p:pic>
      <p:sp>
        <p:nvSpPr>
          <p:cNvPr id="4" name="Text Placeholder 3">
            <a:extLst>
              <a:ext uri="{FF2B5EF4-FFF2-40B4-BE49-F238E27FC236}">
                <a16:creationId xmlns:a16="http://schemas.microsoft.com/office/drawing/2014/main" id="{D44DF01A-9BAF-A39A-99D7-701B07E676B3}"/>
              </a:ext>
            </a:extLst>
          </p:cNvPr>
          <p:cNvSpPr>
            <a:spLocks noGrp="1"/>
          </p:cNvSpPr>
          <p:nvPr>
            <p:ph type="body" sz="quarter" idx="35"/>
          </p:nvPr>
        </p:nvSpPr>
        <p:spPr>
          <a:xfrm>
            <a:off x="3842618" y="271697"/>
            <a:ext cx="7701682" cy="339415"/>
          </a:xfrm>
        </p:spPr>
        <p:txBody>
          <a:bodyPr/>
          <a:lstStyle/>
          <a:p>
            <a:pPr algn="l"/>
            <a:r>
              <a:rPr lang="en-US" sz="3200" dirty="0"/>
              <a:t>Support Local Teams or Schools</a:t>
            </a:r>
          </a:p>
        </p:txBody>
      </p:sp>
      <p:sp>
        <p:nvSpPr>
          <p:cNvPr id="5" name="Text Placeholder 4">
            <a:extLst>
              <a:ext uri="{FF2B5EF4-FFF2-40B4-BE49-F238E27FC236}">
                <a16:creationId xmlns:a16="http://schemas.microsoft.com/office/drawing/2014/main" id="{9F1D7E99-236F-9197-7E4F-4572CEC1D42C}"/>
              </a:ext>
            </a:extLst>
          </p:cNvPr>
          <p:cNvSpPr>
            <a:spLocks noGrp="1"/>
          </p:cNvSpPr>
          <p:nvPr>
            <p:ph type="body" sz="quarter" idx="36"/>
          </p:nvPr>
        </p:nvSpPr>
        <p:spPr>
          <a:xfrm>
            <a:off x="3842618" y="851380"/>
            <a:ext cx="7873132" cy="999383"/>
          </a:xfrm>
        </p:spPr>
        <p:txBody>
          <a:bodyPr/>
          <a:lstStyle/>
          <a:p>
            <a:pPr>
              <a:spcBef>
                <a:spcPts val="0"/>
              </a:spcBef>
              <a:spcAft>
                <a:spcPts val="600"/>
              </a:spcAft>
            </a:pPr>
            <a:r>
              <a:rPr lang="en-US" sz="2100" dirty="0">
                <a:solidFill>
                  <a:schemeClr val="bg1"/>
                </a:solidFill>
                <a:highlight>
                  <a:srgbClr val="D11C5F"/>
                </a:highlight>
                <a:latin typeface="Calibri "/>
              </a:rPr>
              <a:t>Provide Equipment &amp; Facilities: </a:t>
            </a:r>
            <a:r>
              <a:rPr lang="en-US" dirty="0"/>
              <a:t>Support teams by funding essential gear, uniforms, or safe playing spaces.</a:t>
            </a:r>
            <a:br>
              <a:rPr lang="en-US" dirty="0"/>
            </a:br>
            <a:r>
              <a:rPr lang="en-US" b="1" dirty="0">
                <a:solidFill>
                  <a:srgbClr val="D11C5F"/>
                </a:solidFill>
              </a:rPr>
              <a:t>Example:</a:t>
            </a:r>
            <a:r>
              <a:rPr lang="en-US" dirty="0">
                <a:solidFill>
                  <a:srgbClr val="D11C5F"/>
                </a:solidFill>
              </a:rPr>
              <a:t> </a:t>
            </a:r>
            <a:r>
              <a:rPr lang="en-US" dirty="0"/>
              <a:t>A </a:t>
            </a:r>
            <a:r>
              <a:rPr lang="en-US" b="1" dirty="0"/>
              <a:t>construction business </a:t>
            </a:r>
            <a:r>
              <a:rPr lang="en-US" dirty="0"/>
              <a:t>could help refurbish a community sports field, making it accessible to all.</a:t>
            </a:r>
          </a:p>
          <a:p>
            <a:pPr>
              <a:spcBef>
                <a:spcPts val="0"/>
              </a:spcBef>
              <a:spcAft>
                <a:spcPts val="600"/>
              </a:spcAft>
            </a:pPr>
            <a:r>
              <a:rPr lang="en-US" sz="2100" dirty="0">
                <a:solidFill>
                  <a:schemeClr val="bg1"/>
                </a:solidFill>
                <a:highlight>
                  <a:srgbClr val="008080"/>
                </a:highlight>
                <a:latin typeface="Calibri "/>
              </a:rPr>
              <a:t>Support Vocational Training &amp; Apprenticeship Programs: </a:t>
            </a:r>
            <a:r>
              <a:rPr lang="en-US" dirty="0"/>
              <a:t>Provide hands-on experience by offering apprenticeship or internship opportunities.</a:t>
            </a:r>
          </a:p>
          <a:p>
            <a:pPr>
              <a:spcBef>
                <a:spcPts val="0"/>
              </a:spcBef>
              <a:spcAft>
                <a:spcPts val="600"/>
              </a:spcAft>
            </a:pPr>
            <a:r>
              <a:rPr lang="en-US" b="1" dirty="0">
                <a:solidFill>
                  <a:srgbClr val="008080"/>
                </a:solidFill>
              </a:rPr>
              <a:t>Example:</a:t>
            </a:r>
            <a:r>
              <a:rPr lang="en-US" dirty="0">
                <a:solidFill>
                  <a:srgbClr val="008080"/>
                </a:solidFill>
              </a:rPr>
              <a:t> </a:t>
            </a:r>
            <a:r>
              <a:rPr lang="en-US" dirty="0"/>
              <a:t>A </a:t>
            </a:r>
            <a:r>
              <a:rPr lang="en-US" b="1" dirty="0"/>
              <a:t>hospitality business </a:t>
            </a:r>
            <a:r>
              <a:rPr lang="en-US" dirty="0"/>
              <a:t>can partner with a local school to create a work-based learning program for students interested in tourism and eco-friendly accommodations.</a:t>
            </a:r>
          </a:p>
          <a:p>
            <a:pPr>
              <a:spcBef>
                <a:spcPts val="0"/>
              </a:spcBef>
              <a:spcAft>
                <a:spcPts val="600"/>
              </a:spcAft>
            </a:pPr>
            <a:r>
              <a:rPr lang="en-US" dirty="0">
                <a:solidFill>
                  <a:schemeClr val="bg1"/>
                </a:solidFill>
                <a:highlight>
                  <a:srgbClr val="0872B5"/>
                </a:highlight>
                <a:latin typeface="Calibri "/>
              </a:rPr>
              <a:t>Sponsor Digital Literacy &amp; STEM Education: </a:t>
            </a:r>
            <a:r>
              <a:rPr lang="en-US" dirty="0"/>
              <a:t>Help bridge the digital divide by donating resources, funding training, or mentoring students in technology-focused areas.</a:t>
            </a:r>
          </a:p>
          <a:p>
            <a:pPr>
              <a:spcBef>
                <a:spcPts val="0"/>
              </a:spcBef>
              <a:spcAft>
                <a:spcPts val="600"/>
              </a:spcAft>
            </a:pPr>
            <a:r>
              <a:rPr lang="en-US" b="1" dirty="0">
                <a:solidFill>
                  <a:srgbClr val="0872B5"/>
                </a:solidFill>
              </a:rPr>
              <a:t>Example:</a:t>
            </a:r>
            <a:r>
              <a:rPr lang="en-US" dirty="0">
                <a:solidFill>
                  <a:srgbClr val="0872B5"/>
                </a:solidFill>
              </a:rPr>
              <a:t> </a:t>
            </a:r>
            <a:r>
              <a:rPr lang="en-US" dirty="0"/>
              <a:t>Get </a:t>
            </a:r>
            <a:r>
              <a:rPr lang="en-US" b="1" dirty="0"/>
              <a:t>technology companies </a:t>
            </a:r>
            <a:r>
              <a:rPr lang="en-US" dirty="0"/>
              <a:t>to partner  with your </a:t>
            </a:r>
            <a:r>
              <a:rPr lang="en-US" b="1" dirty="0"/>
              <a:t>tech SME </a:t>
            </a:r>
            <a:r>
              <a:rPr lang="en-US" dirty="0"/>
              <a:t>to deliver digital education programs in rural schools, ensuring young people gain essential skills for future employment.</a:t>
            </a:r>
          </a:p>
        </p:txBody>
      </p:sp>
      <p:sp>
        <p:nvSpPr>
          <p:cNvPr id="15" name="TextBox 14">
            <a:extLst>
              <a:ext uri="{FF2B5EF4-FFF2-40B4-BE49-F238E27FC236}">
                <a16:creationId xmlns:a16="http://schemas.microsoft.com/office/drawing/2014/main" id="{BED9392D-B62F-D4E5-C513-E769B791C48E}"/>
              </a:ext>
            </a:extLst>
          </p:cNvPr>
          <p:cNvSpPr txBox="1"/>
          <p:nvPr/>
        </p:nvSpPr>
        <p:spPr>
          <a:xfrm>
            <a:off x="207582" y="389317"/>
            <a:ext cx="2743200" cy="1384995"/>
          </a:xfrm>
          <a:prstGeom prst="rect">
            <a:avLst/>
          </a:prstGeom>
          <a:noFill/>
        </p:spPr>
        <p:txBody>
          <a:bodyPr wrap="square" rtlCol="0">
            <a:spAutoFit/>
          </a:bodyPr>
          <a:lstStyle/>
          <a:p>
            <a:pPr algn="ctr"/>
            <a:r>
              <a:rPr lang="en-IE" sz="2800" dirty="0">
                <a:solidFill>
                  <a:schemeClr val="bg1"/>
                </a:solidFill>
              </a:rPr>
              <a:t>Inclusive Recruitment Strategy</a:t>
            </a:r>
          </a:p>
        </p:txBody>
      </p:sp>
      <p:sp>
        <p:nvSpPr>
          <p:cNvPr id="17" name="Round Diagonal Corner Rectangle 9">
            <a:extLst>
              <a:ext uri="{FF2B5EF4-FFF2-40B4-BE49-F238E27FC236}">
                <a16:creationId xmlns:a16="http://schemas.microsoft.com/office/drawing/2014/main" id="{0DD2AFC9-CA61-DC14-879B-33415D7ACE85}"/>
              </a:ext>
            </a:extLst>
          </p:cNvPr>
          <p:cNvSpPr/>
          <p:nvPr/>
        </p:nvSpPr>
        <p:spPr>
          <a:xfrm rot="16200000">
            <a:off x="1007854" y="-168366"/>
            <a:ext cx="1523657" cy="2743200"/>
          </a:xfrm>
          <a:prstGeom prst="round2DiagRect">
            <a:avLst/>
          </a:prstGeom>
          <a:solidFill>
            <a:srgbClr val="01A54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a:extLst>
              <a:ext uri="{FF2B5EF4-FFF2-40B4-BE49-F238E27FC236}">
                <a16:creationId xmlns:a16="http://schemas.microsoft.com/office/drawing/2014/main" id="{54206B72-25FF-D9B7-A2A2-9CAFC328076F}"/>
              </a:ext>
            </a:extLst>
          </p:cNvPr>
          <p:cNvSpPr txBox="1"/>
          <p:nvPr/>
        </p:nvSpPr>
        <p:spPr>
          <a:xfrm>
            <a:off x="331898" y="418404"/>
            <a:ext cx="2743200" cy="1569660"/>
          </a:xfrm>
          <a:prstGeom prst="rect">
            <a:avLst/>
          </a:prstGeom>
          <a:noFill/>
        </p:spPr>
        <p:txBody>
          <a:bodyPr wrap="square" rtlCol="0" anchor="ctr">
            <a:spAutoFit/>
          </a:bodyPr>
          <a:lstStyle/>
          <a:p>
            <a:pPr algn="ctr"/>
            <a:r>
              <a:rPr lang="en-US" sz="3200" b="1" dirty="0">
                <a:solidFill>
                  <a:schemeClr val="bg1"/>
                </a:solidFill>
              </a:rPr>
              <a:t>Creating Shared Value Ideas</a:t>
            </a:r>
            <a:endParaRPr lang="en-IE" sz="3200" dirty="0">
              <a:solidFill>
                <a:schemeClr val="bg1"/>
              </a:solidFill>
            </a:endParaRPr>
          </a:p>
        </p:txBody>
      </p:sp>
    </p:spTree>
    <p:extLst>
      <p:ext uri="{BB962C8B-B14F-4D97-AF65-F5344CB8AC3E}">
        <p14:creationId xmlns:p14="http://schemas.microsoft.com/office/powerpoint/2010/main" val="26690342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3CADB0C-DA3B-0101-F61D-A5A58F49D1B7}"/>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3D856DE1-4BEE-ADA9-6112-BBD64E43914E}"/>
              </a:ext>
            </a:extLst>
          </p:cNvPr>
          <p:cNvSpPr>
            <a:spLocks noGrp="1"/>
          </p:cNvSpPr>
          <p:nvPr>
            <p:ph type="body" sz="quarter" idx="13"/>
          </p:nvPr>
        </p:nvSpPr>
        <p:spPr>
          <a:xfrm>
            <a:off x="387447" y="1657919"/>
            <a:ext cx="5055171" cy="3933256"/>
          </a:xfrm>
        </p:spPr>
        <p:txBody>
          <a:bodyPr>
            <a:noAutofit/>
          </a:bodyPr>
          <a:lstStyle/>
          <a:p>
            <a:pPr>
              <a:spcBef>
                <a:spcPts val="600"/>
              </a:spcBef>
            </a:pPr>
            <a:r>
              <a:rPr lang="en-US" b="1" dirty="0"/>
              <a:t>Engagement Ideas </a:t>
            </a:r>
          </a:p>
          <a:p>
            <a:pPr>
              <a:spcBef>
                <a:spcPts val="600"/>
              </a:spcBef>
            </a:pPr>
            <a:r>
              <a:rPr lang="en-US" b="1" dirty="0"/>
              <a:t>Support Local Teams and Schools</a:t>
            </a:r>
          </a:p>
          <a:p>
            <a:pPr>
              <a:lnSpc>
                <a:spcPct val="100000"/>
              </a:lnSpc>
              <a:spcBef>
                <a:spcPts val="0"/>
              </a:spcBef>
              <a:buClr>
                <a:srgbClr val="01A54E"/>
              </a:buClr>
            </a:pPr>
            <a:r>
              <a:rPr lang="en-US" sz="2200" dirty="0"/>
              <a:t>Local Schools and sports clubs are hubs at the heart of local communities. Supporting them can create valuable connections with staff, parents, coaches, teachers, athletes and students. . Possibilities for engagement include site visits, informative talks, providing careers talks, apprenticeship schemes, donate facilities or kits and team sponsorship. Engaging will build rapport and help with future recruitment and improve your brand’s reputation locally.</a:t>
            </a:r>
          </a:p>
          <a:p>
            <a:endParaRPr lang="en-IE" sz="2200" dirty="0"/>
          </a:p>
        </p:txBody>
      </p:sp>
      <p:pic>
        <p:nvPicPr>
          <p:cNvPr id="8" name="Picture Placeholder 7" descr="A group of people posing for a photo&#10;&#10;AI-generated content may be incorrect.">
            <a:extLst>
              <a:ext uri="{FF2B5EF4-FFF2-40B4-BE49-F238E27FC236}">
                <a16:creationId xmlns:a16="http://schemas.microsoft.com/office/drawing/2014/main" id="{72F665DF-0B78-97B4-3C9F-AEC03A766DE3}"/>
              </a:ext>
            </a:extLst>
          </p:cNvPr>
          <p:cNvPicPr>
            <a:picLocks noGrp="1" noChangeAspect="1"/>
          </p:cNvPicPr>
          <p:nvPr>
            <p:ph type="pic" sz="quarter" idx="42"/>
          </p:nvPr>
        </p:nvPicPr>
        <p:blipFill>
          <a:blip r:embed="rId2" cstate="email">
            <a:extLst>
              <a:ext uri="{28A0092B-C50C-407E-A947-70E740481C1C}">
                <a14:useLocalDpi xmlns:a14="http://schemas.microsoft.com/office/drawing/2010/main"/>
              </a:ext>
            </a:extLst>
          </a:blip>
          <a:srcRect t="10185" b="10185"/>
          <a:stretch>
            <a:fillRect/>
          </a:stretch>
        </p:blipFill>
        <p:spPr/>
      </p:pic>
      <p:sp>
        <p:nvSpPr>
          <p:cNvPr id="4" name="TextBox 3">
            <a:extLst>
              <a:ext uri="{FF2B5EF4-FFF2-40B4-BE49-F238E27FC236}">
                <a16:creationId xmlns:a16="http://schemas.microsoft.com/office/drawing/2014/main" id="{8BA0277C-6D22-B3E9-A676-5CDBA6CFAEDE}"/>
              </a:ext>
            </a:extLst>
          </p:cNvPr>
          <p:cNvSpPr txBox="1"/>
          <p:nvPr/>
        </p:nvSpPr>
        <p:spPr>
          <a:xfrm>
            <a:off x="1333499" y="6482045"/>
            <a:ext cx="9744075" cy="369332"/>
          </a:xfrm>
          <a:prstGeom prst="rect">
            <a:avLst/>
          </a:prstGeom>
          <a:noFill/>
        </p:spPr>
        <p:txBody>
          <a:bodyPr wrap="square">
            <a:spAutoFit/>
          </a:bodyPr>
          <a:lstStyle/>
          <a:p>
            <a:r>
              <a:rPr lang="en-US" sz="1800" b="0" i="0" dirty="0">
                <a:solidFill>
                  <a:srgbClr val="7030A0"/>
                </a:solidFill>
                <a:effectLst/>
                <a:latin typeface="Diatype"/>
              </a:rPr>
              <a:t>You can learn lots more about how to approach local sponsorship </a:t>
            </a:r>
            <a:r>
              <a:rPr lang="en-US" sz="1800" b="1" i="0" u="sng" dirty="0">
                <a:solidFill>
                  <a:srgbClr val="7030A0"/>
                </a:solidFill>
                <a:effectLst/>
                <a:latin typeface="Diatype"/>
                <a:hlinkClick r:id="rId3">
                  <a:extLst>
                    <a:ext uri="{A12FA001-AC4F-418D-AE19-62706E023703}">
                      <ahyp:hlinkClr xmlns:ahyp="http://schemas.microsoft.com/office/drawing/2018/hyperlinkcolor" val="tx"/>
                    </a:ext>
                  </a:extLst>
                </a:hlinkClick>
              </a:rPr>
              <a:t>here</a:t>
            </a:r>
            <a:r>
              <a:rPr lang="en-US" sz="1800" b="0" i="0" dirty="0">
                <a:solidFill>
                  <a:srgbClr val="7030A0"/>
                </a:solidFill>
                <a:effectLst/>
                <a:latin typeface="Diatype"/>
              </a:rPr>
              <a:t>.</a:t>
            </a:r>
            <a:endParaRPr lang="en-IE" dirty="0">
              <a:solidFill>
                <a:srgbClr val="7030A0"/>
              </a:solidFill>
            </a:endParaRPr>
          </a:p>
        </p:txBody>
      </p:sp>
    </p:spTree>
    <p:extLst>
      <p:ext uri="{BB962C8B-B14F-4D97-AF65-F5344CB8AC3E}">
        <p14:creationId xmlns:p14="http://schemas.microsoft.com/office/powerpoint/2010/main" val="96140579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058182-D9E1-2B60-B1CF-C83CD2D19EB6}"/>
            </a:ext>
          </a:extLst>
        </p:cNvPr>
        <p:cNvGrpSpPr/>
        <p:nvPr/>
      </p:nvGrpSpPr>
      <p:grpSpPr>
        <a:xfrm>
          <a:off x="0" y="0"/>
          <a:ext cx="0" cy="0"/>
          <a:chOff x="0" y="0"/>
          <a:chExt cx="0" cy="0"/>
        </a:xfrm>
      </p:grpSpPr>
      <p:sp>
        <p:nvSpPr>
          <p:cNvPr id="7" name="Text Placeholder 6">
            <a:extLst>
              <a:ext uri="{FF2B5EF4-FFF2-40B4-BE49-F238E27FC236}">
                <a16:creationId xmlns:a16="http://schemas.microsoft.com/office/drawing/2014/main" id="{213AA74F-AFE6-B318-8D8C-2E54D9E0D15F}"/>
              </a:ext>
            </a:extLst>
          </p:cNvPr>
          <p:cNvSpPr>
            <a:spLocks noGrp="1"/>
          </p:cNvSpPr>
          <p:nvPr>
            <p:ph type="body" sz="quarter" idx="18"/>
          </p:nvPr>
        </p:nvSpPr>
        <p:spPr>
          <a:xfrm>
            <a:off x="835671" y="1769646"/>
            <a:ext cx="7331243" cy="3291086"/>
          </a:xfrm>
        </p:spPr>
        <p:txBody>
          <a:bodyPr/>
          <a:lstStyle/>
          <a:p>
            <a:pPr marL="0" indent="0"/>
            <a:r>
              <a:rPr lang="en-US" sz="2200" i="0" dirty="0">
                <a:effectLst/>
              </a:rPr>
              <a:t>GORM  is an Irish based intercultural consultancy and award-winning social enterprise. GORM's vision is to provide evidence based intercultural training and consultancy and creative media. </a:t>
            </a:r>
            <a:r>
              <a:rPr lang="en-US" sz="2200" dirty="0"/>
              <a:t>GORM  is a leading force in digital content creation and distribution, driven by its commitment to inclusive storytelling and amplifying diverse voices. </a:t>
            </a:r>
          </a:p>
          <a:p>
            <a:pPr marL="0" indent="0"/>
            <a:r>
              <a:rPr lang="en-US" sz="2200" dirty="0"/>
              <a:t>It actively seeks out stories from </a:t>
            </a:r>
            <a:r>
              <a:rPr lang="en-US" sz="2200" dirty="0" err="1"/>
              <a:t>marginalised</a:t>
            </a:r>
            <a:r>
              <a:rPr lang="en-US" sz="2200" dirty="0"/>
              <a:t> communities, enabling empathy and understanding among viewers while pushing boundaries with innovative storytelling techniques and cutting-edge technology</a:t>
            </a:r>
          </a:p>
          <a:p>
            <a:pPr marL="0" indent="0"/>
            <a:r>
              <a:rPr lang="en-US" sz="2200" dirty="0"/>
              <a:t>Through captivating documentaries, web series, and virtual reality experiences, the company delivers high-quality narratives that inspire, educate, and entertain audiences across demographics, firmly establishing its presence in the media landscape. </a:t>
            </a:r>
            <a:endParaRPr lang="en-IE" sz="2200" dirty="0"/>
          </a:p>
        </p:txBody>
      </p:sp>
      <p:sp>
        <p:nvSpPr>
          <p:cNvPr id="6" name="Text Placeholder 5">
            <a:extLst>
              <a:ext uri="{FF2B5EF4-FFF2-40B4-BE49-F238E27FC236}">
                <a16:creationId xmlns:a16="http://schemas.microsoft.com/office/drawing/2014/main" id="{BDD39033-FFDB-0D6A-B31C-3DA3EDF096D0}"/>
              </a:ext>
            </a:extLst>
          </p:cNvPr>
          <p:cNvSpPr>
            <a:spLocks noGrp="1"/>
          </p:cNvSpPr>
          <p:nvPr>
            <p:ph type="body" sz="quarter" idx="16"/>
          </p:nvPr>
        </p:nvSpPr>
        <p:spPr>
          <a:xfrm>
            <a:off x="835671" y="1104338"/>
            <a:ext cx="6717654" cy="992652"/>
          </a:xfrm>
        </p:spPr>
        <p:txBody>
          <a:bodyPr/>
          <a:lstStyle/>
          <a:p>
            <a:r>
              <a:rPr lang="en-IE" sz="2800" dirty="0"/>
              <a:t>GORM, Intercultural Consultancy, Ireland</a:t>
            </a:r>
          </a:p>
        </p:txBody>
      </p:sp>
      <p:pic>
        <p:nvPicPr>
          <p:cNvPr id="17410" name="Picture 2">
            <a:extLst>
              <a:ext uri="{FF2B5EF4-FFF2-40B4-BE49-F238E27FC236}">
                <a16:creationId xmlns:a16="http://schemas.microsoft.com/office/drawing/2014/main" id="{618A879B-787D-DAB8-5CDF-D461B39B5221}"/>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741374" y="2022298"/>
            <a:ext cx="2785782" cy="2785782"/>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70F383C4-87EE-EC7D-51AA-625FE884335C}"/>
              </a:ext>
            </a:extLst>
          </p:cNvPr>
          <p:cNvSpPr txBox="1"/>
          <p:nvPr/>
        </p:nvSpPr>
        <p:spPr>
          <a:xfrm>
            <a:off x="1414742" y="71719"/>
            <a:ext cx="4052047" cy="769441"/>
          </a:xfrm>
          <a:prstGeom prst="rect">
            <a:avLst/>
          </a:prstGeom>
          <a:solidFill>
            <a:srgbClr val="CE362B"/>
          </a:solidFill>
        </p:spPr>
        <p:txBody>
          <a:bodyPr wrap="square" rtlCol="0">
            <a:spAutoFit/>
          </a:bodyPr>
          <a:lstStyle/>
          <a:p>
            <a:pPr algn="ctr"/>
            <a:r>
              <a:rPr lang="en-IE" sz="4400" dirty="0">
                <a:solidFill>
                  <a:schemeClr val="bg1"/>
                </a:solidFill>
                <a:latin typeface="Aharoni" panose="02010803020104030203" pitchFamily="2" charset="-79"/>
                <a:cs typeface="Aharoni" panose="02010803020104030203" pitchFamily="2" charset="-79"/>
              </a:rPr>
              <a:t>Case Study</a:t>
            </a:r>
          </a:p>
        </p:txBody>
      </p:sp>
      <p:sp>
        <p:nvSpPr>
          <p:cNvPr id="9" name="TextBox 8">
            <a:extLst>
              <a:ext uri="{FF2B5EF4-FFF2-40B4-BE49-F238E27FC236}">
                <a16:creationId xmlns:a16="http://schemas.microsoft.com/office/drawing/2014/main" id="{6CF79E34-0BE7-523F-8FAC-1285929A630C}"/>
              </a:ext>
            </a:extLst>
          </p:cNvPr>
          <p:cNvSpPr txBox="1"/>
          <p:nvPr/>
        </p:nvSpPr>
        <p:spPr>
          <a:xfrm>
            <a:off x="5440284" y="71719"/>
            <a:ext cx="3372410" cy="1077218"/>
          </a:xfrm>
          <a:prstGeom prst="rect">
            <a:avLst/>
          </a:prstGeom>
          <a:solidFill>
            <a:srgbClr val="CE362B"/>
          </a:solidFill>
        </p:spPr>
        <p:txBody>
          <a:bodyPr wrap="square" rtlCol="0">
            <a:spAutoFit/>
          </a:bodyPr>
          <a:lstStyle/>
          <a:p>
            <a:pPr algn="ctr"/>
            <a:r>
              <a:rPr lang="en-IE" sz="3200" b="1" dirty="0">
                <a:solidFill>
                  <a:schemeClr val="bg1"/>
                </a:solidFill>
                <a:latin typeface="Aharoni" panose="02010803020104030203" pitchFamily="2" charset="-79"/>
                <a:cs typeface="Aharoni" panose="02010803020104030203" pitchFamily="2" charset="-79"/>
              </a:rPr>
              <a:t>Potential Partner</a:t>
            </a:r>
          </a:p>
        </p:txBody>
      </p:sp>
      <p:sp>
        <p:nvSpPr>
          <p:cNvPr id="11" name="TextBox 10">
            <a:extLst>
              <a:ext uri="{FF2B5EF4-FFF2-40B4-BE49-F238E27FC236}">
                <a16:creationId xmlns:a16="http://schemas.microsoft.com/office/drawing/2014/main" id="{7C991EDF-528B-0E2C-8D74-33C087A5E003}"/>
              </a:ext>
            </a:extLst>
          </p:cNvPr>
          <p:cNvSpPr txBox="1"/>
          <p:nvPr/>
        </p:nvSpPr>
        <p:spPr>
          <a:xfrm>
            <a:off x="8741374" y="110982"/>
            <a:ext cx="3279176" cy="369332"/>
          </a:xfrm>
          <a:prstGeom prst="rect">
            <a:avLst/>
          </a:prstGeom>
          <a:noFill/>
        </p:spPr>
        <p:txBody>
          <a:bodyPr wrap="square">
            <a:spAutoFit/>
          </a:bodyPr>
          <a:lstStyle/>
          <a:p>
            <a:pPr algn="ctr"/>
            <a:r>
              <a:rPr lang="en-IE" dirty="0">
                <a:solidFill>
                  <a:srgbClr val="87A66E"/>
                </a:solidFill>
                <a:hlinkClick r:id="rId3">
                  <a:extLst>
                    <a:ext uri="{A12FA001-AC4F-418D-AE19-62706E023703}">
                      <ahyp:hlinkClr xmlns:ahyp="http://schemas.microsoft.com/office/drawing/2018/hyperlinkcolor" val="tx"/>
                    </a:ext>
                  </a:extLst>
                </a:hlinkClick>
              </a:rPr>
              <a:t>https://www.gormmedia.com</a:t>
            </a:r>
            <a:r>
              <a:rPr lang="en-IE" dirty="0">
                <a:solidFill>
                  <a:srgbClr val="0872B5"/>
                </a:solidFill>
                <a:hlinkClick r:id="rId3">
                  <a:extLst>
                    <a:ext uri="{A12FA001-AC4F-418D-AE19-62706E023703}">
                      <ahyp:hlinkClr xmlns:ahyp="http://schemas.microsoft.com/office/drawing/2018/hyperlinkcolor" val="tx"/>
                    </a:ext>
                  </a:extLst>
                </a:hlinkClick>
              </a:rPr>
              <a:t>/</a:t>
            </a:r>
            <a:r>
              <a:rPr lang="en-IE" dirty="0">
                <a:solidFill>
                  <a:srgbClr val="0872B5"/>
                </a:solidFill>
              </a:rPr>
              <a:t> </a:t>
            </a:r>
          </a:p>
        </p:txBody>
      </p:sp>
    </p:spTree>
    <p:extLst>
      <p:ext uri="{BB962C8B-B14F-4D97-AF65-F5344CB8AC3E}">
        <p14:creationId xmlns:p14="http://schemas.microsoft.com/office/powerpoint/2010/main" val="15844128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601661-6C75-ED8E-3FC5-4FBAEA1DDAF2}"/>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E469D64A-3E38-841B-131B-0C823C101C7C}"/>
              </a:ext>
            </a:extLst>
          </p:cNvPr>
          <p:cNvSpPr>
            <a:spLocks noGrp="1"/>
          </p:cNvSpPr>
          <p:nvPr>
            <p:ph type="body" sz="quarter" idx="18"/>
          </p:nvPr>
        </p:nvSpPr>
        <p:spPr>
          <a:xfrm>
            <a:off x="798381" y="1140829"/>
            <a:ext cx="10595237" cy="3849918"/>
          </a:xfrm>
        </p:spPr>
        <p:txBody>
          <a:bodyPr/>
          <a:lstStyle/>
          <a:p>
            <a:pPr algn="l" fontAlgn="base"/>
            <a:r>
              <a:rPr lang="en-US" sz="2200" dirty="0">
                <a:cs typeface="Calibri" panose="020F0502020204030204" pitchFamily="34" charset="0"/>
              </a:rPr>
              <a:t>The company has a number of trainings such as:</a:t>
            </a:r>
          </a:p>
          <a:p>
            <a:pPr marL="342900" indent="-342900" algn="l" fontAlgn="base">
              <a:buFont typeface="Wingdings" panose="05000000000000000000" pitchFamily="2" charset="2"/>
              <a:buChar char="q"/>
            </a:pPr>
            <a:r>
              <a:rPr lang="en-US" sz="2200" b="1" dirty="0">
                <a:cs typeface="Calibri" panose="020F0502020204030204" pitchFamily="34" charset="0"/>
              </a:rPr>
              <a:t>Intro to Intercultural Competence in the Workplace: </a:t>
            </a:r>
            <a:r>
              <a:rPr lang="en-US" sz="2200" dirty="0">
                <a:cs typeface="Calibri" panose="020F0502020204030204" pitchFamily="34" charset="0"/>
              </a:rPr>
              <a:t>Which helps participants develop the skills necessary to create campaigns that are culturally sensitive and inclusive</a:t>
            </a:r>
          </a:p>
          <a:p>
            <a:pPr marL="342900" indent="-342900" algn="l" fontAlgn="base">
              <a:buFont typeface="Wingdings" panose="05000000000000000000" pitchFamily="2" charset="2"/>
              <a:buChar char="q"/>
            </a:pPr>
            <a:r>
              <a:rPr lang="en-US" sz="2200" b="1" dirty="0">
                <a:cs typeface="Calibri" panose="020F0502020204030204" pitchFamily="34" charset="0"/>
              </a:rPr>
              <a:t>Securing Psychological Safety in your Team: </a:t>
            </a:r>
            <a:r>
              <a:rPr lang="en-US" sz="2200" dirty="0">
                <a:cs typeface="Calibri" panose="020F0502020204030204" pitchFamily="34" charset="0"/>
              </a:rPr>
              <a:t>Which is designed to empower team leaders and managers to enable a culture of psychological safety within their teams</a:t>
            </a:r>
          </a:p>
          <a:p>
            <a:pPr marL="342900" indent="-342900" algn="l" fontAlgn="base">
              <a:buFont typeface="Wingdings" panose="05000000000000000000" pitchFamily="2" charset="2"/>
              <a:buChar char="q"/>
            </a:pPr>
            <a:r>
              <a:rPr lang="en-US" sz="2200" b="1" dirty="0">
                <a:cs typeface="Calibri" panose="020F0502020204030204" pitchFamily="34" charset="0"/>
              </a:rPr>
              <a:t>Embedding Anti-Racism in the Workplace: </a:t>
            </a:r>
            <a:r>
              <a:rPr lang="en-US" sz="2200" dirty="0">
                <a:cs typeface="Calibri" panose="020F0502020204030204" pitchFamily="34" charset="0"/>
              </a:rPr>
              <a:t>Which is designed to equip participants with the knowledge, tools, and strategies necessary to enable an anti-racist culture within the workplace.</a:t>
            </a:r>
          </a:p>
          <a:p>
            <a:pPr marL="342900" indent="-342900" algn="l" fontAlgn="base">
              <a:buFont typeface="Wingdings" panose="05000000000000000000" pitchFamily="2" charset="2"/>
              <a:buChar char="q"/>
            </a:pPr>
            <a:r>
              <a:rPr lang="en-US" sz="2200" b="1" dirty="0">
                <a:cs typeface="Calibri" panose="020F0502020204030204" pitchFamily="34" charset="0"/>
              </a:rPr>
              <a:t>Culturally Sensitive Campaigning: </a:t>
            </a:r>
            <a:r>
              <a:rPr lang="en-US" sz="2200" dirty="0">
                <a:cs typeface="Calibri" panose="020F0502020204030204" pitchFamily="34" charset="0"/>
              </a:rPr>
              <a:t>Which helps participants develop the skills necessary to create campaigns that are culturally sensitive and inclusive</a:t>
            </a:r>
          </a:p>
          <a:p>
            <a:pPr marL="342900" indent="-342900" algn="l" fontAlgn="base">
              <a:buFont typeface="Wingdings" panose="05000000000000000000" pitchFamily="2" charset="2"/>
              <a:buChar char="q"/>
            </a:pPr>
            <a:r>
              <a:rPr lang="en-US" sz="2200" b="1" i="0" dirty="0">
                <a:effectLst/>
              </a:rPr>
              <a:t>Managing Culturally Diverse Teams: </a:t>
            </a:r>
            <a:r>
              <a:rPr lang="en-US" sz="2200" b="0" i="0" dirty="0">
                <a:effectLst/>
              </a:rPr>
              <a:t>Which is designed to equip managers with the skills needed to effectively lead and manage diverse teams in a global context</a:t>
            </a:r>
          </a:p>
          <a:p>
            <a:pPr marL="0" indent="0" algn="l" fontAlgn="base"/>
            <a:r>
              <a:rPr lang="en-US" sz="2200" b="0" i="0" dirty="0">
                <a:effectLst/>
              </a:rPr>
              <a:t>You can view all of their trainings </a:t>
            </a:r>
            <a:r>
              <a:rPr lang="en-US" sz="2200" b="0" i="0" u="none" strike="noStrike" dirty="0">
                <a:effectLst/>
                <a:hlinkClick r:id="rId2">
                  <a:extLst>
                    <a:ext uri="{A12FA001-AC4F-418D-AE19-62706E023703}">
                      <ahyp:hlinkClr xmlns:ahyp="http://schemas.microsoft.com/office/drawing/2018/hyperlinkcolor" val="tx"/>
                    </a:ext>
                  </a:extLst>
                </a:hlinkClick>
              </a:rPr>
              <a:t>here</a:t>
            </a:r>
            <a:endParaRPr lang="en-US" sz="2200" b="0" i="0" dirty="0">
              <a:effectLst/>
            </a:endParaRPr>
          </a:p>
          <a:p>
            <a:endParaRPr lang="en-IE" sz="2200" dirty="0"/>
          </a:p>
        </p:txBody>
      </p:sp>
      <p:sp>
        <p:nvSpPr>
          <p:cNvPr id="4" name="Text Placeholder 3">
            <a:extLst>
              <a:ext uri="{FF2B5EF4-FFF2-40B4-BE49-F238E27FC236}">
                <a16:creationId xmlns:a16="http://schemas.microsoft.com/office/drawing/2014/main" id="{D191D84B-C570-B627-3096-CD8052EFE91F}"/>
              </a:ext>
            </a:extLst>
          </p:cNvPr>
          <p:cNvSpPr>
            <a:spLocks noGrp="1"/>
          </p:cNvSpPr>
          <p:nvPr>
            <p:ph type="body" sz="quarter" idx="16"/>
          </p:nvPr>
        </p:nvSpPr>
        <p:spPr>
          <a:xfrm>
            <a:off x="798381" y="549249"/>
            <a:ext cx="10595237" cy="803654"/>
          </a:xfrm>
        </p:spPr>
        <p:txBody>
          <a:bodyPr/>
          <a:lstStyle/>
          <a:p>
            <a:r>
              <a:rPr lang="en-IE" b="0" dirty="0"/>
              <a:t>GORM Intercultural Training</a:t>
            </a:r>
          </a:p>
        </p:txBody>
      </p:sp>
      <p:sp>
        <p:nvSpPr>
          <p:cNvPr id="6" name="TextBox 5">
            <a:extLst>
              <a:ext uri="{FF2B5EF4-FFF2-40B4-BE49-F238E27FC236}">
                <a16:creationId xmlns:a16="http://schemas.microsoft.com/office/drawing/2014/main" id="{36F782FC-14DC-33DE-0F68-AB89C1A08B58}"/>
              </a:ext>
            </a:extLst>
          </p:cNvPr>
          <p:cNvSpPr txBox="1"/>
          <p:nvPr/>
        </p:nvSpPr>
        <p:spPr>
          <a:xfrm>
            <a:off x="5448300" y="6397109"/>
            <a:ext cx="6096000" cy="369332"/>
          </a:xfrm>
          <a:prstGeom prst="rect">
            <a:avLst/>
          </a:prstGeom>
          <a:noFill/>
        </p:spPr>
        <p:txBody>
          <a:bodyPr wrap="square">
            <a:spAutoFit/>
          </a:bodyPr>
          <a:lstStyle/>
          <a:p>
            <a:r>
              <a:rPr lang="en-IE" dirty="0">
                <a:solidFill>
                  <a:schemeClr val="bg1"/>
                </a:solidFill>
                <a:hlinkClick r:id="rId3">
                  <a:extLst>
                    <a:ext uri="{A12FA001-AC4F-418D-AE19-62706E023703}">
                      <ahyp:hlinkClr xmlns:ahyp="http://schemas.microsoft.com/office/drawing/2018/hyperlinkcolor" val="tx"/>
                    </a:ext>
                  </a:extLst>
                </a:hlinkClick>
              </a:rPr>
              <a:t>https://www.gormmedia.com/</a:t>
            </a:r>
            <a:r>
              <a:rPr lang="en-IE" dirty="0">
                <a:solidFill>
                  <a:schemeClr val="bg1"/>
                </a:solidFill>
              </a:rPr>
              <a:t> </a:t>
            </a:r>
          </a:p>
        </p:txBody>
      </p:sp>
    </p:spTree>
    <p:extLst>
      <p:ext uri="{BB962C8B-B14F-4D97-AF65-F5344CB8AC3E}">
        <p14:creationId xmlns:p14="http://schemas.microsoft.com/office/powerpoint/2010/main" val="364977143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888F2F-5484-B8C3-51A2-A8385DBF8497}"/>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66DC8030-E1A9-D135-B8A4-F0411227F66B}"/>
              </a:ext>
            </a:extLst>
          </p:cNvPr>
          <p:cNvSpPr>
            <a:spLocks noGrp="1"/>
          </p:cNvSpPr>
          <p:nvPr>
            <p:ph type="body" sz="quarter" idx="16"/>
          </p:nvPr>
        </p:nvSpPr>
        <p:spPr>
          <a:xfrm>
            <a:off x="798382" y="419239"/>
            <a:ext cx="10595237" cy="803654"/>
          </a:xfrm>
        </p:spPr>
        <p:txBody>
          <a:bodyPr/>
          <a:lstStyle/>
          <a:p>
            <a:r>
              <a:rPr lang="en-IE" sz="3200" dirty="0"/>
              <a:t>GORM, Equip Community Leaders &amp; Enable Communities</a:t>
            </a:r>
          </a:p>
        </p:txBody>
      </p:sp>
      <p:sp>
        <p:nvSpPr>
          <p:cNvPr id="7" name="Text Placeholder 1">
            <a:extLst>
              <a:ext uri="{FF2B5EF4-FFF2-40B4-BE49-F238E27FC236}">
                <a16:creationId xmlns:a16="http://schemas.microsoft.com/office/drawing/2014/main" id="{0ECCB88D-6C3C-D7BE-3C9B-F5FABD385A54}"/>
              </a:ext>
            </a:extLst>
          </p:cNvPr>
          <p:cNvSpPr>
            <a:spLocks noGrp="1"/>
          </p:cNvSpPr>
          <p:nvPr>
            <p:ph type="body" sz="quarter" idx="18"/>
          </p:nvPr>
        </p:nvSpPr>
        <p:spPr>
          <a:xfrm>
            <a:off x="798382" y="1046841"/>
            <a:ext cx="5935793" cy="3849918"/>
          </a:xfrm>
        </p:spPr>
        <p:txBody>
          <a:bodyPr/>
          <a:lstStyle/>
          <a:p>
            <a:pPr marL="0" indent="0" algn="l"/>
            <a:r>
              <a:rPr lang="en-US" sz="2800" b="1" dirty="0">
                <a:solidFill>
                  <a:srgbClr val="DF4625"/>
                </a:solidFill>
                <a:effectLst/>
              </a:rPr>
              <a:t>Equip Community Leaders</a:t>
            </a:r>
          </a:p>
          <a:p>
            <a:pPr marL="0" indent="0" algn="l"/>
            <a:r>
              <a:rPr lang="en-US" sz="2200" i="1" dirty="0">
                <a:effectLst/>
              </a:rPr>
              <a:t>We equip leaders through evidence based intercultural training and consultancy.  Our team of expert Psychologists (</a:t>
            </a:r>
            <a:r>
              <a:rPr lang="en-US" sz="2200" i="1" dirty="0" err="1">
                <a:effectLst/>
              </a:rPr>
              <a:t>Msc</a:t>
            </a:r>
            <a:r>
              <a:rPr lang="en-US" sz="2200" i="1" dirty="0">
                <a:effectLst/>
              </a:rPr>
              <a:t>. and PhD Levels) have over 30 years of accumulated academic research and industry experience in the area of Intergroup Relations, Cultural Diversity, Culture Management and Change Management. </a:t>
            </a:r>
          </a:p>
          <a:p>
            <a:pPr marL="0" indent="0" algn="l"/>
            <a:r>
              <a:rPr lang="en-US" sz="2800" b="1" dirty="0">
                <a:solidFill>
                  <a:srgbClr val="DF4625"/>
                </a:solidFill>
              </a:rPr>
              <a:t>Enable Diverse Communities</a:t>
            </a:r>
          </a:p>
          <a:p>
            <a:pPr marL="0" indent="0" algn="l"/>
            <a:r>
              <a:rPr lang="en-US" sz="2200" i="1" dirty="0">
                <a:effectLst/>
              </a:rPr>
              <a:t>We enable communities, through our intercultural community events and our </a:t>
            </a:r>
            <a:r>
              <a:rPr lang="en-US" sz="2200" i="1" dirty="0" err="1">
                <a:effectLst/>
              </a:rPr>
              <a:t>Wideshot</a:t>
            </a:r>
            <a:r>
              <a:rPr lang="en-US" sz="2200" i="1" dirty="0">
                <a:effectLst/>
              </a:rPr>
              <a:t> </a:t>
            </a:r>
            <a:r>
              <a:rPr lang="en-US" sz="2200" i="1" dirty="0" err="1">
                <a:effectLst/>
              </a:rPr>
              <a:t>Programme</a:t>
            </a:r>
            <a:r>
              <a:rPr lang="en-US" sz="2200" i="1" dirty="0">
                <a:effectLst/>
              </a:rPr>
              <a:t>, which gives young people from ethnically diverse backgrounds the skills to tell their own stories, and enter the film and media industry.</a:t>
            </a:r>
          </a:p>
          <a:p>
            <a:pPr marL="0" indent="0"/>
            <a:endParaRPr lang="en-IE" i="1" dirty="0"/>
          </a:p>
        </p:txBody>
      </p:sp>
      <p:pic>
        <p:nvPicPr>
          <p:cNvPr id="8" name="Picture 4" descr="Transparency - GORM | Intercultural Training &amp; Consultancy">
            <a:extLst>
              <a:ext uri="{FF2B5EF4-FFF2-40B4-BE49-F238E27FC236}">
                <a16:creationId xmlns:a16="http://schemas.microsoft.com/office/drawing/2014/main" id="{4FEAE970-E4CE-8FEE-D305-AAED3E115FF0}"/>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943973" y="2022418"/>
            <a:ext cx="4527254" cy="3016307"/>
          </a:xfrm>
          <a:prstGeom prst="flowChartConnector">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178958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C2C7F6-56C2-E983-DBD9-6F71E828449F}"/>
            </a:ext>
          </a:extLst>
        </p:cNvPr>
        <p:cNvGrpSpPr/>
        <p:nvPr/>
      </p:nvGrpSpPr>
      <p:grpSpPr>
        <a:xfrm>
          <a:off x="0" y="0"/>
          <a:ext cx="0" cy="0"/>
          <a:chOff x="0" y="0"/>
          <a:chExt cx="0" cy="0"/>
        </a:xfrm>
      </p:grpSpPr>
      <p:cxnSp>
        <p:nvCxnSpPr>
          <p:cNvPr id="32" name="Straight Connector 31">
            <a:extLst>
              <a:ext uri="{FF2B5EF4-FFF2-40B4-BE49-F238E27FC236}">
                <a16:creationId xmlns:a16="http://schemas.microsoft.com/office/drawing/2014/main" id="{9290D771-8BD1-FC47-657D-CFE7251ED4F8}"/>
              </a:ext>
            </a:extLst>
          </p:cNvPr>
          <p:cNvCxnSpPr>
            <a:cxnSpLocks/>
          </p:cNvCxnSpPr>
          <p:nvPr/>
        </p:nvCxnSpPr>
        <p:spPr>
          <a:xfrm flipH="1">
            <a:off x="5581846" y="1762397"/>
            <a:ext cx="6114854"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24" name="Text Placeholder 5">
            <a:extLst>
              <a:ext uri="{FF2B5EF4-FFF2-40B4-BE49-F238E27FC236}">
                <a16:creationId xmlns:a16="http://schemas.microsoft.com/office/drawing/2014/main" id="{B7C0B899-2C9A-E608-F03A-9ADE941916E2}"/>
              </a:ext>
            </a:extLst>
          </p:cNvPr>
          <p:cNvSpPr>
            <a:spLocks noGrp="1"/>
          </p:cNvSpPr>
          <p:nvPr>
            <p:ph type="body" sz="quarter" idx="15"/>
          </p:nvPr>
        </p:nvSpPr>
        <p:spPr>
          <a:xfrm>
            <a:off x="5862882" y="993231"/>
            <a:ext cx="700387" cy="689518"/>
          </a:xfrm>
        </p:spPr>
        <p:txBody>
          <a:bodyPr/>
          <a:lstStyle/>
          <a:p>
            <a:r>
              <a:rPr lang="en-IE" dirty="0"/>
              <a:t>01</a:t>
            </a:r>
          </a:p>
        </p:txBody>
      </p:sp>
      <p:sp>
        <p:nvSpPr>
          <p:cNvPr id="25" name="Text Placeholder 4">
            <a:extLst>
              <a:ext uri="{FF2B5EF4-FFF2-40B4-BE49-F238E27FC236}">
                <a16:creationId xmlns:a16="http://schemas.microsoft.com/office/drawing/2014/main" id="{6F01C591-922B-3FFB-2B5F-BC8A9CE44989}"/>
              </a:ext>
            </a:extLst>
          </p:cNvPr>
          <p:cNvSpPr>
            <a:spLocks noGrp="1"/>
          </p:cNvSpPr>
          <p:nvPr>
            <p:ph type="body" sz="quarter" idx="14"/>
          </p:nvPr>
        </p:nvSpPr>
        <p:spPr>
          <a:xfrm>
            <a:off x="6698179" y="993230"/>
            <a:ext cx="4465067" cy="689519"/>
          </a:xfrm>
        </p:spPr>
        <p:txBody>
          <a:bodyPr/>
          <a:lstStyle/>
          <a:p>
            <a:r>
              <a:rPr lang="en-IE" dirty="0"/>
              <a:t>Identify the </a:t>
            </a:r>
            <a:r>
              <a:rPr lang="en-IE" b="1" dirty="0"/>
              <a:t>‘Who’, ‘Purpose’ </a:t>
            </a:r>
            <a:r>
              <a:rPr lang="en-IE" dirty="0"/>
              <a:t>and </a:t>
            </a:r>
            <a:r>
              <a:rPr lang="en-IE" b="1" dirty="0"/>
              <a:t>‘Priority Outcomes’</a:t>
            </a:r>
          </a:p>
        </p:txBody>
      </p:sp>
      <p:sp>
        <p:nvSpPr>
          <p:cNvPr id="27" name="Text Placeholder 8">
            <a:extLst>
              <a:ext uri="{FF2B5EF4-FFF2-40B4-BE49-F238E27FC236}">
                <a16:creationId xmlns:a16="http://schemas.microsoft.com/office/drawing/2014/main" id="{6F88A17C-6860-7B82-B7E9-9B2465F54A7E}"/>
              </a:ext>
            </a:extLst>
          </p:cNvPr>
          <p:cNvSpPr>
            <a:spLocks noGrp="1"/>
          </p:cNvSpPr>
          <p:nvPr>
            <p:ph type="body" sz="quarter" idx="29"/>
          </p:nvPr>
        </p:nvSpPr>
        <p:spPr>
          <a:xfrm>
            <a:off x="5884585" y="1820387"/>
            <a:ext cx="700387" cy="689518"/>
          </a:xfrm>
        </p:spPr>
        <p:txBody>
          <a:bodyPr/>
          <a:lstStyle/>
          <a:p>
            <a:r>
              <a:rPr lang="en-IE" dirty="0"/>
              <a:t>02</a:t>
            </a:r>
          </a:p>
        </p:txBody>
      </p:sp>
      <p:sp>
        <p:nvSpPr>
          <p:cNvPr id="28" name="Text Placeholder 9">
            <a:extLst>
              <a:ext uri="{FF2B5EF4-FFF2-40B4-BE49-F238E27FC236}">
                <a16:creationId xmlns:a16="http://schemas.microsoft.com/office/drawing/2014/main" id="{D1F696FA-00A9-F6B3-F082-BB5988546E36}"/>
              </a:ext>
            </a:extLst>
          </p:cNvPr>
          <p:cNvSpPr>
            <a:spLocks noGrp="1"/>
          </p:cNvSpPr>
          <p:nvPr>
            <p:ph type="body" sz="quarter" idx="30"/>
          </p:nvPr>
        </p:nvSpPr>
        <p:spPr>
          <a:xfrm>
            <a:off x="6719882" y="1843037"/>
            <a:ext cx="5262568" cy="689519"/>
          </a:xfrm>
        </p:spPr>
        <p:txBody>
          <a:bodyPr/>
          <a:lstStyle/>
          <a:p>
            <a:r>
              <a:rPr lang="en-IE" dirty="0"/>
              <a:t>Use a Blend of </a:t>
            </a:r>
            <a:r>
              <a:rPr lang="en-IE" b="1" dirty="0"/>
              <a:t>Informal and Formal Engagement</a:t>
            </a:r>
            <a:r>
              <a:rPr lang="en-IE" dirty="0"/>
              <a:t> Methods</a:t>
            </a:r>
          </a:p>
        </p:txBody>
      </p:sp>
      <p:sp>
        <p:nvSpPr>
          <p:cNvPr id="29" name="Text Placeholder 10">
            <a:extLst>
              <a:ext uri="{FF2B5EF4-FFF2-40B4-BE49-F238E27FC236}">
                <a16:creationId xmlns:a16="http://schemas.microsoft.com/office/drawing/2014/main" id="{07A1B78B-2162-337A-6339-FD484309172E}"/>
              </a:ext>
            </a:extLst>
          </p:cNvPr>
          <p:cNvSpPr>
            <a:spLocks noGrp="1"/>
          </p:cNvSpPr>
          <p:nvPr>
            <p:ph type="body" sz="quarter" idx="31"/>
          </p:nvPr>
        </p:nvSpPr>
        <p:spPr>
          <a:xfrm>
            <a:off x="5891164" y="2546686"/>
            <a:ext cx="700387" cy="689518"/>
          </a:xfrm>
        </p:spPr>
        <p:txBody>
          <a:bodyPr/>
          <a:lstStyle/>
          <a:p>
            <a:r>
              <a:rPr lang="en-IE" dirty="0"/>
              <a:t>03</a:t>
            </a:r>
          </a:p>
        </p:txBody>
      </p:sp>
      <p:sp>
        <p:nvSpPr>
          <p:cNvPr id="30" name="Text Placeholder 11">
            <a:extLst>
              <a:ext uri="{FF2B5EF4-FFF2-40B4-BE49-F238E27FC236}">
                <a16:creationId xmlns:a16="http://schemas.microsoft.com/office/drawing/2014/main" id="{2CFAC1FC-09BA-A72C-2F35-6F93D01874DE}"/>
              </a:ext>
            </a:extLst>
          </p:cNvPr>
          <p:cNvSpPr>
            <a:spLocks noGrp="1"/>
          </p:cNvSpPr>
          <p:nvPr>
            <p:ph type="body" sz="quarter" idx="32"/>
          </p:nvPr>
        </p:nvSpPr>
        <p:spPr>
          <a:xfrm>
            <a:off x="6726461" y="2546685"/>
            <a:ext cx="5065489" cy="689519"/>
          </a:xfrm>
        </p:spPr>
        <p:txBody>
          <a:bodyPr/>
          <a:lstStyle/>
          <a:p>
            <a:r>
              <a:rPr lang="en-IE" dirty="0"/>
              <a:t>Ensure Active </a:t>
            </a:r>
            <a:r>
              <a:rPr lang="en-IE" b="1" dirty="0"/>
              <a:t>Participatory Engagement </a:t>
            </a:r>
            <a:r>
              <a:rPr lang="en-IE" dirty="0"/>
              <a:t>and Co Creation</a:t>
            </a:r>
          </a:p>
        </p:txBody>
      </p:sp>
      <p:cxnSp>
        <p:nvCxnSpPr>
          <p:cNvPr id="22" name="Straight Connector 21">
            <a:extLst>
              <a:ext uri="{FF2B5EF4-FFF2-40B4-BE49-F238E27FC236}">
                <a16:creationId xmlns:a16="http://schemas.microsoft.com/office/drawing/2014/main" id="{A5477B96-2575-D13D-5B57-B003C1689C9E}"/>
              </a:ext>
            </a:extLst>
          </p:cNvPr>
          <p:cNvCxnSpPr>
            <a:cxnSpLocks/>
          </p:cNvCxnSpPr>
          <p:nvPr/>
        </p:nvCxnSpPr>
        <p:spPr>
          <a:xfrm flipH="1">
            <a:off x="5581846" y="2546958"/>
            <a:ext cx="6114854"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3C99EDA1-2A0F-D82F-DE09-C1B6ECD340E0}"/>
              </a:ext>
            </a:extLst>
          </p:cNvPr>
          <p:cNvCxnSpPr>
            <a:cxnSpLocks/>
          </p:cNvCxnSpPr>
          <p:nvPr/>
        </p:nvCxnSpPr>
        <p:spPr>
          <a:xfrm flipH="1">
            <a:off x="5581846" y="3255526"/>
            <a:ext cx="6114854"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45" name="Text Placeholder 4">
            <a:extLst>
              <a:ext uri="{FF2B5EF4-FFF2-40B4-BE49-F238E27FC236}">
                <a16:creationId xmlns:a16="http://schemas.microsoft.com/office/drawing/2014/main" id="{035E990E-3B00-DA41-1053-AEE5DE352AEC}"/>
              </a:ext>
            </a:extLst>
          </p:cNvPr>
          <p:cNvSpPr txBox="1">
            <a:spLocks/>
          </p:cNvSpPr>
          <p:nvPr/>
        </p:nvSpPr>
        <p:spPr>
          <a:xfrm>
            <a:off x="171451" y="453252"/>
            <a:ext cx="4192479" cy="583200"/>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6400" b="1" dirty="0">
                <a:solidFill>
                  <a:schemeClr val="bg1"/>
                </a:solidFill>
              </a:rPr>
              <a:t>M6:</a:t>
            </a:r>
            <a:r>
              <a:rPr lang="en-US" sz="6400" dirty="0">
                <a:solidFill>
                  <a:schemeClr val="bg1"/>
                </a:solidFill>
              </a:rPr>
              <a:t>Part 5</a:t>
            </a:r>
          </a:p>
        </p:txBody>
      </p:sp>
      <p:sp>
        <p:nvSpPr>
          <p:cNvPr id="46" name="Text Placeholder 7">
            <a:extLst>
              <a:ext uri="{FF2B5EF4-FFF2-40B4-BE49-F238E27FC236}">
                <a16:creationId xmlns:a16="http://schemas.microsoft.com/office/drawing/2014/main" id="{9DC41521-17FE-8218-598B-7D96B0D871B6}"/>
              </a:ext>
            </a:extLst>
          </p:cNvPr>
          <p:cNvSpPr>
            <a:spLocks noGrp="1"/>
          </p:cNvSpPr>
          <p:nvPr>
            <p:ph type="body" sz="quarter" idx="28"/>
          </p:nvPr>
        </p:nvSpPr>
        <p:spPr>
          <a:xfrm>
            <a:off x="229926" y="1266500"/>
            <a:ext cx="5578224" cy="5483923"/>
          </a:xfrm>
        </p:spPr>
        <p:txBody>
          <a:bodyPr/>
          <a:lstStyle/>
          <a:p>
            <a:pPr marL="342900" indent="-342900">
              <a:spcBef>
                <a:spcPts val="600"/>
              </a:spcBef>
              <a:buFont typeface="Arial" panose="020B0604020202020204" pitchFamily="34" charset="0"/>
              <a:buChar char="•"/>
            </a:pPr>
            <a:r>
              <a:rPr lang="en-IE" sz="2000" dirty="0"/>
              <a:t>Start with including </a:t>
            </a:r>
            <a:r>
              <a:rPr lang="en-US" sz="2000" b="1" dirty="0"/>
              <a:t>"Who/Stakeholders," "What/Purpose," </a:t>
            </a:r>
            <a:r>
              <a:rPr lang="en-US" sz="2000" dirty="0"/>
              <a:t>and </a:t>
            </a:r>
            <a:r>
              <a:rPr lang="en-US" sz="2000" b="1" dirty="0"/>
              <a:t>“Priority Outcomes" </a:t>
            </a:r>
            <a:r>
              <a:rPr lang="en-US" sz="2000" dirty="0"/>
              <a:t>in your community engagement framework to ensure inclusivity, clarity, direction, and measurable impact.</a:t>
            </a:r>
          </a:p>
          <a:p>
            <a:pPr marL="342900" indent="-342900">
              <a:spcBef>
                <a:spcPts val="600"/>
              </a:spcBef>
              <a:buFont typeface="Arial" panose="020B0604020202020204" pitchFamily="34" charset="0"/>
              <a:buChar char="•"/>
            </a:pPr>
            <a:r>
              <a:rPr lang="en-US" sz="2000" dirty="0"/>
              <a:t>Blend </a:t>
            </a:r>
            <a:r>
              <a:rPr lang="en-US" sz="2000" b="1" dirty="0"/>
              <a:t>informal and formal community led engagement methods</a:t>
            </a:r>
            <a:r>
              <a:rPr lang="en-US" sz="2000" dirty="0"/>
              <a:t>; to empower community leaders, to enable deeper, meaningful relationships that create a strong, active, and inclusive community base.</a:t>
            </a:r>
          </a:p>
          <a:p>
            <a:pPr marL="342900" indent="-342900">
              <a:spcBef>
                <a:spcPts val="600"/>
              </a:spcBef>
              <a:buFont typeface="Arial" panose="020B0604020202020204" pitchFamily="34" charset="0"/>
              <a:buChar char="•"/>
            </a:pPr>
            <a:r>
              <a:rPr lang="en-US" sz="2000" dirty="0"/>
              <a:t>Ensure </a:t>
            </a:r>
            <a:r>
              <a:rPr lang="en-US" sz="2000" b="1" dirty="0"/>
              <a:t>participatory engagement </a:t>
            </a:r>
            <a:r>
              <a:rPr lang="en-US" sz="2000" dirty="0"/>
              <a:t>to actively involving community members in the decision-making process and co-creating solutions. It is a collaborative approach where the community is not just consulted but plays an integral role in shaping outcomes.</a:t>
            </a:r>
            <a:endParaRPr lang="en-IE" sz="2000" dirty="0"/>
          </a:p>
          <a:p>
            <a:pPr marL="342900" indent="-342900">
              <a:buFont typeface="Arial" panose="020B0604020202020204" pitchFamily="34" charset="0"/>
              <a:buChar char="•"/>
            </a:pPr>
            <a:endParaRPr lang="en-IE" sz="2000" dirty="0"/>
          </a:p>
          <a:p>
            <a:pPr marL="457200" indent="-457200">
              <a:lnSpc>
                <a:spcPct val="100000"/>
              </a:lnSpc>
              <a:spcBef>
                <a:spcPts val="600"/>
              </a:spcBef>
              <a:buFont typeface="Arial" panose="020B0604020202020204" pitchFamily="34" charset="0"/>
              <a:buChar char="•"/>
            </a:pPr>
            <a:endParaRPr lang="en-US" sz="2000" dirty="0"/>
          </a:p>
          <a:p>
            <a:pPr marL="342900" indent="-342900">
              <a:spcBef>
                <a:spcPts val="600"/>
              </a:spcBef>
              <a:buFont typeface="Arial" panose="020B0604020202020204" pitchFamily="34" charset="0"/>
              <a:buChar char="•"/>
            </a:pPr>
            <a:endParaRPr lang="en-IE" sz="2000" dirty="0"/>
          </a:p>
        </p:txBody>
      </p:sp>
      <p:cxnSp>
        <p:nvCxnSpPr>
          <p:cNvPr id="2" name="Straight Connector 1">
            <a:extLst>
              <a:ext uri="{FF2B5EF4-FFF2-40B4-BE49-F238E27FC236}">
                <a16:creationId xmlns:a16="http://schemas.microsoft.com/office/drawing/2014/main" id="{710F2E1D-9B21-F644-5DC3-0DB7F9730479}"/>
              </a:ext>
            </a:extLst>
          </p:cNvPr>
          <p:cNvCxnSpPr>
            <a:cxnSpLocks/>
          </p:cNvCxnSpPr>
          <p:nvPr/>
        </p:nvCxnSpPr>
        <p:spPr>
          <a:xfrm flipH="1">
            <a:off x="5627618" y="4060230"/>
            <a:ext cx="6114854"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3" name="Text Placeholder 5">
            <a:extLst>
              <a:ext uri="{FF2B5EF4-FFF2-40B4-BE49-F238E27FC236}">
                <a16:creationId xmlns:a16="http://schemas.microsoft.com/office/drawing/2014/main" id="{4E364080-CF62-40E6-BDE8-BBAFE7A0DD23}"/>
              </a:ext>
            </a:extLst>
          </p:cNvPr>
          <p:cNvSpPr txBox="1">
            <a:spLocks/>
          </p:cNvSpPr>
          <p:nvPr/>
        </p:nvSpPr>
        <p:spPr>
          <a:xfrm>
            <a:off x="5908654" y="3291064"/>
            <a:ext cx="700387"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dirty="0"/>
              <a:t>04</a:t>
            </a:r>
          </a:p>
        </p:txBody>
      </p:sp>
      <p:sp>
        <p:nvSpPr>
          <p:cNvPr id="4" name="Text Placeholder 4">
            <a:extLst>
              <a:ext uri="{FF2B5EF4-FFF2-40B4-BE49-F238E27FC236}">
                <a16:creationId xmlns:a16="http://schemas.microsoft.com/office/drawing/2014/main" id="{067B3DD1-371F-B27A-3951-04CCC22A17B0}"/>
              </a:ext>
            </a:extLst>
          </p:cNvPr>
          <p:cNvSpPr txBox="1">
            <a:spLocks/>
          </p:cNvSpPr>
          <p:nvPr/>
        </p:nvSpPr>
        <p:spPr>
          <a:xfrm>
            <a:off x="6743951" y="3291063"/>
            <a:ext cx="5093771"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dirty="0"/>
              <a:t>Identify the </a:t>
            </a:r>
            <a:r>
              <a:rPr lang="en-IE" b="1" dirty="0"/>
              <a:t>Challenges, </a:t>
            </a:r>
            <a:r>
              <a:rPr lang="en-IE" dirty="0"/>
              <a:t>Recognise the </a:t>
            </a:r>
            <a:r>
              <a:rPr lang="en-IE" b="1" dirty="0"/>
              <a:t>Opportunities </a:t>
            </a:r>
            <a:r>
              <a:rPr lang="en-IE" dirty="0"/>
              <a:t>&amp; Implement </a:t>
            </a:r>
            <a:r>
              <a:rPr lang="en-IE" b="1" dirty="0"/>
              <a:t>Solutions</a:t>
            </a:r>
          </a:p>
        </p:txBody>
      </p:sp>
      <p:sp>
        <p:nvSpPr>
          <p:cNvPr id="11" name="Text Placeholder 13">
            <a:extLst>
              <a:ext uri="{FF2B5EF4-FFF2-40B4-BE49-F238E27FC236}">
                <a16:creationId xmlns:a16="http://schemas.microsoft.com/office/drawing/2014/main" id="{FE2B2AF3-0E93-DEC0-3348-231F5B4A4F45}"/>
              </a:ext>
            </a:extLst>
          </p:cNvPr>
          <p:cNvSpPr txBox="1">
            <a:spLocks/>
          </p:cNvSpPr>
          <p:nvPr/>
        </p:nvSpPr>
        <p:spPr>
          <a:xfrm>
            <a:off x="6784937" y="4398262"/>
            <a:ext cx="4948536"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IE" sz="2000" b="1" dirty="0">
                <a:solidFill>
                  <a:srgbClr val="01A54E"/>
                </a:solidFill>
              </a:rPr>
              <a:t>Case Study: </a:t>
            </a:r>
            <a:r>
              <a:rPr lang="en-US" sz="2000" dirty="0"/>
              <a:t>GORM, Intercultural Consultancy, Ireland</a:t>
            </a:r>
            <a:endParaRPr lang="en-IE" sz="2000" dirty="0"/>
          </a:p>
        </p:txBody>
      </p:sp>
    </p:spTree>
    <p:extLst>
      <p:ext uri="{BB962C8B-B14F-4D97-AF65-F5344CB8AC3E}">
        <p14:creationId xmlns:p14="http://schemas.microsoft.com/office/powerpoint/2010/main" val="5071570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CE9700-9CE3-1BE4-7119-80FB67EA0D61}"/>
            </a:ext>
          </a:extLst>
        </p:cNvPr>
        <p:cNvGrpSpPr/>
        <p:nvPr/>
      </p:nvGrpSpPr>
      <p:grpSpPr>
        <a:xfrm>
          <a:off x="0" y="0"/>
          <a:ext cx="0" cy="0"/>
          <a:chOff x="0" y="0"/>
          <a:chExt cx="0" cy="0"/>
        </a:xfrm>
      </p:grpSpPr>
      <p:pic>
        <p:nvPicPr>
          <p:cNvPr id="7" name="Picture Placeholder 6" descr="A notebook with a light bulb drawn on it&#10;&#10;AI-generated content may be incorrect.">
            <a:extLst>
              <a:ext uri="{FF2B5EF4-FFF2-40B4-BE49-F238E27FC236}">
                <a16:creationId xmlns:a16="http://schemas.microsoft.com/office/drawing/2014/main" id="{7DE19532-D506-6670-FE69-FEE83CEB1CD8}"/>
              </a:ext>
            </a:extLst>
          </p:cNvPr>
          <p:cNvPicPr>
            <a:picLocks noGrp="1" noChangeAspect="1"/>
          </p:cNvPicPr>
          <p:nvPr>
            <p:ph type="pic" sz="quarter" idx="41"/>
          </p:nvPr>
        </p:nvPicPr>
        <p:blipFill>
          <a:blip r:embed="rId2" cstate="email">
            <a:extLst>
              <a:ext uri="{28A0092B-C50C-407E-A947-70E740481C1C}">
                <a14:useLocalDpi xmlns:a14="http://schemas.microsoft.com/office/drawing/2010/main"/>
              </a:ext>
            </a:extLst>
          </a:blip>
          <a:srcRect l="28521" r="28521"/>
          <a:stretch>
            <a:fillRect/>
          </a:stretch>
        </p:blipFill>
        <p:spPr>
          <a:xfrm>
            <a:off x="7559" y="444513"/>
            <a:ext cx="3392865" cy="5923858"/>
          </a:xfrm>
        </p:spPr>
      </p:pic>
      <p:sp>
        <p:nvSpPr>
          <p:cNvPr id="4" name="Text Placeholder 3">
            <a:extLst>
              <a:ext uri="{FF2B5EF4-FFF2-40B4-BE49-F238E27FC236}">
                <a16:creationId xmlns:a16="http://schemas.microsoft.com/office/drawing/2014/main" id="{59836208-5EC8-0CE1-7C27-653CEB7B77F4}"/>
              </a:ext>
            </a:extLst>
          </p:cNvPr>
          <p:cNvSpPr>
            <a:spLocks noGrp="1"/>
          </p:cNvSpPr>
          <p:nvPr>
            <p:ph type="body" sz="quarter" idx="35"/>
          </p:nvPr>
        </p:nvSpPr>
        <p:spPr>
          <a:xfrm>
            <a:off x="3842618" y="345602"/>
            <a:ext cx="7701682" cy="339415"/>
          </a:xfrm>
        </p:spPr>
        <p:txBody>
          <a:bodyPr/>
          <a:lstStyle/>
          <a:p>
            <a:pPr algn="l"/>
            <a:r>
              <a:rPr lang="en-US" dirty="0"/>
              <a:t>Activity: </a:t>
            </a:r>
            <a:r>
              <a:rPr lang="en-US" b="0" dirty="0"/>
              <a:t>Set Up An Inclusive Community Visioning Workshop</a:t>
            </a:r>
          </a:p>
        </p:txBody>
      </p:sp>
      <p:sp>
        <p:nvSpPr>
          <p:cNvPr id="5" name="Text Placeholder 4">
            <a:extLst>
              <a:ext uri="{FF2B5EF4-FFF2-40B4-BE49-F238E27FC236}">
                <a16:creationId xmlns:a16="http://schemas.microsoft.com/office/drawing/2014/main" id="{D2A72EBA-7C4C-BC03-744D-FB17BA420A9A}"/>
              </a:ext>
            </a:extLst>
          </p:cNvPr>
          <p:cNvSpPr>
            <a:spLocks noGrp="1"/>
          </p:cNvSpPr>
          <p:nvPr>
            <p:ph type="body" sz="quarter" idx="36"/>
          </p:nvPr>
        </p:nvSpPr>
        <p:spPr>
          <a:xfrm>
            <a:off x="3842618" y="828846"/>
            <a:ext cx="7873132" cy="999383"/>
          </a:xfrm>
        </p:spPr>
        <p:txBody>
          <a:bodyPr/>
          <a:lstStyle/>
          <a:p>
            <a:pPr>
              <a:spcBef>
                <a:spcPts val="600"/>
              </a:spcBef>
              <a:spcAft>
                <a:spcPts val="600"/>
              </a:spcAft>
            </a:pPr>
            <a:r>
              <a:rPr lang="en-US" dirty="0">
                <a:latin typeface="Calibri "/>
              </a:rPr>
              <a:t>In the previous ‘Exercise Discover Your Purpose and Objective’ you discovered what you can do. Now its time to put your objective into practice</a:t>
            </a:r>
          </a:p>
          <a:p>
            <a:pPr>
              <a:spcBef>
                <a:spcPts val="600"/>
              </a:spcBef>
              <a:spcAft>
                <a:spcPts val="600"/>
              </a:spcAft>
            </a:pPr>
            <a:r>
              <a:rPr lang="en-US" dirty="0">
                <a:solidFill>
                  <a:schemeClr val="bg1"/>
                </a:solidFill>
                <a:highlight>
                  <a:srgbClr val="E6923C"/>
                </a:highlight>
                <a:latin typeface="Calibri "/>
              </a:rPr>
              <a:t>Objective:</a:t>
            </a:r>
            <a:r>
              <a:rPr lang="en-US" dirty="0">
                <a:latin typeface="Calibri "/>
              </a:rPr>
              <a:t> </a:t>
            </a:r>
            <a:r>
              <a:rPr lang="en-IE" dirty="0">
                <a:latin typeface="Calibri "/>
              </a:rPr>
              <a:t>To co-create a vision for the community’s future.</a:t>
            </a:r>
          </a:p>
          <a:p>
            <a:pPr lvl="0">
              <a:spcBef>
                <a:spcPts val="600"/>
              </a:spcBef>
              <a:spcAft>
                <a:spcPts val="600"/>
              </a:spcAft>
              <a:tabLst>
                <a:tab pos="457200" algn="l"/>
              </a:tabLst>
            </a:pPr>
            <a:r>
              <a:rPr lang="en-IE" dirty="0">
                <a:solidFill>
                  <a:schemeClr val="bg1"/>
                </a:solidFill>
                <a:highlight>
                  <a:srgbClr val="01A54E"/>
                </a:highlight>
                <a:latin typeface="Calibri "/>
              </a:rPr>
              <a:t>Icebreaker: </a:t>
            </a:r>
            <a:r>
              <a:rPr lang="en-IE" dirty="0">
                <a:latin typeface="Calibri "/>
              </a:rPr>
              <a:t>Ask participants to share a positive story about their community.</a:t>
            </a:r>
          </a:p>
          <a:p>
            <a:pPr lvl="0">
              <a:spcBef>
                <a:spcPts val="600"/>
              </a:spcBef>
              <a:spcAft>
                <a:spcPts val="600"/>
              </a:spcAft>
              <a:tabLst>
                <a:tab pos="457200" algn="l"/>
              </a:tabLst>
            </a:pPr>
            <a:r>
              <a:rPr lang="en-IE" dirty="0">
                <a:solidFill>
                  <a:schemeClr val="bg1"/>
                </a:solidFill>
                <a:highlight>
                  <a:srgbClr val="269EBB"/>
                </a:highlight>
                <a:latin typeface="Calibri "/>
              </a:rPr>
              <a:t>Mapping Exercise: </a:t>
            </a:r>
            <a:r>
              <a:rPr lang="en-IE" dirty="0">
                <a:latin typeface="Calibri "/>
              </a:rPr>
              <a:t>Use a large map of the area and sticky notes to highlight strengths, challenges, and opportunities.</a:t>
            </a:r>
          </a:p>
          <a:p>
            <a:pPr>
              <a:spcBef>
                <a:spcPts val="600"/>
              </a:spcBef>
              <a:spcAft>
                <a:spcPts val="600"/>
              </a:spcAft>
              <a:tabLst>
                <a:tab pos="457200" algn="l"/>
              </a:tabLst>
            </a:pPr>
            <a:r>
              <a:rPr lang="en-IE" dirty="0">
                <a:solidFill>
                  <a:schemeClr val="bg1"/>
                </a:solidFill>
                <a:highlight>
                  <a:srgbClr val="D11C5F"/>
                </a:highlight>
                <a:latin typeface="Calibri "/>
              </a:rPr>
              <a:t>Future Goals: </a:t>
            </a:r>
            <a:r>
              <a:rPr lang="en-IE" dirty="0">
                <a:latin typeface="Calibri "/>
              </a:rPr>
              <a:t>Break into small groups to brainstorm initiatives that address identified challenges.</a:t>
            </a:r>
          </a:p>
          <a:p>
            <a:pPr lvl="0">
              <a:spcBef>
                <a:spcPts val="600"/>
              </a:spcBef>
              <a:spcAft>
                <a:spcPts val="600"/>
              </a:spcAft>
              <a:tabLst>
                <a:tab pos="457200" algn="l"/>
              </a:tabLst>
            </a:pPr>
            <a:r>
              <a:rPr lang="en-IE" dirty="0">
                <a:solidFill>
                  <a:schemeClr val="bg1"/>
                </a:solidFill>
                <a:highlight>
                  <a:srgbClr val="0872B5"/>
                </a:highlight>
                <a:latin typeface="Calibri "/>
              </a:rPr>
              <a:t>Prioritise Aims: </a:t>
            </a:r>
            <a:r>
              <a:rPr lang="en-IE" dirty="0">
                <a:latin typeface="Calibri "/>
              </a:rPr>
              <a:t>Discuss and vote on the top 3 initiatives to focus on.</a:t>
            </a:r>
          </a:p>
          <a:p>
            <a:pPr lvl="0">
              <a:spcBef>
                <a:spcPts val="600"/>
              </a:spcBef>
              <a:spcAft>
                <a:spcPts val="600"/>
              </a:spcAft>
              <a:tabLst>
                <a:tab pos="457200" algn="l"/>
              </a:tabLst>
            </a:pPr>
            <a:r>
              <a:rPr lang="en-IE" dirty="0">
                <a:solidFill>
                  <a:schemeClr val="bg1"/>
                </a:solidFill>
                <a:highlight>
                  <a:srgbClr val="008080"/>
                </a:highlight>
                <a:latin typeface="Calibri "/>
              </a:rPr>
              <a:t>Action Planning: </a:t>
            </a:r>
            <a:r>
              <a:rPr lang="en-IE" dirty="0">
                <a:latin typeface="Calibri "/>
              </a:rPr>
              <a:t>Develop a timeline and assign responsibilities for the next steps.</a:t>
            </a:r>
            <a:endParaRPr lang="en-US" dirty="0">
              <a:latin typeface="Calibri "/>
            </a:endParaRPr>
          </a:p>
          <a:p>
            <a:pPr algn="l">
              <a:spcBef>
                <a:spcPts val="600"/>
              </a:spcBef>
              <a:spcAft>
                <a:spcPts val="600"/>
              </a:spcAft>
            </a:pPr>
            <a:endParaRPr lang="en-IE" dirty="0">
              <a:latin typeface="Calibri "/>
            </a:endParaRPr>
          </a:p>
        </p:txBody>
      </p:sp>
      <p:sp>
        <p:nvSpPr>
          <p:cNvPr id="15" name="TextBox 14">
            <a:extLst>
              <a:ext uri="{FF2B5EF4-FFF2-40B4-BE49-F238E27FC236}">
                <a16:creationId xmlns:a16="http://schemas.microsoft.com/office/drawing/2014/main" id="{5689A7DF-6516-F2D5-D06B-15D0153C0E85}"/>
              </a:ext>
            </a:extLst>
          </p:cNvPr>
          <p:cNvSpPr txBox="1"/>
          <p:nvPr/>
        </p:nvSpPr>
        <p:spPr>
          <a:xfrm>
            <a:off x="207582" y="389317"/>
            <a:ext cx="2743200" cy="1384995"/>
          </a:xfrm>
          <a:prstGeom prst="rect">
            <a:avLst/>
          </a:prstGeom>
          <a:noFill/>
        </p:spPr>
        <p:txBody>
          <a:bodyPr wrap="square" rtlCol="0">
            <a:spAutoFit/>
          </a:bodyPr>
          <a:lstStyle/>
          <a:p>
            <a:pPr algn="ctr"/>
            <a:r>
              <a:rPr lang="en-IE" sz="2800" dirty="0">
                <a:solidFill>
                  <a:schemeClr val="bg1"/>
                </a:solidFill>
              </a:rPr>
              <a:t>Inclusive Recruitment Strategy</a:t>
            </a:r>
          </a:p>
        </p:txBody>
      </p:sp>
      <p:sp>
        <p:nvSpPr>
          <p:cNvPr id="17" name="Round Diagonal Corner Rectangle 9">
            <a:extLst>
              <a:ext uri="{FF2B5EF4-FFF2-40B4-BE49-F238E27FC236}">
                <a16:creationId xmlns:a16="http://schemas.microsoft.com/office/drawing/2014/main" id="{AB559487-632F-E83B-100C-DA1DE299F15C}"/>
              </a:ext>
            </a:extLst>
          </p:cNvPr>
          <p:cNvSpPr/>
          <p:nvPr/>
        </p:nvSpPr>
        <p:spPr>
          <a:xfrm rot="16200000">
            <a:off x="1007854" y="-168366"/>
            <a:ext cx="1523657" cy="2743200"/>
          </a:xfrm>
          <a:prstGeom prst="round2DiagRect">
            <a:avLst/>
          </a:prstGeom>
          <a:solidFill>
            <a:srgbClr val="702E8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a:extLst>
              <a:ext uri="{FF2B5EF4-FFF2-40B4-BE49-F238E27FC236}">
                <a16:creationId xmlns:a16="http://schemas.microsoft.com/office/drawing/2014/main" id="{37C3F23B-4007-3733-812B-53132E4B6D58}"/>
              </a:ext>
            </a:extLst>
          </p:cNvPr>
          <p:cNvSpPr txBox="1"/>
          <p:nvPr/>
        </p:nvSpPr>
        <p:spPr>
          <a:xfrm>
            <a:off x="331898" y="489629"/>
            <a:ext cx="2743200" cy="1384995"/>
          </a:xfrm>
          <a:prstGeom prst="rect">
            <a:avLst/>
          </a:prstGeom>
          <a:noFill/>
        </p:spPr>
        <p:txBody>
          <a:bodyPr wrap="square" rtlCol="0">
            <a:spAutoFit/>
          </a:bodyPr>
          <a:lstStyle/>
          <a:p>
            <a:pPr algn="ctr"/>
            <a:r>
              <a:rPr lang="en-US" sz="2800" b="1" dirty="0">
                <a:solidFill>
                  <a:schemeClr val="bg1"/>
                </a:solidFill>
              </a:rPr>
              <a:t>Activity: </a:t>
            </a:r>
            <a:r>
              <a:rPr lang="en-US" sz="2800" dirty="0">
                <a:solidFill>
                  <a:schemeClr val="bg1"/>
                </a:solidFill>
              </a:rPr>
              <a:t>Set Up A Visioning Workshop</a:t>
            </a:r>
            <a:endParaRPr lang="en-IE" sz="2800" dirty="0">
              <a:solidFill>
                <a:schemeClr val="bg1"/>
              </a:solidFill>
            </a:endParaRPr>
          </a:p>
        </p:txBody>
      </p:sp>
    </p:spTree>
    <p:extLst>
      <p:ext uri="{BB962C8B-B14F-4D97-AF65-F5344CB8AC3E}">
        <p14:creationId xmlns:p14="http://schemas.microsoft.com/office/powerpoint/2010/main" val="304849096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7E69C1-0624-357B-6D05-F55E0BA7A33C}"/>
            </a:ext>
          </a:extLst>
        </p:cNvPr>
        <p:cNvGrpSpPr/>
        <p:nvPr/>
      </p:nvGrpSpPr>
      <p:grpSpPr>
        <a:xfrm>
          <a:off x="0" y="0"/>
          <a:ext cx="0" cy="0"/>
          <a:chOff x="0" y="0"/>
          <a:chExt cx="0" cy="0"/>
        </a:xfrm>
      </p:grpSpPr>
      <p:pic>
        <p:nvPicPr>
          <p:cNvPr id="8" name="Picture Placeholder 7" descr="A person picking up some weeds&#10;&#10;AI-generated content may be incorrect.">
            <a:extLst>
              <a:ext uri="{FF2B5EF4-FFF2-40B4-BE49-F238E27FC236}">
                <a16:creationId xmlns:a16="http://schemas.microsoft.com/office/drawing/2014/main" id="{DF646A98-E50B-6572-A686-E628BFAD1E95}"/>
              </a:ext>
            </a:extLst>
          </p:cNvPr>
          <p:cNvPicPr>
            <a:picLocks noGrp="1" noChangeAspect="1"/>
          </p:cNvPicPr>
          <p:nvPr>
            <p:ph type="pic" sz="quarter" idx="41"/>
          </p:nvPr>
        </p:nvPicPr>
        <p:blipFill>
          <a:blip r:embed="rId2" cstate="email">
            <a:extLst>
              <a:ext uri="{28A0092B-C50C-407E-A947-70E740481C1C}">
                <a14:useLocalDpi xmlns:a14="http://schemas.microsoft.com/office/drawing/2010/main"/>
              </a:ext>
            </a:extLst>
          </a:blip>
          <a:srcRect l="46348" r="15446"/>
          <a:stretch/>
        </p:blipFill>
        <p:spPr>
          <a:xfrm>
            <a:off x="7559" y="188180"/>
            <a:ext cx="3392865" cy="5923858"/>
          </a:xfrm>
        </p:spPr>
      </p:pic>
      <p:sp>
        <p:nvSpPr>
          <p:cNvPr id="4" name="Text Placeholder 3">
            <a:extLst>
              <a:ext uri="{FF2B5EF4-FFF2-40B4-BE49-F238E27FC236}">
                <a16:creationId xmlns:a16="http://schemas.microsoft.com/office/drawing/2014/main" id="{9CA2B738-6332-CA1E-50ED-0D8E15656B64}"/>
              </a:ext>
            </a:extLst>
          </p:cNvPr>
          <p:cNvSpPr>
            <a:spLocks noGrp="1"/>
          </p:cNvSpPr>
          <p:nvPr>
            <p:ph type="body" sz="quarter" idx="35"/>
          </p:nvPr>
        </p:nvSpPr>
        <p:spPr>
          <a:xfrm>
            <a:off x="3842618" y="259877"/>
            <a:ext cx="7701682" cy="339415"/>
          </a:xfrm>
        </p:spPr>
        <p:txBody>
          <a:bodyPr/>
          <a:lstStyle/>
          <a:p>
            <a:pPr algn="l"/>
            <a:r>
              <a:rPr lang="en-US" sz="3200" dirty="0"/>
              <a:t>Results</a:t>
            </a:r>
            <a:endParaRPr lang="en-US" sz="3200" b="0" dirty="0"/>
          </a:p>
        </p:txBody>
      </p:sp>
      <p:sp>
        <p:nvSpPr>
          <p:cNvPr id="5" name="Text Placeholder 4">
            <a:extLst>
              <a:ext uri="{FF2B5EF4-FFF2-40B4-BE49-F238E27FC236}">
                <a16:creationId xmlns:a16="http://schemas.microsoft.com/office/drawing/2014/main" id="{C7B5CDDF-43C4-622C-2845-2D6C6146DD28}"/>
              </a:ext>
            </a:extLst>
          </p:cNvPr>
          <p:cNvSpPr>
            <a:spLocks noGrp="1"/>
          </p:cNvSpPr>
          <p:nvPr>
            <p:ph type="body" sz="quarter" idx="36"/>
          </p:nvPr>
        </p:nvSpPr>
        <p:spPr>
          <a:xfrm>
            <a:off x="3842618" y="781221"/>
            <a:ext cx="7873132" cy="999383"/>
          </a:xfrm>
        </p:spPr>
        <p:txBody>
          <a:bodyPr/>
          <a:lstStyle/>
          <a:p>
            <a:pPr>
              <a:spcBef>
                <a:spcPts val="600"/>
              </a:spcBef>
              <a:spcAft>
                <a:spcPts val="600"/>
              </a:spcAft>
            </a:pPr>
            <a:r>
              <a:rPr lang="en-US" dirty="0">
                <a:latin typeface="Calibri "/>
              </a:rPr>
              <a:t>Practical European Examples of the Potential Impact of this Exercise</a:t>
            </a:r>
          </a:p>
          <a:p>
            <a:pPr marL="342900" indent="-342900">
              <a:spcBef>
                <a:spcPts val="600"/>
              </a:spcBef>
              <a:spcAft>
                <a:spcPts val="600"/>
              </a:spcAft>
              <a:buClr>
                <a:srgbClr val="0872B5"/>
              </a:buClr>
              <a:buFont typeface="Wingdings" panose="05000000000000000000" pitchFamily="2" charset="2"/>
              <a:buChar char="v"/>
            </a:pPr>
            <a:r>
              <a:rPr lang="en-US" b="1" dirty="0">
                <a:solidFill>
                  <a:schemeClr val="bg1"/>
                </a:solidFill>
                <a:highlight>
                  <a:srgbClr val="E6923C"/>
                </a:highlight>
                <a:latin typeface="Calibri "/>
              </a:rPr>
              <a:t>Østerbro</a:t>
            </a:r>
            <a:r>
              <a:rPr lang="en-US" dirty="0">
                <a:solidFill>
                  <a:schemeClr val="bg1"/>
                </a:solidFill>
                <a:highlight>
                  <a:srgbClr val="E6923C"/>
                </a:highlight>
                <a:latin typeface="Calibri "/>
              </a:rPr>
              <a:t> </a:t>
            </a:r>
            <a:r>
              <a:rPr lang="en-US" dirty="0">
                <a:solidFill>
                  <a:schemeClr val="bg1"/>
                </a:solidFill>
                <a:highlight>
                  <a:srgbClr val="E6923C"/>
                </a:highlight>
                <a:latin typeface="Calibri "/>
                <a:hlinkClick r:id="rId3">
                  <a:extLst>
                    <a:ext uri="{A12FA001-AC4F-418D-AE19-62706E023703}">
                      <ahyp:hlinkClr xmlns:ahyp="http://schemas.microsoft.com/office/drawing/2018/hyperlinkcolor" val="tx"/>
                    </a:ext>
                  </a:extLst>
                </a:hlinkClick>
              </a:rPr>
              <a:t>Urban Farming &amp; Gardens (Denmark</a:t>
            </a:r>
            <a:r>
              <a:rPr lang="en-US" dirty="0">
                <a:solidFill>
                  <a:schemeClr val="bg1"/>
                </a:solidFill>
                <a:highlight>
                  <a:srgbClr val="E6923C"/>
                </a:highlight>
                <a:latin typeface="Calibri "/>
              </a:rPr>
              <a:t>)</a:t>
            </a:r>
          </a:p>
          <a:p>
            <a:pPr>
              <a:spcBef>
                <a:spcPts val="600"/>
              </a:spcBef>
              <a:spcAft>
                <a:spcPts val="600"/>
              </a:spcAft>
              <a:buClr>
                <a:srgbClr val="0872B5"/>
              </a:buClr>
            </a:pPr>
            <a:r>
              <a:rPr lang="en-US" dirty="0">
                <a:latin typeface="Calibri "/>
              </a:rPr>
              <a:t>The </a:t>
            </a:r>
            <a:r>
              <a:rPr lang="en-US" b="1" dirty="0">
                <a:latin typeface="Calibri "/>
              </a:rPr>
              <a:t>project’s mission </a:t>
            </a:r>
            <a:r>
              <a:rPr lang="en-US" dirty="0">
                <a:latin typeface="Calibri "/>
              </a:rPr>
              <a:t>is to improve cooperation between researchers and businesses, in order to boost agricultural production in an urban environment. </a:t>
            </a:r>
          </a:p>
          <a:p>
            <a:pPr>
              <a:spcBef>
                <a:spcPts val="600"/>
              </a:spcBef>
              <a:spcAft>
                <a:spcPts val="600"/>
              </a:spcAft>
              <a:buClr>
                <a:srgbClr val="0872B5"/>
              </a:buClr>
            </a:pPr>
            <a:r>
              <a:rPr lang="en-US" dirty="0">
                <a:latin typeface="Calibri "/>
              </a:rPr>
              <a:t>The </a:t>
            </a:r>
            <a:r>
              <a:rPr lang="en-US" b="1" dirty="0">
                <a:latin typeface="Calibri "/>
              </a:rPr>
              <a:t>project aims </a:t>
            </a:r>
            <a:r>
              <a:rPr lang="en-US" dirty="0">
                <a:latin typeface="Calibri "/>
              </a:rPr>
              <a:t>to ensure long-term food security, while preserving the environment as much as possible. </a:t>
            </a:r>
          </a:p>
          <a:p>
            <a:pPr>
              <a:spcBef>
                <a:spcPts val="600"/>
              </a:spcBef>
              <a:spcAft>
                <a:spcPts val="600"/>
              </a:spcAft>
              <a:buClr>
                <a:srgbClr val="0872B5"/>
              </a:buClr>
            </a:pPr>
            <a:r>
              <a:rPr lang="en-US" b="1" dirty="0">
                <a:latin typeface="Calibri "/>
              </a:rPr>
              <a:t>Community: </a:t>
            </a:r>
            <a:r>
              <a:rPr lang="en-US" dirty="0">
                <a:latin typeface="Calibri "/>
              </a:rPr>
              <a:t>A farm called Østerbro runs a 40-member community-supported agriculture (CSA) program, where the members support the farm financially and by tending to the plants.</a:t>
            </a:r>
          </a:p>
          <a:p>
            <a:pPr>
              <a:spcBef>
                <a:spcPts val="600"/>
              </a:spcBef>
              <a:spcAft>
                <a:spcPts val="600"/>
              </a:spcAft>
              <a:buClr>
                <a:srgbClr val="0872B5"/>
              </a:buClr>
            </a:pPr>
            <a:r>
              <a:rPr lang="en-US" b="1" dirty="0">
                <a:latin typeface="Calibri "/>
              </a:rPr>
              <a:t>Outcomes: </a:t>
            </a:r>
            <a:r>
              <a:rPr lang="en-US" dirty="0">
                <a:latin typeface="Calibri "/>
              </a:rPr>
              <a:t>Community workshops transformed vacant lots into urban gardens.  Leaders engaged youth and schools to ensure long-term upkeep. Started garden therapy to help seniors and provide a social outing. Brought herbs and vegetables to customers costing little and reducing food waste. </a:t>
            </a:r>
            <a:endParaRPr lang="en-IE" dirty="0">
              <a:latin typeface="Calibri "/>
            </a:endParaRPr>
          </a:p>
        </p:txBody>
      </p:sp>
    </p:spTree>
    <p:extLst>
      <p:ext uri="{BB962C8B-B14F-4D97-AF65-F5344CB8AC3E}">
        <p14:creationId xmlns:p14="http://schemas.microsoft.com/office/powerpoint/2010/main" val="37299089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E50115-5465-31DC-124F-D04F865A79E7}"/>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EA6F2F9C-75CF-7179-6158-DE989F73D340}"/>
              </a:ext>
            </a:extLst>
          </p:cNvPr>
          <p:cNvSpPr>
            <a:spLocks noGrp="1"/>
          </p:cNvSpPr>
          <p:nvPr>
            <p:ph type="body" sz="quarter" idx="35"/>
          </p:nvPr>
        </p:nvSpPr>
        <p:spPr>
          <a:xfrm>
            <a:off x="3842618" y="345602"/>
            <a:ext cx="7701682" cy="339415"/>
          </a:xfrm>
        </p:spPr>
        <p:txBody>
          <a:bodyPr/>
          <a:lstStyle/>
          <a:p>
            <a:pPr algn="l"/>
            <a:r>
              <a:rPr lang="en-US" sz="3200" dirty="0"/>
              <a:t>Results</a:t>
            </a:r>
            <a:endParaRPr lang="en-US" sz="3200" b="0" dirty="0"/>
          </a:p>
        </p:txBody>
      </p:sp>
      <p:sp>
        <p:nvSpPr>
          <p:cNvPr id="5" name="Text Placeholder 4">
            <a:extLst>
              <a:ext uri="{FF2B5EF4-FFF2-40B4-BE49-F238E27FC236}">
                <a16:creationId xmlns:a16="http://schemas.microsoft.com/office/drawing/2014/main" id="{DE8457BE-8338-A086-72F1-2F6AD0B97944}"/>
              </a:ext>
            </a:extLst>
          </p:cNvPr>
          <p:cNvSpPr>
            <a:spLocks noGrp="1"/>
          </p:cNvSpPr>
          <p:nvPr>
            <p:ph type="body" sz="quarter" idx="36"/>
          </p:nvPr>
        </p:nvSpPr>
        <p:spPr>
          <a:xfrm>
            <a:off x="3842618" y="828846"/>
            <a:ext cx="7873132" cy="999383"/>
          </a:xfrm>
        </p:spPr>
        <p:txBody>
          <a:bodyPr/>
          <a:lstStyle/>
          <a:p>
            <a:pPr>
              <a:spcBef>
                <a:spcPts val="600"/>
              </a:spcBef>
              <a:spcAft>
                <a:spcPts val="600"/>
              </a:spcAft>
            </a:pPr>
            <a:r>
              <a:rPr lang="en-US" dirty="0">
                <a:latin typeface="Calibri "/>
              </a:rPr>
              <a:t>Practical European Examples of the Potential Impact of this Exercise</a:t>
            </a:r>
          </a:p>
          <a:p>
            <a:pPr marL="342900" indent="-342900">
              <a:spcBef>
                <a:spcPts val="600"/>
              </a:spcBef>
              <a:spcAft>
                <a:spcPts val="600"/>
              </a:spcAft>
              <a:buClr>
                <a:srgbClr val="0872B5"/>
              </a:buClr>
              <a:buFont typeface="Wingdings" panose="05000000000000000000" pitchFamily="2" charset="2"/>
              <a:buChar char="v"/>
            </a:pPr>
            <a:r>
              <a:rPr lang="en-US" b="1" dirty="0">
                <a:solidFill>
                  <a:schemeClr val="bg1"/>
                </a:solidFill>
                <a:highlight>
                  <a:srgbClr val="01A54E"/>
                </a:highlight>
                <a:latin typeface="Calibri "/>
                <a:hlinkClick r:id="rId2">
                  <a:extLst>
                    <a:ext uri="{A12FA001-AC4F-418D-AE19-62706E023703}">
                      <ahyp:hlinkClr xmlns:ahyp="http://schemas.microsoft.com/office/drawing/2018/hyperlinkcolor" val="tx"/>
                    </a:ext>
                  </a:extLst>
                </a:hlinkClick>
              </a:rPr>
              <a:t>Burren Network </a:t>
            </a:r>
            <a:r>
              <a:rPr lang="en-US" dirty="0">
                <a:solidFill>
                  <a:schemeClr val="bg1"/>
                </a:solidFill>
                <a:highlight>
                  <a:srgbClr val="01A54E"/>
                </a:highlight>
                <a:latin typeface="Calibri "/>
                <a:hlinkClick r:id="rId2">
                  <a:extLst>
                    <a:ext uri="{A12FA001-AC4F-418D-AE19-62706E023703}">
                      <ahyp:hlinkClr xmlns:ahyp="http://schemas.microsoft.com/office/drawing/2018/hyperlinkcolor" val="tx"/>
                    </a:ext>
                  </a:extLst>
                </a:hlinkClick>
              </a:rPr>
              <a:t>(Eco-Tourism in Rural Areas) Ireland</a:t>
            </a:r>
            <a:endParaRPr lang="en-US" dirty="0">
              <a:solidFill>
                <a:schemeClr val="bg1"/>
              </a:solidFill>
              <a:highlight>
                <a:srgbClr val="01A54E"/>
              </a:highlight>
              <a:latin typeface="Calibri "/>
            </a:endParaRPr>
          </a:p>
          <a:p>
            <a:pPr>
              <a:spcBef>
                <a:spcPts val="600"/>
              </a:spcBef>
              <a:spcAft>
                <a:spcPts val="600"/>
              </a:spcAft>
              <a:buClr>
                <a:srgbClr val="0872B5"/>
              </a:buClr>
            </a:pPr>
            <a:r>
              <a:rPr lang="en-US" dirty="0">
                <a:latin typeface="Calibri "/>
              </a:rPr>
              <a:t>The </a:t>
            </a:r>
            <a:r>
              <a:rPr lang="en-US" b="1" dirty="0">
                <a:latin typeface="Calibri "/>
              </a:rPr>
              <a:t>Network’s aim </a:t>
            </a:r>
            <a:r>
              <a:rPr lang="en-US" dirty="0">
                <a:latin typeface="Calibri "/>
              </a:rPr>
              <a:t>is to be a </a:t>
            </a:r>
            <a:r>
              <a:rPr lang="en-US" dirty="0" err="1">
                <a:latin typeface="Calibri "/>
              </a:rPr>
              <a:t>recognisable</a:t>
            </a:r>
            <a:r>
              <a:rPr lang="en-US" dirty="0">
                <a:latin typeface="Calibri "/>
              </a:rPr>
              <a:t> network of enterprises in the Burren that demonstrate ecotourism ‘best practice’.</a:t>
            </a:r>
          </a:p>
          <a:p>
            <a:pPr>
              <a:spcBef>
                <a:spcPts val="600"/>
              </a:spcBef>
              <a:spcAft>
                <a:spcPts val="600"/>
              </a:spcAft>
              <a:buClr>
                <a:srgbClr val="0872B5"/>
              </a:buClr>
            </a:pPr>
            <a:r>
              <a:rPr lang="en-US" b="1" dirty="0">
                <a:latin typeface="Calibri "/>
              </a:rPr>
              <a:t>Networks Mission: </a:t>
            </a:r>
            <a:r>
              <a:rPr lang="en-US" dirty="0">
                <a:latin typeface="Calibri "/>
              </a:rPr>
              <a:t>To obtain independent ecotourism certification and promote the Burren as a premier ecotourism destination. </a:t>
            </a:r>
          </a:p>
          <a:p>
            <a:pPr>
              <a:spcBef>
                <a:spcPts val="600"/>
              </a:spcBef>
              <a:spcAft>
                <a:spcPts val="600"/>
              </a:spcAft>
              <a:buClr>
                <a:srgbClr val="0872B5"/>
              </a:buClr>
            </a:pPr>
            <a:r>
              <a:rPr lang="en-US" b="1" dirty="0">
                <a:latin typeface="Calibri "/>
              </a:rPr>
              <a:t>Community: </a:t>
            </a:r>
            <a:r>
              <a:rPr lang="en-US" dirty="0">
                <a:latin typeface="Calibri "/>
              </a:rPr>
              <a:t>The Network was founded by a group of tourism providers who have worked together over an extended period.</a:t>
            </a:r>
          </a:p>
          <a:p>
            <a:pPr>
              <a:spcBef>
                <a:spcPts val="600"/>
              </a:spcBef>
              <a:spcAft>
                <a:spcPts val="600"/>
              </a:spcAft>
              <a:buClr>
                <a:srgbClr val="0872B5"/>
              </a:buClr>
            </a:pPr>
            <a:r>
              <a:rPr lang="en-US" b="1" dirty="0">
                <a:latin typeface="Calibri "/>
              </a:rPr>
              <a:t>Outcome: </a:t>
            </a:r>
            <a:r>
              <a:rPr lang="en-US" dirty="0">
                <a:latin typeface="Calibri "/>
              </a:rPr>
              <a:t>Tourism businesses within the network are committed to local produce, conservation and the community, as well as to continuing high standards of sustainability, and offer a range of accredited, nature-based experiences. Our shared vision is that providing genuine ecotourism travel experiences in the Burren will ensure the sustainable development of its communities, environment and heritage.</a:t>
            </a:r>
            <a:endParaRPr lang="en-IE" dirty="0">
              <a:latin typeface="Calibri "/>
            </a:endParaRPr>
          </a:p>
        </p:txBody>
      </p:sp>
      <p:pic>
        <p:nvPicPr>
          <p:cNvPr id="10" name="Picture Placeholder 9" descr="A blue circle with white text over a landscape&#10;&#10;AI-generated content may be incorrect.">
            <a:extLst>
              <a:ext uri="{FF2B5EF4-FFF2-40B4-BE49-F238E27FC236}">
                <a16:creationId xmlns:a16="http://schemas.microsoft.com/office/drawing/2014/main" id="{ED5E133A-65A4-D108-0701-4B14DE39F076}"/>
              </a:ext>
            </a:extLst>
          </p:cNvPr>
          <p:cNvPicPr>
            <a:picLocks noGrp="1" noChangeAspect="1"/>
          </p:cNvPicPr>
          <p:nvPr>
            <p:ph type="pic" sz="quarter" idx="41"/>
          </p:nvPr>
        </p:nvPicPr>
        <p:blipFill>
          <a:blip r:embed="rId3" cstate="email">
            <a:extLst>
              <a:ext uri="{28A0092B-C50C-407E-A947-70E740481C1C}">
                <a14:useLocalDpi xmlns:a14="http://schemas.microsoft.com/office/drawing/2010/main"/>
              </a:ext>
            </a:extLst>
          </a:blip>
          <a:srcRect l="33891" r="33891"/>
          <a:stretch>
            <a:fillRect/>
          </a:stretch>
        </p:blipFill>
        <p:spPr/>
      </p:pic>
      <p:sp>
        <p:nvSpPr>
          <p:cNvPr id="7" name="TextBox 6">
            <a:extLst>
              <a:ext uri="{FF2B5EF4-FFF2-40B4-BE49-F238E27FC236}">
                <a16:creationId xmlns:a16="http://schemas.microsoft.com/office/drawing/2014/main" id="{1EAEDF99-6A3A-CC32-8F0F-73CBBDF3155E}"/>
              </a:ext>
            </a:extLst>
          </p:cNvPr>
          <p:cNvSpPr txBox="1"/>
          <p:nvPr/>
        </p:nvSpPr>
        <p:spPr>
          <a:xfrm>
            <a:off x="1" y="5868017"/>
            <a:ext cx="3400424" cy="830997"/>
          </a:xfrm>
          <a:prstGeom prst="rect">
            <a:avLst/>
          </a:prstGeom>
          <a:solidFill>
            <a:schemeClr val="bg1"/>
          </a:solidFill>
        </p:spPr>
        <p:txBody>
          <a:bodyPr wrap="square">
            <a:spAutoFit/>
          </a:bodyPr>
          <a:lstStyle/>
          <a:p>
            <a:r>
              <a:rPr lang="en-IE" sz="1600" dirty="0">
                <a:solidFill>
                  <a:srgbClr val="0872B5"/>
                </a:solidFill>
                <a:hlinkClick r:id="rId4">
                  <a:extLst>
                    <a:ext uri="{A12FA001-AC4F-418D-AE19-62706E023703}">
                      <ahyp:hlinkClr xmlns:ahyp="http://schemas.microsoft.com/office/drawing/2018/hyperlinkcolor" val="tx"/>
                    </a:ext>
                  </a:extLst>
                </a:hlinkClick>
              </a:rPr>
              <a:t>https://www.burrengeopark.ie/wp-content/uploads/2013/04/B.E.N.-Information-Leaflet-2013-14.pdf</a:t>
            </a:r>
            <a:r>
              <a:rPr lang="en-IE" sz="1600" dirty="0">
                <a:solidFill>
                  <a:srgbClr val="0872B5"/>
                </a:solidFill>
              </a:rPr>
              <a:t> </a:t>
            </a:r>
          </a:p>
        </p:txBody>
      </p:sp>
    </p:spTree>
    <p:extLst>
      <p:ext uri="{BB962C8B-B14F-4D97-AF65-F5344CB8AC3E}">
        <p14:creationId xmlns:p14="http://schemas.microsoft.com/office/powerpoint/2010/main" val="291538252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descr="A group of people around a table&#10;&#10;AI-generated content may be incorrect.">
            <a:extLst>
              <a:ext uri="{FF2B5EF4-FFF2-40B4-BE49-F238E27FC236}">
                <a16:creationId xmlns:a16="http://schemas.microsoft.com/office/drawing/2014/main" id="{B230A9EE-ECC1-9F07-8F5C-02CBC9762C04}"/>
              </a:ext>
            </a:extLst>
          </p:cNvPr>
          <p:cNvPicPr>
            <a:picLocks noGrp="1" noChangeAspect="1"/>
          </p:cNvPicPr>
          <p:nvPr>
            <p:ph type="pic" sz="quarter" idx="42"/>
          </p:nvPr>
        </p:nvPicPr>
        <p:blipFill>
          <a:blip r:embed="rId2" cstate="email">
            <a:extLst>
              <a:ext uri="{28A0092B-C50C-407E-A947-70E740481C1C}">
                <a14:useLocalDpi xmlns:a14="http://schemas.microsoft.com/office/drawing/2010/main"/>
              </a:ext>
            </a:extLst>
          </a:blip>
          <a:srcRect t="10181" b="10181"/>
          <a:stretch>
            <a:fillRect/>
          </a:stretch>
        </p:blipFill>
        <p:spPr/>
      </p:pic>
      <p:sp>
        <p:nvSpPr>
          <p:cNvPr id="4" name="Text Placeholder 3">
            <a:extLst>
              <a:ext uri="{FF2B5EF4-FFF2-40B4-BE49-F238E27FC236}">
                <a16:creationId xmlns:a16="http://schemas.microsoft.com/office/drawing/2014/main" id="{95BC3B5D-A376-73BE-10A5-E6953CC480A1}"/>
              </a:ext>
            </a:extLst>
          </p:cNvPr>
          <p:cNvSpPr>
            <a:spLocks noGrp="1"/>
          </p:cNvSpPr>
          <p:nvPr>
            <p:ph type="body" sz="quarter" idx="13"/>
          </p:nvPr>
        </p:nvSpPr>
        <p:spPr>
          <a:xfrm>
            <a:off x="216276" y="1123950"/>
            <a:ext cx="5365374" cy="4064927"/>
          </a:xfrm>
        </p:spPr>
        <p:txBody>
          <a:bodyPr>
            <a:normAutofit/>
          </a:bodyPr>
          <a:lstStyle/>
          <a:p>
            <a:pPr marL="457200" lvl="1" indent="0" algn="ctr">
              <a:buNone/>
            </a:pPr>
            <a:r>
              <a:rPr lang="en-US" sz="3600" b="1" dirty="0">
                <a:solidFill>
                  <a:schemeClr val="bg1"/>
                </a:solidFill>
              </a:rPr>
              <a:t>Community Engagement is an Iterative Process</a:t>
            </a:r>
          </a:p>
          <a:p>
            <a:pPr marL="457200" lvl="1" indent="0" algn="ctr">
              <a:buNone/>
            </a:pPr>
            <a:r>
              <a:rPr lang="en-US" dirty="0">
                <a:solidFill>
                  <a:schemeClr val="bg1"/>
                </a:solidFill>
              </a:rPr>
              <a:t>An iterative process involves the ongoing cycle of </a:t>
            </a:r>
            <a:r>
              <a:rPr lang="en-US" b="1" dirty="0">
                <a:solidFill>
                  <a:schemeClr val="bg1"/>
                </a:solidFill>
              </a:rPr>
              <a:t>planning</a:t>
            </a:r>
            <a:r>
              <a:rPr lang="en-US" dirty="0">
                <a:solidFill>
                  <a:schemeClr val="bg1"/>
                </a:solidFill>
              </a:rPr>
              <a:t>, </a:t>
            </a:r>
            <a:r>
              <a:rPr lang="en-US" b="1" dirty="0">
                <a:solidFill>
                  <a:schemeClr val="bg1"/>
                </a:solidFill>
              </a:rPr>
              <a:t>implementation</a:t>
            </a:r>
            <a:r>
              <a:rPr lang="en-US" dirty="0">
                <a:solidFill>
                  <a:schemeClr val="bg1"/>
                </a:solidFill>
              </a:rPr>
              <a:t>, </a:t>
            </a:r>
            <a:r>
              <a:rPr lang="en-US" b="1" dirty="0">
                <a:solidFill>
                  <a:schemeClr val="bg1"/>
                </a:solidFill>
              </a:rPr>
              <a:t>assessment</a:t>
            </a:r>
            <a:r>
              <a:rPr lang="en-US" dirty="0">
                <a:solidFill>
                  <a:schemeClr val="bg1"/>
                </a:solidFill>
              </a:rPr>
              <a:t>, and </a:t>
            </a:r>
            <a:r>
              <a:rPr lang="en-US" b="1" dirty="0">
                <a:solidFill>
                  <a:schemeClr val="bg1"/>
                </a:solidFill>
              </a:rPr>
              <a:t>adaptation</a:t>
            </a:r>
            <a:r>
              <a:rPr lang="en-US" dirty="0">
                <a:solidFill>
                  <a:schemeClr val="bg1"/>
                </a:solidFill>
              </a:rPr>
              <a:t>.</a:t>
            </a:r>
          </a:p>
          <a:p>
            <a:pPr marL="457200" lvl="1" indent="0" algn="ctr">
              <a:buNone/>
            </a:pPr>
            <a:r>
              <a:rPr lang="en-US" dirty="0">
                <a:solidFill>
                  <a:schemeClr val="bg1"/>
                </a:solidFill>
              </a:rPr>
              <a:t>It’s about continuously refining a program or project based on real-time feedback from the community.</a:t>
            </a:r>
            <a:endParaRPr lang="en-IE" dirty="0">
              <a:solidFill>
                <a:schemeClr val="bg1"/>
              </a:solidFill>
            </a:endParaRPr>
          </a:p>
        </p:txBody>
      </p:sp>
    </p:spTree>
    <p:extLst>
      <p:ext uri="{BB962C8B-B14F-4D97-AF65-F5344CB8AC3E}">
        <p14:creationId xmlns:p14="http://schemas.microsoft.com/office/powerpoint/2010/main" val="72453994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1672EBE-23DC-E249-95B0-424ECCEFBE16}"/>
              </a:ext>
            </a:extLst>
          </p:cNvPr>
          <p:cNvSpPr>
            <a:spLocks noGrp="1"/>
          </p:cNvSpPr>
          <p:nvPr>
            <p:ph type="body" sz="quarter" idx="18"/>
          </p:nvPr>
        </p:nvSpPr>
        <p:spPr>
          <a:xfrm>
            <a:off x="798380" y="1606432"/>
            <a:ext cx="10879270" cy="3849918"/>
          </a:xfrm>
        </p:spPr>
        <p:txBody>
          <a:bodyPr/>
          <a:lstStyle/>
          <a:p>
            <a:pPr marL="0" indent="0"/>
            <a:r>
              <a:rPr lang="en-US" sz="2100" dirty="0"/>
              <a:t>SME Inclusive Engagement with Communities is an </a:t>
            </a:r>
            <a:r>
              <a:rPr lang="en-US" sz="2100" b="1" dirty="0"/>
              <a:t>iterative journey</a:t>
            </a:r>
            <a:r>
              <a:rPr lang="en-US" sz="2100" dirty="0"/>
              <a:t> which means it involves a</a:t>
            </a:r>
          </a:p>
          <a:p>
            <a:pPr marL="0" indent="0"/>
            <a:r>
              <a:rPr lang="en-US" sz="2100" dirty="0"/>
              <a:t>This section highlights the importance of an </a:t>
            </a:r>
            <a:r>
              <a:rPr lang="en-US" sz="2100" b="1" dirty="0"/>
              <a:t>iterative process</a:t>
            </a:r>
            <a:r>
              <a:rPr lang="en-US" sz="2100" dirty="0"/>
              <a:t> for community engagement and development, continuous cycle of planning, action, feedback, and adaptation to ensure that the business is effectively reaching and involving all segments of the community. This process ensures that the SME's initiatives are inclusive, responsive to the needs of diverse groups, and aligned with the community's evolving dynamics. </a:t>
            </a:r>
            <a:r>
              <a:rPr lang="en-US" sz="2100" b="1" dirty="0">
                <a:solidFill>
                  <a:srgbClr val="D11C5F"/>
                </a:solidFill>
              </a:rPr>
              <a:t>The Need:</a:t>
            </a:r>
          </a:p>
          <a:p>
            <a:pPr marL="0" indent="0"/>
            <a:r>
              <a:rPr lang="en-US" sz="2100" dirty="0">
                <a:solidFill>
                  <a:srgbClr val="D11C5F"/>
                </a:solidFill>
              </a:rPr>
              <a:t>Multiple Decision Makers: </a:t>
            </a:r>
            <a:r>
              <a:rPr lang="en-US" sz="2100" dirty="0"/>
              <a:t>It will continue to be an iterative journey that needs to be managed because decisions need to continue be made collaboratively with multiple people who live in and interact with the communities themselves. </a:t>
            </a:r>
          </a:p>
          <a:p>
            <a:pPr marL="0" indent="0"/>
            <a:r>
              <a:rPr lang="en-US" sz="2100" dirty="0">
                <a:solidFill>
                  <a:srgbClr val="D11C5F"/>
                </a:solidFill>
              </a:rPr>
              <a:t>Difficult to Create Benefits for Everyone: </a:t>
            </a:r>
            <a:r>
              <a:rPr lang="en-US" sz="2100" dirty="0"/>
              <a:t>Many projects and programs are rooted in community-driven strategies with the aim of creating benefits for the many people who have a stake or need in the outcome. Because stakeholders have unique and often conflicting interests, it is important to continue to incorporate the intention of creating shared values </a:t>
            </a:r>
            <a:r>
              <a:rPr lang="en-IE" sz="2100" dirty="0"/>
              <a:t>into every decision-making step. </a:t>
            </a:r>
          </a:p>
        </p:txBody>
      </p:sp>
      <p:sp>
        <p:nvSpPr>
          <p:cNvPr id="4" name="Text Placeholder 2">
            <a:extLst>
              <a:ext uri="{FF2B5EF4-FFF2-40B4-BE49-F238E27FC236}">
                <a16:creationId xmlns:a16="http://schemas.microsoft.com/office/drawing/2014/main" id="{44299B09-C9C0-F7BB-E4C8-14F0415AF844}"/>
              </a:ext>
            </a:extLst>
          </p:cNvPr>
          <p:cNvSpPr>
            <a:spLocks noGrp="1"/>
          </p:cNvSpPr>
          <p:nvPr>
            <p:ph type="body" sz="quarter" idx="16"/>
          </p:nvPr>
        </p:nvSpPr>
        <p:spPr>
          <a:xfrm>
            <a:off x="798381" y="555018"/>
            <a:ext cx="10595237" cy="803654"/>
          </a:xfrm>
        </p:spPr>
        <p:txBody>
          <a:bodyPr anchor="ctr"/>
          <a:lstStyle/>
          <a:p>
            <a:pPr>
              <a:lnSpc>
                <a:spcPct val="100000"/>
              </a:lnSpc>
              <a:spcBef>
                <a:spcPts val="0"/>
              </a:spcBef>
            </a:pPr>
            <a:r>
              <a:rPr lang="en-IE" sz="3200" dirty="0">
                <a:solidFill>
                  <a:srgbClr val="D11C5F"/>
                </a:solidFill>
              </a:rPr>
              <a:t>It’s an Iterative Journey: </a:t>
            </a:r>
          </a:p>
          <a:p>
            <a:pPr>
              <a:lnSpc>
                <a:spcPct val="100000"/>
              </a:lnSpc>
              <a:spcBef>
                <a:spcPts val="0"/>
              </a:spcBef>
            </a:pPr>
            <a:r>
              <a:rPr lang="en-IE" sz="2800" b="0" dirty="0">
                <a:solidFill>
                  <a:srgbClr val="01A54E"/>
                </a:solidFill>
              </a:rPr>
              <a:t>A Repeated Cycle of Reflection, Improvement and Adaptation</a:t>
            </a:r>
            <a:r>
              <a:rPr lang="en-IE" sz="3200" b="0" dirty="0">
                <a:solidFill>
                  <a:srgbClr val="D11C5F"/>
                </a:solidFill>
              </a:rPr>
              <a:t>.</a:t>
            </a:r>
          </a:p>
        </p:txBody>
      </p:sp>
    </p:spTree>
    <p:extLst>
      <p:ext uri="{BB962C8B-B14F-4D97-AF65-F5344CB8AC3E}">
        <p14:creationId xmlns:p14="http://schemas.microsoft.com/office/powerpoint/2010/main" val="171144925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9F179C-501C-AD8A-1797-CB01754817A4}"/>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C2FEA80A-39AC-EC0E-75B3-6F5CCFD86FA5}"/>
              </a:ext>
            </a:extLst>
          </p:cNvPr>
          <p:cNvSpPr>
            <a:spLocks noGrp="1"/>
          </p:cNvSpPr>
          <p:nvPr>
            <p:ph type="body" sz="quarter" idx="18"/>
          </p:nvPr>
        </p:nvSpPr>
        <p:spPr>
          <a:xfrm>
            <a:off x="2600325" y="1195808"/>
            <a:ext cx="9229725" cy="3849918"/>
          </a:xfrm>
        </p:spPr>
        <p:txBody>
          <a:bodyPr/>
          <a:lstStyle/>
          <a:p>
            <a:pPr marL="0" indent="0"/>
            <a:r>
              <a:rPr lang="en-US" sz="2200" dirty="0"/>
              <a:t>Planning, acting, and implementing are fundamental stages in any project or initiative, and their importance lies in their ability to create structure, drive progress, and ensure effective execution. Here's why each of these stages is critical:</a:t>
            </a:r>
          </a:p>
          <a:p>
            <a:pPr marL="0" indent="0"/>
            <a:r>
              <a:rPr lang="en-US" sz="2200" dirty="0">
                <a:solidFill>
                  <a:schemeClr val="bg1"/>
                </a:solidFill>
                <a:highlight>
                  <a:srgbClr val="01A54E"/>
                </a:highlight>
              </a:rPr>
              <a:t>Planning: </a:t>
            </a:r>
            <a:r>
              <a:rPr lang="en-US" sz="2200" dirty="0"/>
              <a:t>help define purpose, goals and outcomes. It involves planning resources (funding, people </a:t>
            </a:r>
            <a:r>
              <a:rPr lang="en-US" sz="2200" dirty="0" err="1"/>
              <a:t>etc</a:t>
            </a:r>
            <a:r>
              <a:rPr lang="en-US" sz="2200" dirty="0"/>
              <a:t>), risk management, and stakeholder engagement.</a:t>
            </a:r>
          </a:p>
          <a:p>
            <a:pPr marL="0" indent="0"/>
            <a:r>
              <a:rPr lang="en-US" sz="2200" dirty="0">
                <a:solidFill>
                  <a:schemeClr val="bg1"/>
                </a:solidFill>
                <a:highlight>
                  <a:srgbClr val="01A54E"/>
                </a:highlight>
              </a:rPr>
              <a:t>Actions: </a:t>
            </a:r>
            <a:r>
              <a:rPr lang="en-US" sz="2200" dirty="0"/>
              <a:t>enable a phased approach that makes sense, without action there is no progress. Actions can be implemented strategically, adapted if unforeseen circumstances arise, allow for adjustments and drive the project forward.</a:t>
            </a:r>
          </a:p>
          <a:p>
            <a:pPr marL="0" indent="0"/>
            <a:r>
              <a:rPr lang="en-US" sz="2200" dirty="0">
                <a:solidFill>
                  <a:schemeClr val="bg1"/>
                </a:solidFill>
                <a:highlight>
                  <a:srgbClr val="01A54E"/>
                </a:highlight>
              </a:rPr>
              <a:t>Implementation</a:t>
            </a:r>
            <a:r>
              <a:rPr lang="en-US" sz="2200" dirty="0"/>
              <a:t> is important for continuous monitoring and improvement. Actions and progress is managed, adjustments made to improve effectiveness.</a:t>
            </a:r>
          </a:p>
          <a:p>
            <a:pPr marL="0" indent="0"/>
            <a:r>
              <a:rPr lang="en-US" sz="2200" dirty="0"/>
              <a:t>Together they allow for ongoing progress and improvement allowing for great clarity, focus and coordination.</a:t>
            </a:r>
          </a:p>
          <a:p>
            <a:endParaRPr lang="en-IE" sz="2200" dirty="0"/>
          </a:p>
        </p:txBody>
      </p:sp>
      <p:sp>
        <p:nvSpPr>
          <p:cNvPr id="3" name="Text Placeholder 2">
            <a:extLst>
              <a:ext uri="{FF2B5EF4-FFF2-40B4-BE49-F238E27FC236}">
                <a16:creationId xmlns:a16="http://schemas.microsoft.com/office/drawing/2014/main" id="{116BB5BF-4C8C-5259-4366-CAE23B2E4155}"/>
              </a:ext>
            </a:extLst>
          </p:cNvPr>
          <p:cNvSpPr>
            <a:spLocks noGrp="1"/>
          </p:cNvSpPr>
          <p:nvPr>
            <p:ph type="body" sz="quarter" idx="16"/>
          </p:nvPr>
        </p:nvSpPr>
        <p:spPr>
          <a:xfrm>
            <a:off x="798381" y="485378"/>
            <a:ext cx="10595237" cy="803654"/>
          </a:xfrm>
        </p:spPr>
        <p:txBody>
          <a:bodyPr/>
          <a:lstStyle/>
          <a:p>
            <a:r>
              <a:rPr lang="en-IE" sz="3200" b="0" dirty="0">
                <a:solidFill>
                  <a:srgbClr val="01A54E"/>
                </a:solidFill>
              </a:rPr>
              <a:t>Planning, Actions and Implementation </a:t>
            </a:r>
          </a:p>
        </p:txBody>
      </p:sp>
      <p:grpSp>
        <p:nvGrpSpPr>
          <p:cNvPr id="4" name="Graphic 4">
            <a:extLst>
              <a:ext uri="{FF2B5EF4-FFF2-40B4-BE49-F238E27FC236}">
                <a16:creationId xmlns:a16="http://schemas.microsoft.com/office/drawing/2014/main" id="{69125DB0-2637-FA37-B8B3-1AAB17C7F4DB}"/>
              </a:ext>
            </a:extLst>
          </p:cNvPr>
          <p:cNvGrpSpPr/>
          <p:nvPr/>
        </p:nvGrpSpPr>
        <p:grpSpPr>
          <a:xfrm>
            <a:off x="798381" y="1759257"/>
            <a:ext cx="1347806" cy="1115127"/>
            <a:chOff x="6591813" y="1805324"/>
            <a:chExt cx="1347806" cy="1115127"/>
          </a:xfrm>
        </p:grpSpPr>
        <p:sp>
          <p:nvSpPr>
            <p:cNvPr id="5" name="Freeform 830">
              <a:extLst>
                <a:ext uri="{FF2B5EF4-FFF2-40B4-BE49-F238E27FC236}">
                  <a16:creationId xmlns:a16="http://schemas.microsoft.com/office/drawing/2014/main" id="{2EF58780-7046-0B82-A0C9-471795213A4E}"/>
                </a:ext>
              </a:extLst>
            </p:cNvPr>
            <p:cNvSpPr/>
            <p:nvPr/>
          </p:nvSpPr>
          <p:spPr>
            <a:xfrm>
              <a:off x="7744265" y="1889559"/>
              <a:ext cx="4150" cy="721"/>
            </a:xfrm>
            <a:custGeom>
              <a:avLst/>
              <a:gdLst>
                <a:gd name="connsiteX0" fmla="*/ 0 w 4150"/>
                <a:gd name="connsiteY0" fmla="*/ 0 h 721"/>
                <a:gd name="connsiteX1" fmla="*/ 4151 w 4150"/>
                <a:gd name="connsiteY1" fmla="*/ 722 h 721"/>
                <a:gd name="connsiteX2" fmla="*/ 0 w 4150"/>
                <a:gd name="connsiteY2" fmla="*/ 0 h 721"/>
              </a:gdLst>
              <a:ahLst/>
              <a:cxnLst>
                <a:cxn ang="0">
                  <a:pos x="connsiteX0" y="connsiteY0"/>
                </a:cxn>
                <a:cxn ang="0">
                  <a:pos x="connsiteX1" y="connsiteY1"/>
                </a:cxn>
                <a:cxn ang="0">
                  <a:pos x="connsiteX2" y="connsiteY2"/>
                </a:cxn>
              </a:cxnLst>
              <a:rect l="l" t="t" r="r" b="b"/>
              <a:pathLst>
                <a:path w="4150" h="721">
                  <a:moveTo>
                    <a:pt x="0" y="0"/>
                  </a:moveTo>
                  <a:cubicBezTo>
                    <a:pt x="1444" y="180"/>
                    <a:pt x="2707" y="542"/>
                    <a:pt x="4151" y="722"/>
                  </a:cubicBezTo>
                  <a:cubicBezTo>
                    <a:pt x="2887" y="542"/>
                    <a:pt x="1444" y="180"/>
                    <a:pt x="0" y="0"/>
                  </a:cubicBezTo>
                  <a:close/>
                </a:path>
              </a:pathLst>
            </a:custGeom>
            <a:solidFill>
              <a:srgbClr val="FFFFFF"/>
            </a:solidFill>
            <a:ln w="1804" cap="flat">
              <a:noFill/>
              <a:prstDash val="solid"/>
              <a:miter/>
            </a:ln>
          </p:spPr>
          <p:txBody>
            <a:bodyPr rtlCol="0" anchor="ctr"/>
            <a:lstStyle/>
            <a:p>
              <a:endParaRPr lang="en-US"/>
            </a:p>
          </p:txBody>
        </p:sp>
        <p:sp>
          <p:nvSpPr>
            <p:cNvPr id="6" name="Freeform 831">
              <a:extLst>
                <a:ext uri="{FF2B5EF4-FFF2-40B4-BE49-F238E27FC236}">
                  <a16:creationId xmlns:a16="http://schemas.microsoft.com/office/drawing/2014/main" id="{401F0432-9597-6747-E1D1-4DBCAA506B76}"/>
                </a:ext>
              </a:extLst>
            </p:cNvPr>
            <p:cNvSpPr/>
            <p:nvPr/>
          </p:nvSpPr>
          <p:spPr>
            <a:xfrm>
              <a:off x="7691206" y="2470504"/>
              <a:ext cx="361" cy="4331"/>
            </a:xfrm>
            <a:custGeom>
              <a:avLst/>
              <a:gdLst>
                <a:gd name="connsiteX0" fmla="*/ 0 w 361"/>
                <a:gd name="connsiteY0" fmla="*/ 0 h 4331"/>
                <a:gd name="connsiteX1" fmla="*/ 361 w 361"/>
                <a:gd name="connsiteY1" fmla="*/ 4331 h 4331"/>
                <a:gd name="connsiteX2" fmla="*/ 0 w 361"/>
                <a:gd name="connsiteY2" fmla="*/ 0 h 4331"/>
              </a:gdLst>
              <a:ahLst/>
              <a:cxnLst>
                <a:cxn ang="0">
                  <a:pos x="connsiteX0" y="connsiteY0"/>
                </a:cxn>
                <a:cxn ang="0">
                  <a:pos x="connsiteX1" y="connsiteY1"/>
                </a:cxn>
                <a:cxn ang="0">
                  <a:pos x="connsiteX2" y="connsiteY2"/>
                </a:cxn>
              </a:cxnLst>
              <a:rect l="l" t="t" r="r" b="b"/>
              <a:pathLst>
                <a:path w="361" h="4331">
                  <a:moveTo>
                    <a:pt x="0" y="0"/>
                  </a:moveTo>
                  <a:cubicBezTo>
                    <a:pt x="181" y="1444"/>
                    <a:pt x="361" y="2888"/>
                    <a:pt x="361" y="4331"/>
                  </a:cubicBezTo>
                  <a:cubicBezTo>
                    <a:pt x="361" y="2888"/>
                    <a:pt x="181" y="1444"/>
                    <a:pt x="0" y="0"/>
                  </a:cubicBezTo>
                  <a:close/>
                </a:path>
              </a:pathLst>
            </a:custGeom>
            <a:solidFill>
              <a:srgbClr val="FFFFFF"/>
            </a:solidFill>
            <a:ln w="1804" cap="flat">
              <a:noFill/>
              <a:prstDash val="solid"/>
              <a:miter/>
            </a:ln>
          </p:spPr>
          <p:txBody>
            <a:bodyPr rtlCol="0" anchor="ctr"/>
            <a:lstStyle/>
            <a:p>
              <a:endParaRPr lang="en-US"/>
            </a:p>
          </p:txBody>
        </p:sp>
        <p:sp>
          <p:nvSpPr>
            <p:cNvPr id="7" name="Freeform 832">
              <a:extLst>
                <a:ext uri="{FF2B5EF4-FFF2-40B4-BE49-F238E27FC236}">
                  <a16:creationId xmlns:a16="http://schemas.microsoft.com/office/drawing/2014/main" id="{217B9F4B-DDE6-4570-383A-66A7AD05D827}"/>
                </a:ext>
              </a:extLst>
            </p:cNvPr>
            <p:cNvSpPr/>
            <p:nvPr/>
          </p:nvSpPr>
          <p:spPr>
            <a:xfrm>
              <a:off x="7690665" y="2465631"/>
              <a:ext cx="541" cy="4331"/>
            </a:xfrm>
            <a:custGeom>
              <a:avLst/>
              <a:gdLst>
                <a:gd name="connsiteX0" fmla="*/ 0 w 541"/>
                <a:gd name="connsiteY0" fmla="*/ 0 h 4331"/>
                <a:gd name="connsiteX1" fmla="*/ 541 w 541"/>
                <a:gd name="connsiteY1" fmla="*/ 4331 h 4331"/>
                <a:gd name="connsiteX2" fmla="*/ 0 w 541"/>
                <a:gd name="connsiteY2" fmla="*/ 0 h 4331"/>
              </a:gdLst>
              <a:ahLst/>
              <a:cxnLst>
                <a:cxn ang="0">
                  <a:pos x="connsiteX0" y="connsiteY0"/>
                </a:cxn>
                <a:cxn ang="0">
                  <a:pos x="connsiteX1" y="connsiteY1"/>
                </a:cxn>
                <a:cxn ang="0">
                  <a:pos x="connsiteX2" y="connsiteY2"/>
                </a:cxn>
              </a:cxnLst>
              <a:rect l="l" t="t" r="r" b="b"/>
              <a:pathLst>
                <a:path w="541" h="4331">
                  <a:moveTo>
                    <a:pt x="0" y="0"/>
                  </a:moveTo>
                  <a:cubicBezTo>
                    <a:pt x="180" y="1444"/>
                    <a:pt x="361" y="2888"/>
                    <a:pt x="541" y="4331"/>
                  </a:cubicBezTo>
                  <a:cubicBezTo>
                    <a:pt x="361" y="2888"/>
                    <a:pt x="180" y="1444"/>
                    <a:pt x="0" y="0"/>
                  </a:cubicBezTo>
                  <a:close/>
                </a:path>
              </a:pathLst>
            </a:custGeom>
            <a:solidFill>
              <a:srgbClr val="FFFFFF"/>
            </a:solidFill>
            <a:ln w="1804" cap="flat">
              <a:noFill/>
              <a:prstDash val="solid"/>
              <a:miter/>
            </a:ln>
          </p:spPr>
          <p:txBody>
            <a:bodyPr rtlCol="0" anchor="ctr"/>
            <a:lstStyle/>
            <a:p>
              <a:endParaRPr lang="en-US"/>
            </a:p>
          </p:txBody>
        </p:sp>
        <p:sp>
          <p:nvSpPr>
            <p:cNvPr id="8" name="Freeform 833">
              <a:extLst>
                <a:ext uri="{FF2B5EF4-FFF2-40B4-BE49-F238E27FC236}">
                  <a16:creationId xmlns:a16="http://schemas.microsoft.com/office/drawing/2014/main" id="{ACE092FC-8441-E949-3C63-D932E6198391}"/>
                </a:ext>
              </a:extLst>
            </p:cNvPr>
            <p:cNvSpPr/>
            <p:nvPr/>
          </p:nvSpPr>
          <p:spPr>
            <a:xfrm>
              <a:off x="7685972" y="2447223"/>
              <a:ext cx="1443" cy="4150"/>
            </a:xfrm>
            <a:custGeom>
              <a:avLst/>
              <a:gdLst>
                <a:gd name="connsiteX0" fmla="*/ 0 w 1443"/>
                <a:gd name="connsiteY0" fmla="*/ 0 h 4150"/>
                <a:gd name="connsiteX1" fmla="*/ 1444 w 1443"/>
                <a:gd name="connsiteY1" fmla="*/ 4151 h 4150"/>
                <a:gd name="connsiteX2" fmla="*/ 0 w 1443"/>
                <a:gd name="connsiteY2" fmla="*/ 0 h 4150"/>
              </a:gdLst>
              <a:ahLst/>
              <a:cxnLst>
                <a:cxn ang="0">
                  <a:pos x="connsiteX0" y="connsiteY0"/>
                </a:cxn>
                <a:cxn ang="0">
                  <a:pos x="connsiteX1" y="connsiteY1"/>
                </a:cxn>
                <a:cxn ang="0">
                  <a:pos x="connsiteX2" y="connsiteY2"/>
                </a:cxn>
              </a:cxnLst>
              <a:rect l="l" t="t" r="r" b="b"/>
              <a:pathLst>
                <a:path w="1443" h="4150">
                  <a:moveTo>
                    <a:pt x="0" y="0"/>
                  </a:moveTo>
                  <a:cubicBezTo>
                    <a:pt x="542" y="1444"/>
                    <a:pt x="902" y="2888"/>
                    <a:pt x="1444" y="4151"/>
                  </a:cubicBezTo>
                  <a:cubicBezTo>
                    <a:pt x="902" y="2707"/>
                    <a:pt x="542" y="1263"/>
                    <a:pt x="0" y="0"/>
                  </a:cubicBezTo>
                  <a:close/>
                </a:path>
              </a:pathLst>
            </a:custGeom>
            <a:solidFill>
              <a:srgbClr val="FFFFFF"/>
            </a:solidFill>
            <a:ln w="1804" cap="flat">
              <a:noFill/>
              <a:prstDash val="solid"/>
              <a:miter/>
            </a:ln>
          </p:spPr>
          <p:txBody>
            <a:bodyPr rtlCol="0" anchor="ctr"/>
            <a:lstStyle/>
            <a:p>
              <a:endParaRPr lang="en-US"/>
            </a:p>
          </p:txBody>
        </p:sp>
        <p:sp>
          <p:nvSpPr>
            <p:cNvPr id="9" name="Freeform 834">
              <a:extLst>
                <a:ext uri="{FF2B5EF4-FFF2-40B4-BE49-F238E27FC236}">
                  <a16:creationId xmlns:a16="http://schemas.microsoft.com/office/drawing/2014/main" id="{7FF7E091-FBDD-C605-5674-7BD921F16A60}"/>
                </a:ext>
              </a:extLst>
            </p:cNvPr>
            <p:cNvSpPr/>
            <p:nvPr/>
          </p:nvSpPr>
          <p:spPr>
            <a:xfrm>
              <a:off x="7691567" y="2475196"/>
              <a:ext cx="180" cy="4692"/>
            </a:xfrm>
            <a:custGeom>
              <a:avLst/>
              <a:gdLst>
                <a:gd name="connsiteX0" fmla="*/ 0 w 180"/>
                <a:gd name="connsiteY0" fmla="*/ 0 h 4692"/>
                <a:gd name="connsiteX1" fmla="*/ 180 w 180"/>
                <a:gd name="connsiteY1" fmla="*/ 4692 h 4692"/>
                <a:gd name="connsiteX2" fmla="*/ 0 w 180"/>
                <a:gd name="connsiteY2" fmla="*/ 0 h 4692"/>
              </a:gdLst>
              <a:ahLst/>
              <a:cxnLst>
                <a:cxn ang="0">
                  <a:pos x="connsiteX0" y="connsiteY0"/>
                </a:cxn>
                <a:cxn ang="0">
                  <a:pos x="connsiteX1" y="connsiteY1"/>
                </a:cxn>
                <a:cxn ang="0">
                  <a:pos x="connsiteX2" y="connsiteY2"/>
                </a:cxn>
              </a:cxnLst>
              <a:rect l="l" t="t" r="r" b="b"/>
              <a:pathLst>
                <a:path w="180" h="4692">
                  <a:moveTo>
                    <a:pt x="0" y="0"/>
                  </a:moveTo>
                  <a:cubicBezTo>
                    <a:pt x="180" y="1444"/>
                    <a:pt x="180" y="3068"/>
                    <a:pt x="180" y="4692"/>
                  </a:cubicBezTo>
                  <a:cubicBezTo>
                    <a:pt x="180" y="3068"/>
                    <a:pt x="180" y="1624"/>
                    <a:pt x="0" y="0"/>
                  </a:cubicBezTo>
                  <a:close/>
                </a:path>
              </a:pathLst>
            </a:custGeom>
            <a:solidFill>
              <a:srgbClr val="FFFFFF"/>
            </a:solidFill>
            <a:ln w="1804" cap="flat">
              <a:noFill/>
              <a:prstDash val="solid"/>
              <a:miter/>
            </a:ln>
          </p:spPr>
          <p:txBody>
            <a:bodyPr rtlCol="0" anchor="ctr"/>
            <a:lstStyle/>
            <a:p>
              <a:endParaRPr lang="en-US"/>
            </a:p>
          </p:txBody>
        </p:sp>
        <p:sp>
          <p:nvSpPr>
            <p:cNvPr id="10" name="Freeform 835">
              <a:extLst>
                <a:ext uri="{FF2B5EF4-FFF2-40B4-BE49-F238E27FC236}">
                  <a16:creationId xmlns:a16="http://schemas.microsoft.com/office/drawing/2014/main" id="{6E3FA506-F264-2260-6AC7-D21B1BBB307D}"/>
                </a:ext>
              </a:extLst>
            </p:cNvPr>
            <p:cNvSpPr/>
            <p:nvPr/>
          </p:nvSpPr>
          <p:spPr>
            <a:xfrm>
              <a:off x="7688679" y="2456246"/>
              <a:ext cx="1804" cy="9023"/>
            </a:xfrm>
            <a:custGeom>
              <a:avLst/>
              <a:gdLst>
                <a:gd name="connsiteX0" fmla="*/ 0 w 1804"/>
                <a:gd name="connsiteY0" fmla="*/ 0 h 9023"/>
                <a:gd name="connsiteX1" fmla="*/ 1805 w 1804"/>
                <a:gd name="connsiteY1" fmla="*/ 9024 h 9023"/>
                <a:gd name="connsiteX2" fmla="*/ 0 w 1804"/>
                <a:gd name="connsiteY2" fmla="*/ 0 h 9023"/>
              </a:gdLst>
              <a:ahLst/>
              <a:cxnLst>
                <a:cxn ang="0">
                  <a:pos x="connsiteX0" y="connsiteY0"/>
                </a:cxn>
                <a:cxn ang="0">
                  <a:pos x="connsiteX1" y="connsiteY1"/>
                </a:cxn>
                <a:cxn ang="0">
                  <a:pos x="connsiteX2" y="connsiteY2"/>
                </a:cxn>
              </a:cxnLst>
              <a:rect l="l" t="t" r="r" b="b"/>
              <a:pathLst>
                <a:path w="1804" h="9023">
                  <a:moveTo>
                    <a:pt x="0" y="0"/>
                  </a:moveTo>
                  <a:cubicBezTo>
                    <a:pt x="722" y="2888"/>
                    <a:pt x="1263" y="5956"/>
                    <a:pt x="1805" y="9024"/>
                  </a:cubicBezTo>
                  <a:cubicBezTo>
                    <a:pt x="1444" y="5956"/>
                    <a:pt x="722" y="2888"/>
                    <a:pt x="0" y="0"/>
                  </a:cubicBezTo>
                  <a:close/>
                </a:path>
              </a:pathLst>
            </a:custGeom>
            <a:solidFill>
              <a:srgbClr val="FFFFFF"/>
            </a:solidFill>
            <a:ln w="1804" cap="flat">
              <a:noFill/>
              <a:prstDash val="solid"/>
              <a:miter/>
            </a:ln>
          </p:spPr>
          <p:txBody>
            <a:bodyPr rtlCol="0" anchor="ctr"/>
            <a:lstStyle/>
            <a:p>
              <a:endParaRPr lang="en-US"/>
            </a:p>
          </p:txBody>
        </p:sp>
        <p:sp>
          <p:nvSpPr>
            <p:cNvPr id="11" name="Freeform 836">
              <a:extLst>
                <a:ext uri="{FF2B5EF4-FFF2-40B4-BE49-F238E27FC236}">
                  <a16:creationId xmlns:a16="http://schemas.microsoft.com/office/drawing/2014/main" id="{E391F54E-F67F-3DD5-6DBB-386F56C3CD84}"/>
                </a:ext>
              </a:extLst>
            </p:cNvPr>
            <p:cNvSpPr/>
            <p:nvPr/>
          </p:nvSpPr>
          <p:spPr>
            <a:xfrm>
              <a:off x="7687416" y="2451735"/>
              <a:ext cx="1263" cy="4331"/>
            </a:xfrm>
            <a:custGeom>
              <a:avLst/>
              <a:gdLst>
                <a:gd name="connsiteX0" fmla="*/ 0 w 1263"/>
                <a:gd name="connsiteY0" fmla="*/ 0 h 4331"/>
                <a:gd name="connsiteX1" fmla="*/ 1263 w 1263"/>
                <a:gd name="connsiteY1" fmla="*/ 4331 h 4331"/>
                <a:gd name="connsiteX2" fmla="*/ 0 w 1263"/>
                <a:gd name="connsiteY2" fmla="*/ 0 h 4331"/>
              </a:gdLst>
              <a:ahLst/>
              <a:cxnLst>
                <a:cxn ang="0">
                  <a:pos x="connsiteX0" y="connsiteY0"/>
                </a:cxn>
                <a:cxn ang="0">
                  <a:pos x="connsiteX1" y="connsiteY1"/>
                </a:cxn>
                <a:cxn ang="0">
                  <a:pos x="connsiteX2" y="connsiteY2"/>
                </a:cxn>
              </a:cxnLst>
              <a:rect l="l" t="t" r="r" b="b"/>
              <a:pathLst>
                <a:path w="1263" h="4331">
                  <a:moveTo>
                    <a:pt x="0" y="0"/>
                  </a:moveTo>
                  <a:cubicBezTo>
                    <a:pt x="361" y="1444"/>
                    <a:pt x="902" y="2888"/>
                    <a:pt x="1263" y="4331"/>
                  </a:cubicBezTo>
                  <a:cubicBezTo>
                    <a:pt x="902" y="2888"/>
                    <a:pt x="542" y="1444"/>
                    <a:pt x="0" y="0"/>
                  </a:cubicBezTo>
                  <a:close/>
                </a:path>
              </a:pathLst>
            </a:custGeom>
            <a:solidFill>
              <a:srgbClr val="FFFFFF"/>
            </a:solidFill>
            <a:ln w="1804" cap="flat">
              <a:noFill/>
              <a:prstDash val="solid"/>
              <a:miter/>
            </a:ln>
          </p:spPr>
          <p:txBody>
            <a:bodyPr rtlCol="0" anchor="ctr"/>
            <a:lstStyle/>
            <a:p>
              <a:endParaRPr lang="en-US"/>
            </a:p>
          </p:txBody>
        </p:sp>
        <p:sp>
          <p:nvSpPr>
            <p:cNvPr id="12" name="Freeform 837">
              <a:extLst>
                <a:ext uri="{FF2B5EF4-FFF2-40B4-BE49-F238E27FC236}">
                  <a16:creationId xmlns:a16="http://schemas.microsoft.com/office/drawing/2014/main" id="{152847CB-4AB0-0988-DD79-253030E5A35A}"/>
                </a:ext>
              </a:extLst>
            </p:cNvPr>
            <p:cNvSpPr/>
            <p:nvPr/>
          </p:nvSpPr>
          <p:spPr>
            <a:xfrm>
              <a:off x="7691928" y="2479888"/>
              <a:ext cx="1804" cy="4511"/>
            </a:xfrm>
            <a:custGeom>
              <a:avLst/>
              <a:gdLst>
                <a:gd name="connsiteX0" fmla="*/ 0 w 1804"/>
                <a:gd name="connsiteY0" fmla="*/ 0 h 4511"/>
                <a:gd name="connsiteX1" fmla="*/ 0 w 1804"/>
                <a:gd name="connsiteY1" fmla="*/ 4512 h 4511"/>
                <a:gd name="connsiteX2" fmla="*/ 0 w 1804"/>
                <a:gd name="connsiteY2" fmla="*/ 0 h 4511"/>
              </a:gdLst>
              <a:ahLst/>
              <a:cxnLst>
                <a:cxn ang="0">
                  <a:pos x="connsiteX0" y="connsiteY0"/>
                </a:cxn>
                <a:cxn ang="0">
                  <a:pos x="connsiteX1" y="connsiteY1"/>
                </a:cxn>
                <a:cxn ang="0">
                  <a:pos x="connsiteX2" y="connsiteY2"/>
                </a:cxn>
              </a:cxnLst>
              <a:rect l="l" t="t" r="r" b="b"/>
              <a:pathLst>
                <a:path w="1804" h="4511">
                  <a:moveTo>
                    <a:pt x="0" y="0"/>
                  </a:moveTo>
                  <a:cubicBezTo>
                    <a:pt x="0" y="1444"/>
                    <a:pt x="0" y="3068"/>
                    <a:pt x="0" y="4512"/>
                  </a:cubicBezTo>
                  <a:cubicBezTo>
                    <a:pt x="0" y="3068"/>
                    <a:pt x="0" y="1444"/>
                    <a:pt x="0" y="0"/>
                  </a:cubicBezTo>
                  <a:close/>
                </a:path>
              </a:pathLst>
            </a:custGeom>
            <a:solidFill>
              <a:srgbClr val="FFFFFF"/>
            </a:solidFill>
            <a:ln w="1804" cap="flat">
              <a:noFill/>
              <a:prstDash val="solid"/>
              <a:miter/>
            </a:ln>
          </p:spPr>
          <p:txBody>
            <a:bodyPr rtlCol="0" anchor="ctr"/>
            <a:lstStyle/>
            <a:p>
              <a:endParaRPr lang="en-US"/>
            </a:p>
          </p:txBody>
        </p:sp>
        <p:sp>
          <p:nvSpPr>
            <p:cNvPr id="13" name="Freeform 838">
              <a:extLst>
                <a:ext uri="{FF2B5EF4-FFF2-40B4-BE49-F238E27FC236}">
                  <a16:creationId xmlns:a16="http://schemas.microsoft.com/office/drawing/2014/main" id="{EE5470EF-2AD7-7020-F9A4-0F50235EA406}"/>
                </a:ext>
              </a:extLst>
            </p:cNvPr>
            <p:cNvSpPr/>
            <p:nvPr/>
          </p:nvSpPr>
          <p:spPr>
            <a:xfrm>
              <a:off x="7691567" y="2490175"/>
              <a:ext cx="180" cy="4511"/>
            </a:xfrm>
            <a:custGeom>
              <a:avLst/>
              <a:gdLst>
                <a:gd name="connsiteX0" fmla="*/ 180 w 180"/>
                <a:gd name="connsiteY0" fmla="*/ 0 h 4511"/>
                <a:gd name="connsiteX1" fmla="*/ 0 w 180"/>
                <a:gd name="connsiteY1" fmla="*/ 4512 h 4511"/>
                <a:gd name="connsiteX2" fmla="*/ 180 w 180"/>
                <a:gd name="connsiteY2" fmla="*/ 0 h 4511"/>
              </a:gdLst>
              <a:ahLst/>
              <a:cxnLst>
                <a:cxn ang="0">
                  <a:pos x="connsiteX0" y="connsiteY0"/>
                </a:cxn>
                <a:cxn ang="0">
                  <a:pos x="connsiteX1" y="connsiteY1"/>
                </a:cxn>
                <a:cxn ang="0">
                  <a:pos x="connsiteX2" y="connsiteY2"/>
                </a:cxn>
              </a:cxnLst>
              <a:rect l="l" t="t" r="r" b="b"/>
              <a:pathLst>
                <a:path w="180" h="4511">
                  <a:moveTo>
                    <a:pt x="180" y="0"/>
                  </a:moveTo>
                  <a:cubicBezTo>
                    <a:pt x="180" y="1444"/>
                    <a:pt x="0" y="2888"/>
                    <a:pt x="0" y="4512"/>
                  </a:cubicBezTo>
                  <a:cubicBezTo>
                    <a:pt x="0" y="3068"/>
                    <a:pt x="180" y="1624"/>
                    <a:pt x="180" y="0"/>
                  </a:cubicBezTo>
                  <a:close/>
                </a:path>
              </a:pathLst>
            </a:custGeom>
            <a:solidFill>
              <a:srgbClr val="FFFFFF"/>
            </a:solidFill>
            <a:ln w="1804" cap="flat">
              <a:noFill/>
              <a:prstDash val="solid"/>
              <a:miter/>
            </a:ln>
          </p:spPr>
          <p:txBody>
            <a:bodyPr rtlCol="0" anchor="ctr"/>
            <a:lstStyle/>
            <a:p>
              <a:endParaRPr lang="en-US"/>
            </a:p>
          </p:txBody>
        </p:sp>
        <p:sp>
          <p:nvSpPr>
            <p:cNvPr id="14" name="Freeform 839">
              <a:extLst>
                <a:ext uri="{FF2B5EF4-FFF2-40B4-BE49-F238E27FC236}">
                  <a16:creationId xmlns:a16="http://schemas.microsoft.com/office/drawing/2014/main" id="{8D1A78EB-762F-5705-B052-992462C10062}"/>
                </a:ext>
              </a:extLst>
            </p:cNvPr>
            <p:cNvSpPr/>
            <p:nvPr/>
          </p:nvSpPr>
          <p:spPr>
            <a:xfrm>
              <a:off x="6929203" y="1863158"/>
              <a:ext cx="793887" cy="951682"/>
            </a:xfrm>
            <a:custGeom>
              <a:avLst/>
              <a:gdLst>
                <a:gd name="connsiteX0" fmla="*/ 141174 w 793887"/>
                <a:gd name="connsiteY0" fmla="*/ 946276 h 951682"/>
                <a:gd name="connsiteX1" fmla="*/ 208129 w 793887"/>
                <a:gd name="connsiteY1" fmla="*/ 949705 h 951682"/>
                <a:gd name="connsiteX2" fmla="*/ 342222 w 793887"/>
                <a:gd name="connsiteY2" fmla="*/ 949524 h 951682"/>
                <a:gd name="connsiteX3" fmla="*/ 453213 w 793887"/>
                <a:gd name="connsiteY3" fmla="*/ 950788 h 951682"/>
                <a:gd name="connsiteX4" fmla="*/ 570701 w 793887"/>
                <a:gd name="connsiteY4" fmla="*/ 945554 h 951682"/>
                <a:gd name="connsiteX5" fmla="*/ 680971 w 793887"/>
                <a:gd name="connsiteY5" fmla="*/ 885998 h 951682"/>
                <a:gd name="connsiteX6" fmla="*/ 721036 w 793887"/>
                <a:gd name="connsiteY6" fmla="*/ 816696 h 951682"/>
                <a:gd name="connsiteX7" fmla="*/ 732766 w 793887"/>
                <a:gd name="connsiteY7" fmla="*/ 769231 h 951682"/>
                <a:gd name="connsiteX8" fmla="*/ 745760 w 793887"/>
                <a:gd name="connsiteY8" fmla="*/ 616009 h 951682"/>
                <a:gd name="connsiteX9" fmla="*/ 745039 w 793887"/>
                <a:gd name="connsiteY9" fmla="*/ 562408 h 951682"/>
                <a:gd name="connsiteX10" fmla="*/ 737639 w 793887"/>
                <a:gd name="connsiteY10" fmla="*/ 553385 h 951682"/>
                <a:gd name="connsiteX11" fmla="*/ 687287 w 793887"/>
                <a:gd name="connsiteY11" fmla="*/ 466216 h 951682"/>
                <a:gd name="connsiteX12" fmla="*/ 687468 w 793887"/>
                <a:gd name="connsiteY12" fmla="*/ 433009 h 951682"/>
                <a:gd name="connsiteX13" fmla="*/ 792323 w 793887"/>
                <a:gd name="connsiteY13" fmla="*/ 316964 h 951682"/>
                <a:gd name="connsiteX14" fmla="*/ 791601 w 793887"/>
                <a:gd name="connsiteY14" fmla="*/ 317506 h 951682"/>
                <a:gd name="connsiteX15" fmla="*/ 793767 w 793887"/>
                <a:gd name="connsiteY15" fmla="*/ 258852 h 951682"/>
                <a:gd name="connsiteX16" fmla="*/ 793406 w 793887"/>
                <a:gd name="connsiteY16" fmla="*/ 156523 h 951682"/>
                <a:gd name="connsiteX17" fmla="*/ 782758 w 793887"/>
                <a:gd name="connsiteY17" fmla="*/ 56721 h 951682"/>
                <a:gd name="connsiteX18" fmla="*/ 770486 w 793887"/>
                <a:gd name="connsiteY18" fmla="*/ 21529 h 951682"/>
                <a:gd name="connsiteX19" fmla="*/ 670864 w 793887"/>
                <a:gd name="connsiteY19" fmla="*/ 19363 h 951682"/>
                <a:gd name="connsiteX20" fmla="*/ 645959 w 793887"/>
                <a:gd name="connsiteY20" fmla="*/ 41561 h 951682"/>
                <a:gd name="connsiteX21" fmla="*/ 638740 w 793887"/>
                <a:gd name="connsiteY21" fmla="*/ 86319 h 951682"/>
                <a:gd name="connsiteX22" fmla="*/ 615098 w 793887"/>
                <a:gd name="connsiteY22" fmla="*/ 104366 h 951682"/>
                <a:gd name="connsiteX23" fmla="*/ 399251 w 793887"/>
                <a:gd name="connsiteY23" fmla="*/ 97689 h 951682"/>
                <a:gd name="connsiteX24" fmla="*/ 231410 w 793887"/>
                <a:gd name="connsiteY24" fmla="*/ 103644 h 951682"/>
                <a:gd name="connsiteX25" fmla="*/ 196038 w 793887"/>
                <a:gd name="connsiteY25" fmla="*/ 69174 h 951682"/>
                <a:gd name="connsiteX26" fmla="*/ 193692 w 793887"/>
                <a:gd name="connsiteY26" fmla="*/ 13227 h 951682"/>
                <a:gd name="connsiteX27" fmla="*/ 177990 w 793887"/>
                <a:gd name="connsiteY27" fmla="*/ 52 h 951682"/>
                <a:gd name="connsiteX28" fmla="*/ 15384 w 793887"/>
                <a:gd name="connsiteY28" fmla="*/ 6008 h 951682"/>
                <a:gd name="connsiteX29" fmla="*/ 43 w 793887"/>
                <a:gd name="connsiteY29" fmla="*/ 22792 h 951682"/>
                <a:gd name="connsiteX30" fmla="*/ 224 w 793887"/>
                <a:gd name="connsiteY30" fmla="*/ 36147 h 951682"/>
                <a:gd name="connsiteX31" fmla="*/ 3653 w 793887"/>
                <a:gd name="connsiteY31" fmla="*/ 297292 h 951682"/>
                <a:gd name="connsiteX32" fmla="*/ 11774 w 793887"/>
                <a:gd name="connsiteY32" fmla="*/ 470547 h 951682"/>
                <a:gd name="connsiteX33" fmla="*/ 17549 w 793887"/>
                <a:gd name="connsiteY33" fmla="*/ 523246 h 951682"/>
                <a:gd name="connsiteX34" fmla="*/ 56532 w 793887"/>
                <a:gd name="connsiteY34" fmla="*/ 506101 h 951682"/>
                <a:gd name="connsiteX35" fmla="*/ 92446 w 793887"/>
                <a:gd name="connsiteY35" fmla="*/ 452861 h 951682"/>
                <a:gd name="connsiteX36" fmla="*/ 114464 w 793887"/>
                <a:gd name="connsiteY36" fmla="*/ 371648 h 951682"/>
                <a:gd name="connsiteX37" fmla="*/ 113742 w 793887"/>
                <a:gd name="connsiteY37" fmla="*/ 259934 h 951682"/>
                <a:gd name="connsiteX38" fmla="*/ 155973 w 793887"/>
                <a:gd name="connsiteY38" fmla="*/ 226908 h 951682"/>
                <a:gd name="connsiteX39" fmla="*/ 323633 w 793887"/>
                <a:gd name="connsiteY39" fmla="*/ 224742 h 951682"/>
                <a:gd name="connsiteX40" fmla="*/ 395461 w 793887"/>
                <a:gd name="connsiteY40" fmla="*/ 232502 h 951682"/>
                <a:gd name="connsiteX41" fmla="*/ 424156 w 793887"/>
                <a:gd name="connsiteY41" fmla="*/ 275636 h 951682"/>
                <a:gd name="connsiteX42" fmla="*/ 410802 w 793887"/>
                <a:gd name="connsiteY42" fmla="*/ 458816 h 951682"/>
                <a:gd name="connsiteX43" fmla="*/ 392574 w 793887"/>
                <a:gd name="connsiteY43" fmla="*/ 496355 h 951682"/>
                <a:gd name="connsiteX44" fmla="*/ 156514 w 793887"/>
                <a:gd name="connsiteY44" fmla="*/ 498160 h 951682"/>
                <a:gd name="connsiteX45" fmla="*/ 122404 w 793887"/>
                <a:gd name="connsiteY45" fmla="*/ 465855 h 951682"/>
                <a:gd name="connsiteX46" fmla="*/ 119697 w 793887"/>
                <a:gd name="connsiteY46" fmla="*/ 436979 h 951682"/>
                <a:gd name="connsiteX47" fmla="*/ 79813 w 793887"/>
                <a:gd name="connsiteY47" fmla="*/ 499964 h 951682"/>
                <a:gd name="connsiteX48" fmla="*/ 78188 w 793887"/>
                <a:gd name="connsiteY48" fmla="*/ 531547 h 951682"/>
                <a:gd name="connsiteX49" fmla="*/ 72594 w 793887"/>
                <a:gd name="connsiteY49" fmla="*/ 577749 h 951682"/>
                <a:gd name="connsiteX50" fmla="*/ 48049 w 793887"/>
                <a:gd name="connsiteY50" fmla="*/ 612580 h 951682"/>
                <a:gd name="connsiteX51" fmla="*/ 31807 w 793887"/>
                <a:gd name="connsiteY51" fmla="*/ 657879 h 951682"/>
                <a:gd name="connsiteX52" fmla="*/ 49674 w 793887"/>
                <a:gd name="connsiteY52" fmla="*/ 926785 h 951682"/>
                <a:gd name="connsiteX53" fmla="*/ 50034 w 793887"/>
                <a:gd name="connsiteY53" fmla="*/ 930755 h 951682"/>
                <a:gd name="connsiteX54" fmla="*/ 69345 w 793887"/>
                <a:gd name="connsiteY54" fmla="*/ 937252 h 951682"/>
                <a:gd name="connsiteX55" fmla="*/ 141174 w 793887"/>
                <a:gd name="connsiteY55" fmla="*/ 946276 h 951682"/>
                <a:gd name="connsiteX56" fmla="*/ 481547 w 793887"/>
                <a:gd name="connsiteY56" fmla="*/ 389695 h 951682"/>
                <a:gd name="connsiteX57" fmla="*/ 493639 w 793887"/>
                <a:gd name="connsiteY57" fmla="*/ 383559 h 951682"/>
                <a:gd name="connsiteX58" fmla="*/ 579003 w 793887"/>
                <a:gd name="connsiteY58" fmla="*/ 391680 h 951682"/>
                <a:gd name="connsiteX59" fmla="*/ 534065 w 793887"/>
                <a:gd name="connsiteY59" fmla="*/ 402328 h 951682"/>
                <a:gd name="connsiteX60" fmla="*/ 492015 w 793887"/>
                <a:gd name="connsiteY60" fmla="*/ 398899 h 951682"/>
                <a:gd name="connsiteX61" fmla="*/ 481547 w 793887"/>
                <a:gd name="connsiteY61" fmla="*/ 389695 h 951682"/>
                <a:gd name="connsiteX62" fmla="*/ 506633 w 793887"/>
                <a:gd name="connsiteY62" fmla="*/ 823734 h 951682"/>
                <a:gd name="connsiteX63" fmla="*/ 497970 w 793887"/>
                <a:gd name="connsiteY63" fmla="*/ 816335 h 951682"/>
                <a:gd name="connsiteX64" fmla="*/ 503565 w 793887"/>
                <a:gd name="connsiteY64" fmla="*/ 812004 h 951682"/>
                <a:gd name="connsiteX65" fmla="*/ 592178 w 793887"/>
                <a:gd name="connsiteY65" fmla="*/ 811642 h 951682"/>
                <a:gd name="connsiteX66" fmla="*/ 506633 w 793887"/>
                <a:gd name="connsiteY66" fmla="*/ 823734 h 951682"/>
                <a:gd name="connsiteX67" fmla="*/ 685482 w 793887"/>
                <a:gd name="connsiteY67" fmla="*/ 711299 h 951682"/>
                <a:gd name="connsiteX68" fmla="*/ 700462 w 793887"/>
                <a:gd name="connsiteY68" fmla="*/ 717074 h 951682"/>
                <a:gd name="connsiteX69" fmla="*/ 684941 w 793887"/>
                <a:gd name="connsiteY69" fmla="*/ 727722 h 951682"/>
                <a:gd name="connsiteX70" fmla="*/ 637115 w 793887"/>
                <a:gd name="connsiteY70" fmla="*/ 725557 h 951682"/>
                <a:gd name="connsiteX71" fmla="*/ 600118 w 793887"/>
                <a:gd name="connsiteY71" fmla="*/ 724654 h 951682"/>
                <a:gd name="connsiteX72" fmla="*/ 494000 w 793887"/>
                <a:gd name="connsiteY72" fmla="*/ 722488 h 951682"/>
                <a:gd name="connsiteX73" fmla="*/ 483533 w 793887"/>
                <a:gd name="connsiteY73" fmla="*/ 714367 h 951682"/>
                <a:gd name="connsiteX74" fmla="*/ 494000 w 793887"/>
                <a:gd name="connsiteY74" fmla="*/ 708772 h 951682"/>
                <a:gd name="connsiteX75" fmla="*/ 563302 w 793887"/>
                <a:gd name="connsiteY75" fmla="*/ 710397 h 951682"/>
                <a:gd name="connsiteX76" fmla="*/ 685482 w 793887"/>
                <a:gd name="connsiteY76" fmla="*/ 711299 h 951682"/>
                <a:gd name="connsiteX77" fmla="*/ 465485 w 793887"/>
                <a:gd name="connsiteY77" fmla="*/ 309204 h 951682"/>
                <a:gd name="connsiteX78" fmla="*/ 469636 w 793887"/>
                <a:gd name="connsiteY78" fmla="*/ 303248 h 951682"/>
                <a:gd name="connsiteX79" fmla="*/ 482449 w 793887"/>
                <a:gd name="connsiteY79" fmla="*/ 301082 h 951682"/>
                <a:gd name="connsiteX80" fmla="*/ 658411 w 793887"/>
                <a:gd name="connsiteY80" fmla="*/ 302887 h 951682"/>
                <a:gd name="connsiteX81" fmla="*/ 677903 w 793887"/>
                <a:gd name="connsiteY81" fmla="*/ 305775 h 951682"/>
                <a:gd name="connsiteX82" fmla="*/ 661660 w 793887"/>
                <a:gd name="connsiteY82" fmla="*/ 316242 h 951682"/>
                <a:gd name="connsiteX83" fmla="*/ 480284 w 793887"/>
                <a:gd name="connsiteY83" fmla="*/ 316603 h 951682"/>
                <a:gd name="connsiteX84" fmla="*/ 469816 w 793887"/>
                <a:gd name="connsiteY84" fmla="*/ 314979 h 951682"/>
                <a:gd name="connsiteX85" fmla="*/ 465485 w 793887"/>
                <a:gd name="connsiteY85" fmla="*/ 309204 h 951682"/>
                <a:gd name="connsiteX86" fmla="*/ 133414 w 793887"/>
                <a:gd name="connsiteY86" fmla="*/ 679897 h 951682"/>
                <a:gd name="connsiteX87" fmla="*/ 178893 w 793887"/>
                <a:gd name="connsiteY87" fmla="*/ 639651 h 951682"/>
                <a:gd name="connsiteX88" fmla="*/ 295840 w 793887"/>
                <a:gd name="connsiteY88" fmla="*/ 641275 h 951682"/>
                <a:gd name="connsiteX89" fmla="*/ 394017 w 793887"/>
                <a:gd name="connsiteY89" fmla="*/ 649397 h 951682"/>
                <a:gd name="connsiteX90" fmla="*/ 423074 w 793887"/>
                <a:gd name="connsiteY90" fmla="*/ 708772 h 951682"/>
                <a:gd name="connsiteX91" fmla="*/ 423074 w 793887"/>
                <a:gd name="connsiteY91" fmla="*/ 773563 h 951682"/>
                <a:gd name="connsiteX92" fmla="*/ 421630 w 793887"/>
                <a:gd name="connsiteY92" fmla="*/ 852610 h 951682"/>
                <a:gd name="connsiteX93" fmla="*/ 382647 w 793887"/>
                <a:gd name="connsiteY93" fmla="*/ 892314 h 951682"/>
                <a:gd name="connsiteX94" fmla="*/ 196760 w 793887"/>
                <a:gd name="connsiteY94" fmla="*/ 891412 h 951682"/>
                <a:gd name="connsiteX95" fmla="*/ 152544 w 793887"/>
                <a:gd name="connsiteY95" fmla="*/ 857844 h 951682"/>
                <a:gd name="connsiteX96" fmla="*/ 137203 w 793887"/>
                <a:gd name="connsiteY96" fmla="*/ 721947 h 951682"/>
                <a:gd name="connsiteX97" fmla="*/ 133414 w 793887"/>
                <a:gd name="connsiteY97" fmla="*/ 679897 h 951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Lst>
              <a:rect l="l" t="t" r="r" b="b"/>
              <a:pathLst>
                <a:path w="793887" h="951682">
                  <a:moveTo>
                    <a:pt x="141174" y="946276"/>
                  </a:moveTo>
                  <a:cubicBezTo>
                    <a:pt x="163372" y="948081"/>
                    <a:pt x="185751" y="949164"/>
                    <a:pt x="208129" y="949705"/>
                  </a:cubicBezTo>
                  <a:cubicBezTo>
                    <a:pt x="252887" y="950788"/>
                    <a:pt x="297464" y="950066"/>
                    <a:pt x="342222" y="949524"/>
                  </a:cubicBezTo>
                  <a:cubicBezTo>
                    <a:pt x="379399" y="948983"/>
                    <a:pt x="416216" y="949164"/>
                    <a:pt x="453213" y="950788"/>
                  </a:cubicBezTo>
                  <a:cubicBezTo>
                    <a:pt x="492736" y="952592"/>
                    <a:pt x="531358" y="952051"/>
                    <a:pt x="570701" y="945554"/>
                  </a:cubicBezTo>
                  <a:cubicBezTo>
                    <a:pt x="612030" y="938696"/>
                    <a:pt x="653719" y="918302"/>
                    <a:pt x="680971" y="885998"/>
                  </a:cubicBezTo>
                  <a:cubicBezTo>
                    <a:pt x="699379" y="864160"/>
                    <a:pt x="710929" y="843406"/>
                    <a:pt x="721036" y="816696"/>
                  </a:cubicBezTo>
                  <a:cubicBezTo>
                    <a:pt x="726811" y="801356"/>
                    <a:pt x="730240" y="785293"/>
                    <a:pt x="732766" y="769231"/>
                  </a:cubicBezTo>
                  <a:cubicBezTo>
                    <a:pt x="740888" y="718518"/>
                    <a:pt x="745580" y="667444"/>
                    <a:pt x="745760" y="616009"/>
                  </a:cubicBezTo>
                  <a:cubicBezTo>
                    <a:pt x="745760" y="598142"/>
                    <a:pt x="745580" y="580275"/>
                    <a:pt x="745039" y="562408"/>
                  </a:cubicBezTo>
                  <a:cubicBezTo>
                    <a:pt x="742873" y="559340"/>
                    <a:pt x="740346" y="556272"/>
                    <a:pt x="737639" y="553385"/>
                  </a:cubicBezTo>
                  <a:cubicBezTo>
                    <a:pt x="714719" y="528479"/>
                    <a:pt x="697935" y="498882"/>
                    <a:pt x="687287" y="466216"/>
                  </a:cubicBezTo>
                  <a:cubicBezTo>
                    <a:pt x="683678" y="455207"/>
                    <a:pt x="679888" y="443837"/>
                    <a:pt x="687468" y="433009"/>
                  </a:cubicBezTo>
                  <a:cubicBezTo>
                    <a:pt x="717787" y="390236"/>
                    <a:pt x="748468" y="347464"/>
                    <a:pt x="792323" y="316964"/>
                  </a:cubicBezTo>
                  <a:cubicBezTo>
                    <a:pt x="792143" y="317145"/>
                    <a:pt x="791781" y="317325"/>
                    <a:pt x="791601" y="317506"/>
                  </a:cubicBezTo>
                  <a:cubicBezTo>
                    <a:pt x="792684" y="298014"/>
                    <a:pt x="793586" y="278343"/>
                    <a:pt x="793767" y="258852"/>
                  </a:cubicBezTo>
                  <a:cubicBezTo>
                    <a:pt x="794127" y="224742"/>
                    <a:pt x="793586" y="190633"/>
                    <a:pt x="793406" y="156523"/>
                  </a:cubicBezTo>
                  <a:cubicBezTo>
                    <a:pt x="793045" y="123316"/>
                    <a:pt x="791060" y="89206"/>
                    <a:pt x="782758" y="56721"/>
                  </a:cubicBezTo>
                  <a:cubicBezTo>
                    <a:pt x="779690" y="44810"/>
                    <a:pt x="775539" y="32898"/>
                    <a:pt x="770486" y="21529"/>
                  </a:cubicBezTo>
                  <a:cubicBezTo>
                    <a:pt x="737459" y="19183"/>
                    <a:pt x="704071" y="19543"/>
                    <a:pt x="670864" y="19363"/>
                  </a:cubicBezTo>
                  <a:cubicBezTo>
                    <a:pt x="657148" y="19183"/>
                    <a:pt x="647583" y="25860"/>
                    <a:pt x="645959" y="41561"/>
                  </a:cubicBezTo>
                  <a:cubicBezTo>
                    <a:pt x="644515" y="56540"/>
                    <a:pt x="641808" y="71520"/>
                    <a:pt x="638740" y="86319"/>
                  </a:cubicBezTo>
                  <a:cubicBezTo>
                    <a:pt x="635671" y="101659"/>
                    <a:pt x="629355" y="106712"/>
                    <a:pt x="615098" y="104366"/>
                  </a:cubicBezTo>
                  <a:cubicBezTo>
                    <a:pt x="543450" y="92816"/>
                    <a:pt x="471260" y="96786"/>
                    <a:pt x="399251" y="97689"/>
                  </a:cubicBezTo>
                  <a:cubicBezTo>
                    <a:pt x="343304" y="98411"/>
                    <a:pt x="287357" y="101659"/>
                    <a:pt x="231410" y="103644"/>
                  </a:cubicBezTo>
                  <a:cubicBezTo>
                    <a:pt x="200369" y="104727"/>
                    <a:pt x="196579" y="100937"/>
                    <a:pt x="196038" y="69174"/>
                  </a:cubicBezTo>
                  <a:cubicBezTo>
                    <a:pt x="195677" y="50585"/>
                    <a:pt x="196038" y="31816"/>
                    <a:pt x="193692" y="13227"/>
                  </a:cubicBezTo>
                  <a:cubicBezTo>
                    <a:pt x="192428" y="3120"/>
                    <a:pt x="187736" y="-489"/>
                    <a:pt x="177990" y="52"/>
                  </a:cubicBezTo>
                  <a:cubicBezTo>
                    <a:pt x="123848" y="2398"/>
                    <a:pt x="69526" y="1677"/>
                    <a:pt x="15384" y="6008"/>
                  </a:cubicBezTo>
                  <a:cubicBezTo>
                    <a:pt x="4014" y="6910"/>
                    <a:pt x="-498" y="11964"/>
                    <a:pt x="43" y="22792"/>
                  </a:cubicBezTo>
                  <a:cubicBezTo>
                    <a:pt x="224" y="27304"/>
                    <a:pt x="224" y="31635"/>
                    <a:pt x="224" y="36147"/>
                  </a:cubicBezTo>
                  <a:cubicBezTo>
                    <a:pt x="1306" y="123135"/>
                    <a:pt x="2209" y="210304"/>
                    <a:pt x="3653" y="297292"/>
                  </a:cubicBezTo>
                  <a:cubicBezTo>
                    <a:pt x="4555" y="355044"/>
                    <a:pt x="6180" y="412976"/>
                    <a:pt x="11774" y="470547"/>
                  </a:cubicBezTo>
                  <a:cubicBezTo>
                    <a:pt x="13218" y="485165"/>
                    <a:pt x="15744" y="510432"/>
                    <a:pt x="17549" y="523246"/>
                  </a:cubicBezTo>
                  <a:cubicBezTo>
                    <a:pt x="43538" y="506281"/>
                    <a:pt x="53824" y="511334"/>
                    <a:pt x="56532" y="506101"/>
                  </a:cubicBezTo>
                  <a:cubicBezTo>
                    <a:pt x="59960" y="499062"/>
                    <a:pt x="87393" y="458997"/>
                    <a:pt x="92446" y="452861"/>
                  </a:cubicBezTo>
                  <a:cubicBezTo>
                    <a:pt x="111576" y="429038"/>
                    <a:pt x="119878" y="403591"/>
                    <a:pt x="114464" y="371648"/>
                  </a:cubicBezTo>
                  <a:cubicBezTo>
                    <a:pt x="108327" y="334831"/>
                    <a:pt x="108327" y="297112"/>
                    <a:pt x="113742" y="259934"/>
                  </a:cubicBezTo>
                  <a:cubicBezTo>
                    <a:pt x="117351" y="234849"/>
                    <a:pt x="131248" y="224020"/>
                    <a:pt x="155973" y="226908"/>
                  </a:cubicBezTo>
                  <a:cubicBezTo>
                    <a:pt x="164816" y="227990"/>
                    <a:pt x="276529" y="224742"/>
                    <a:pt x="323633" y="224742"/>
                  </a:cubicBezTo>
                  <a:cubicBezTo>
                    <a:pt x="346733" y="224742"/>
                    <a:pt x="373082" y="226727"/>
                    <a:pt x="395461" y="232502"/>
                  </a:cubicBezTo>
                  <a:cubicBezTo>
                    <a:pt x="416396" y="237917"/>
                    <a:pt x="423615" y="253437"/>
                    <a:pt x="424156" y="275636"/>
                  </a:cubicBezTo>
                  <a:cubicBezTo>
                    <a:pt x="425781" y="337177"/>
                    <a:pt x="418201" y="397997"/>
                    <a:pt x="410802" y="458816"/>
                  </a:cubicBezTo>
                  <a:cubicBezTo>
                    <a:pt x="409719" y="468201"/>
                    <a:pt x="401417" y="492565"/>
                    <a:pt x="392574" y="496355"/>
                  </a:cubicBezTo>
                  <a:cubicBezTo>
                    <a:pt x="380301" y="501589"/>
                    <a:pt x="189541" y="499603"/>
                    <a:pt x="156514" y="498160"/>
                  </a:cubicBezTo>
                  <a:cubicBezTo>
                    <a:pt x="133414" y="497077"/>
                    <a:pt x="125472" y="489316"/>
                    <a:pt x="122404" y="465855"/>
                  </a:cubicBezTo>
                  <a:cubicBezTo>
                    <a:pt x="121502" y="459177"/>
                    <a:pt x="120780" y="450515"/>
                    <a:pt x="119697" y="436979"/>
                  </a:cubicBezTo>
                  <a:cubicBezTo>
                    <a:pt x="108508" y="453583"/>
                    <a:pt x="90100" y="483902"/>
                    <a:pt x="79813" y="499964"/>
                  </a:cubicBezTo>
                  <a:cubicBezTo>
                    <a:pt x="72233" y="511876"/>
                    <a:pt x="69706" y="515124"/>
                    <a:pt x="78188" y="531547"/>
                  </a:cubicBezTo>
                  <a:cubicBezTo>
                    <a:pt x="85227" y="545263"/>
                    <a:pt x="81076" y="563311"/>
                    <a:pt x="72594" y="577749"/>
                  </a:cubicBezTo>
                  <a:cubicBezTo>
                    <a:pt x="65375" y="590021"/>
                    <a:pt x="58156" y="603015"/>
                    <a:pt x="48049" y="612580"/>
                  </a:cubicBezTo>
                  <a:cubicBezTo>
                    <a:pt x="34153" y="625574"/>
                    <a:pt x="30904" y="640012"/>
                    <a:pt x="31807" y="657879"/>
                  </a:cubicBezTo>
                  <a:cubicBezTo>
                    <a:pt x="36679" y="747574"/>
                    <a:pt x="41733" y="837270"/>
                    <a:pt x="49674" y="926785"/>
                  </a:cubicBezTo>
                  <a:cubicBezTo>
                    <a:pt x="49854" y="928048"/>
                    <a:pt x="49854" y="929492"/>
                    <a:pt x="50034" y="930755"/>
                  </a:cubicBezTo>
                  <a:cubicBezTo>
                    <a:pt x="56171" y="933282"/>
                    <a:pt x="62668" y="935447"/>
                    <a:pt x="69345" y="937252"/>
                  </a:cubicBezTo>
                  <a:cubicBezTo>
                    <a:pt x="92807" y="942847"/>
                    <a:pt x="117351" y="944291"/>
                    <a:pt x="141174" y="946276"/>
                  </a:cubicBezTo>
                  <a:close/>
                  <a:moveTo>
                    <a:pt x="481547" y="389695"/>
                  </a:moveTo>
                  <a:cubicBezTo>
                    <a:pt x="482269" y="382476"/>
                    <a:pt x="488585" y="383017"/>
                    <a:pt x="493639" y="383559"/>
                  </a:cubicBezTo>
                  <a:cubicBezTo>
                    <a:pt x="520710" y="386086"/>
                    <a:pt x="547781" y="388612"/>
                    <a:pt x="579003" y="391680"/>
                  </a:cubicBezTo>
                  <a:cubicBezTo>
                    <a:pt x="562941" y="402328"/>
                    <a:pt x="549586" y="405216"/>
                    <a:pt x="534065" y="402328"/>
                  </a:cubicBezTo>
                  <a:cubicBezTo>
                    <a:pt x="520349" y="399802"/>
                    <a:pt x="506092" y="400343"/>
                    <a:pt x="492015" y="398899"/>
                  </a:cubicBezTo>
                  <a:cubicBezTo>
                    <a:pt x="487142" y="398358"/>
                    <a:pt x="480825" y="396733"/>
                    <a:pt x="481547" y="389695"/>
                  </a:cubicBezTo>
                  <a:close/>
                  <a:moveTo>
                    <a:pt x="506633" y="823734"/>
                  </a:moveTo>
                  <a:cubicBezTo>
                    <a:pt x="502121" y="823734"/>
                    <a:pt x="497609" y="821930"/>
                    <a:pt x="497970" y="816335"/>
                  </a:cubicBezTo>
                  <a:cubicBezTo>
                    <a:pt x="498151" y="814711"/>
                    <a:pt x="501580" y="812004"/>
                    <a:pt x="503565" y="812004"/>
                  </a:cubicBezTo>
                  <a:cubicBezTo>
                    <a:pt x="533163" y="810560"/>
                    <a:pt x="562580" y="804063"/>
                    <a:pt x="592178" y="811642"/>
                  </a:cubicBezTo>
                  <a:cubicBezTo>
                    <a:pt x="564204" y="821749"/>
                    <a:pt x="535509" y="824276"/>
                    <a:pt x="506633" y="823734"/>
                  </a:cubicBezTo>
                  <a:close/>
                  <a:moveTo>
                    <a:pt x="685482" y="711299"/>
                  </a:moveTo>
                  <a:cubicBezTo>
                    <a:pt x="691077" y="711660"/>
                    <a:pt x="700101" y="708412"/>
                    <a:pt x="700462" y="717074"/>
                  </a:cubicBezTo>
                  <a:cubicBezTo>
                    <a:pt x="700823" y="725557"/>
                    <a:pt x="692160" y="727903"/>
                    <a:pt x="684941" y="727722"/>
                  </a:cubicBezTo>
                  <a:cubicBezTo>
                    <a:pt x="669059" y="727542"/>
                    <a:pt x="652816" y="727903"/>
                    <a:pt x="637115" y="725557"/>
                  </a:cubicBezTo>
                  <a:cubicBezTo>
                    <a:pt x="624663" y="723752"/>
                    <a:pt x="612571" y="723752"/>
                    <a:pt x="600118" y="724654"/>
                  </a:cubicBezTo>
                  <a:cubicBezTo>
                    <a:pt x="564746" y="727361"/>
                    <a:pt x="529192" y="727542"/>
                    <a:pt x="494000" y="722488"/>
                  </a:cubicBezTo>
                  <a:cubicBezTo>
                    <a:pt x="488947" y="721767"/>
                    <a:pt x="482269" y="722488"/>
                    <a:pt x="483533" y="714367"/>
                  </a:cubicBezTo>
                  <a:cubicBezTo>
                    <a:pt x="484435" y="708953"/>
                    <a:pt x="489488" y="708592"/>
                    <a:pt x="494000" y="708772"/>
                  </a:cubicBezTo>
                  <a:cubicBezTo>
                    <a:pt x="517100" y="709675"/>
                    <a:pt x="540020" y="711480"/>
                    <a:pt x="563302" y="710397"/>
                  </a:cubicBezTo>
                  <a:cubicBezTo>
                    <a:pt x="603908" y="708231"/>
                    <a:pt x="644695" y="708772"/>
                    <a:pt x="685482" y="711299"/>
                  </a:cubicBezTo>
                  <a:close/>
                  <a:moveTo>
                    <a:pt x="465485" y="309204"/>
                  </a:moveTo>
                  <a:cubicBezTo>
                    <a:pt x="465846" y="307038"/>
                    <a:pt x="467651" y="303970"/>
                    <a:pt x="469636" y="303248"/>
                  </a:cubicBezTo>
                  <a:cubicBezTo>
                    <a:pt x="473606" y="301804"/>
                    <a:pt x="478299" y="300541"/>
                    <a:pt x="482449" y="301082"/>
                  </a:cubicBezTo>
                  <a:cubicBezTo>
                    <a:pt x="541103" y="307760"/>
                    <a:pt x="599757" y="299639"/>
                    <a:pt x="658411" y="302887"/>
                  </a:cubicBezTo>
                  <a:cubicBezTo>
                    <a:pt x="664547" y="303248"/>
                    <a:pt x="670503" y="304692"/>
                    <a:pt x="677903" y="305775"/>
                  </a:cubicBezTo>
                  <a:cubicBezTo>
                    <a:pt x="674654" y="317325"/>
                    <a:pt x="667435" y="316062"/>
                    <a:pt x="661660" y="316242"/>
                  </a:cubicBezTo>
                  <a:cubicBezTo>
                    <a:pt x="601201" y="318408"/>
                    <a:pt x="540743" y="318047"/>
                    <a:pt x="480284" y="316603"/>
                  </a:cubicBezTo>
                  <a:cubicBezTo>
                    <a:pt x="476855" y="316603"/>
                    <a:pt x="473245" y="315701"/>
                    <a:pt x="469816" y="314979"/>
                  </a:cubicBezTo>
                  <a:cubicBezTo>
                    <a:pt x="466748" y="314437"/>
                    <a:pt x="465124" y="311730"/>
                    <a:pt x="465485" y="309204"/>
                  </a:cubicBezTo>
                  <a:close/>
                  <a:moveTo>
                    <a:pt x="133414" y="679897"/>
                  </a:moveTo>
                  <a:cubicBezTo>
                    <a:pt x="135579" y="652465"/>
                    <a:pt x="151822" y="639110"/>
                    <a:pt x="178893" y="639651"/>
                  </a:cubicBezTo>
                  <a:cubicBezTo>
                    <a:pt x="217875" y="640554"/>
                    <a:pt x="256857" y="640373"/>
                    <a:pt x="295840" y="641275"/>
                  </a:cubicBezTo>
                  <a:cubicBezTo>
                    <a:pt x="325979" y="641997"/>
                    <a:pt x="365322" y="638749"/>
                    <a:pt x="394017" y="649397"/>
                  </a:cubicBezTo>
                  <a:cubicBezTo>
                    <a:pt x="424879" y="660766"/>
                    <a:pt x="423074" y="675565"/>
                    <a:pt x="423074" y="708772"/>
                  </a:cubicBezTo>
                  <a:cubicBezTo>
                    <a:pt x="423074" y="730068"/>
                    <a:pt x="423074" y="751364"/>
                    <a:pt x="423074" y="773563"/>
                  </a:cubicBezTo>
                  <a:cubicBezTo>
                    <a:pt x="424879" y="799551"/>
                    <a:pt x="423796" y="826080"/>
                    <a:pt x="421630" y="852610"/>
                  </a:cubicBezTo>
                  <a:cubicBezTo>
                    <a:pt x="419103" y="882388"/>
                    <a:pt x="411704" y="887802"/>
                    <a:pt x="382647" y="892314"/>
                  </a:cubicBezTo>
                  <a:cubicBezTo>
                    <a:pt x="320565" y="902240"/>
                    <a:pt x="258662" y="892675"/>
                    <a:pt x="196760" y="891412"/>
                  </a:cubicBezTo>
                  <a:cubicBezTo>
                    <a:pt x="170411" y="890870"/>
                    <a:pt x="154348" y="883471"/>
                    <a:pt x="152544" y="857844"/>
                  </a:cubicBezTo>
                  <a:cubicBezTo>
                    <a:pt x="149115" y="811642"/>
                    <a:pt x="145866" y="767246"/>
                    <a:pt x="137203" y="721947"/>
                  </a:cubicBezTo>
                  <a:cubicBezTo>
                    <a:pt x="134496" y="708051"/>
                    <a:pt x="132331" y="693974"/>
                    <a:pt x="133414" y="679897"/>
                  </a:cubicBezTo>
                  <a:close/>
                </a:path>
              </a:pathLst>
            </a:custGeom>
            <a:solidFill>
              <a:srgbClr val="FFFFFF"/>
            </a:solidFill>
            <a:ln w="1804" cap="flat">
              <a:noFill/>
              <a:prstDash val="solid"/>
              <a:miter/>
            </a:ln>
          </p:spPr>
          <p:txBody>
            <a:bodyPr rtlCol="0" anchor="ctr"/>
            <a:lstStyle/>
            <a:p>
              <a:endParaRPr lang="en-US"/>
            </a:p>
          </p:txBody>
        </p:sp>
        <p:sp>
          <p:nvSpPr>
            <p:cNvPr id="15" name="Freeform 840">
              <a:extLst>
                <a:ext uri="{FF2B5EF4-FFF2-40B4-BE49-F238E27FC236}">
                  <a16:creationId xmlns:a16="http://schemas.microsoft.com/office/drawing/2014/main" id="{C8642CCC-FAAA-4CD1-D9FE-5CC9ED98C7FB}"/>
                </a:ext>
              </a:extLst>
            </p:cNvPr>
            <p:cNvSpPr/>
            <p:nvPr/>
          </p:nvSpPr>
          <p:spPr>
            <a:xfrm>
              <a:off x="7691747" y="2485122"/>
              <a:ext cx="180" cy="4331"/>
            </a:xfrm>
            <a:custGeom>
              <a:avLst/>
              <a:gdLst>
                <a:gd name="connsiteX0" fmla="*/ 181 w 180"/>
                <a:gd name="connsiteY0" fmla="*/ 0 h 4331"/>
                <a:gd name="connsiteX1" fmla="*/ 0 w 180"/>
                <a:gd name="connsiteY1" fmla="*/ 4331 h 4331"/>
                <a:gd name="connsiteX2" fmla="*/ 181 w 180"/>
                <a:gd name="connsiteY2" fmla="*/ 0 h 4331"/>
              </a:gdLst>
              <a:ahLst/>
              <a:cxnLst>
                <a:cxn ang="0">
                  <a:pos x="connsiteX0" y="connsiteY0"/>
                </a:cxn>
                <a:cxn ang="0">
                  <a:pos x="connsiteX1" y="connsiteY1"/>
                </a:cxn>
                <a:cxn ang="0">
                  <a:pos x="connsiteX2" y="connsiteY2"/>
                </a:cxn>
              </a:cxnLst>
              <a:rect l="l" t="t" r="r" b="b"/>
              <a:pathLst>
                <a:path w="180" h="4331">
                  <a:moveTo>
                    <a:pt x="181" y="0"/>
                  </a:moveTo>
                  <a:cubicBezTo>
                    <a:pt x="181" y="1444"/>
                    <a:pt x="181" y="2888"/>
                    <a:pt x="0" y="4331"/>
                  </a:cubicBezTo>
                  <a:cubicBezTo>
                    <a:pt x="181" y="2888"/>
                    <a:pt x="181" y="1444"/>
                    <a:pt x="181" y="0"/>
                  </a:cubicBezTo>
                  <a:close/>
                </a:path>
              </a:pathLst>
            </a:custGeom>
            <a:solidFill>
              <a:srgbClr val="FFFFFF"/>
            </a:solidFill>
            <a:ln w="1804" cap="flat">
              <a:noFill/>
              <a:prstDash val="solid"/>
              <a:miter/>
            </a:ln>
          </p:spPr>
          <p:txBody>
            <a:bodyPr rtlCol="0" anchor="ctr"/>
            <a:lstStyle/>
            <a:p>
              <a:endParaRPr lang="en-US"/>
            </a:p>
          </p:txBody>
        </p:sp>
        <p:sp>
          <p:nvSpPr>
            <p:cNvPr id="16" name="Freeform 841">
              <a:extLst>
                <a:ext uri="{FF2B5EF4-FFF2-40B4-BE49-F238E27FC236}">
                  <a16:creationId xmlns:a16="http://schemas.microsoft.com/office/drawing/2014/main" id="{70C0B225-6996-08E7-C341-1F3035420862}"/>
                </a:ext>
              </a:extLst>
            </p:cNvPr>
            <p:cNvSpPr/>
            <p:nvPr/>
          </p:nvSpPr>
          <p:spPr>
            <a:xfrm>
              <a:off x="7691206" y="2495409"/>
              <a:ext cx="361" cy="4692"/>
            </a:xfrm>
            <a:custGeom>
              <a:avLst/>
              <a:gdLst>
                <a:gd name="connsiteX0" fmla="*/ 361 w 361"/>
                <a:gd name="connsiteY0" fmla="*/ 0 h 4692"/>
                <a:gd name="connsiteX1" fmla="*/ 0 w 361"/>
                <a:gd name="connsiteY1" fmla="*/ 4692 h 4692"/>
                <a:gd name="connsiteX2" fmla="*/ 361 w 361"/>
                <a:gd name="connsiteY2" fmla="*/ 0 h 4692"/>
              </a:gdLst>
              <a:ahLst/>
              <a:cxnLst>
                <a:cxn ang="0">
                  <a:pos x="connsiteX0" y="connsiteY0"/>
                </a:cxn>
                <a:cxn ang="0">
                  <a:pos x="connsiteX1" y="connsiteY1"/>
                </a:cxn>
                <a:cxn ang="0">
                  <a:pos x="connsiteX2" y="connsiteY2"/>
                </a:cxn>
              </a:cxnLst>
              <a:rect l="l" t="t" r="r" b="b"/>
              <a:pathLst>
                <a:path w="361" h="4692">
                  <a:moveTo>
                    <a:pt x="361" y="0"/>
                  </a:moveTo>
                  <a:cubicBezTo>
                    <a:pt x="181" y="1624"/>
                    <a:pt x="181" y="3068"/>
                    <a:pt x="0" y="4692"/>
                  </a:cubicBezTo>
                  <a:cubicBezTo>
                    <a:pt x="0" y="3068"/>
                    <a:pt x="181" y="1444"/>
                    <a:pt x="361" y="0"/>
                  </a:cubicBezTo>
                  <a:close/>
                </a:path>
              </a:pathLst>
            </a:custGeom>
            <a:solidFill>
              <a:srgbClr val="FFFFFF"/>
            </a:solidFill>
            <a:ln w="1804" cap="flat">
              <a:noFill/>
              <a:prstDash val="solid"/>
              <a:miter/>
            </a:ln>
          </p:spPr>
          <p:txBody>
            <a:bodyPr rtlCol="0" anchor="ctr"/>
            <a:lstStyle/>
            <a:p>
              <a:endParaRPr lang="en-US"/>
            </a:p>
          </p:txBody>
        </p:sp>
        <p:sp>
          <p:nvSpPr>
            <p:cNvPr id="17" name="Freeform 842">
              <a:extLst>
                <a:ext uri="{FF2B5EF4-FFF2-40B4-BE49-F238E27FC236}">
                  <a16:creationId xmlns:a16="http://schemas.microsoft.com/office/drawing/2014/main" id="{26E140F0-6A40-8191-24CB-738D4C99CD24}"/>
                </a:ext>
              </a:extLst>
            </p:cNvPr>
            <p:cNvSpPr/>
            <p:nvPr/>
          </p:nvSpPr>
          <p:spPr>
            <a:xfrm>
              <a:off x="6982305" y="2825495"/>
              <a:ext cx="180" cy="1263"/>
            </a:xfrm>
            <a:custGeom>
              <a:avLst/>
              <a:gdLst>
                <a:gd name="connsiteX0" fmla="*/ 180 w 180"/>
                <a:gd name="connsiteY0" fmla="*/ 1263 h 1263"/>
                <a:gd name="connsiteX1" fmla="*/ 0 w 180"/>
                <a:gd name="connsiteY1" fmla="*/ 0 h 1263"/>
                <a:gd name="connsiteX2" fmla="*/ 180 w 180"/>
                <a:gd name="connsiteY2" fmla="*/ 1263 h 1263"/>
              </a:gdLst>
              <a:ahLst/>
              <a:cxnLst>
                <a:cxn ang="0">
                  <a:pos x="connsiteX0" y="connsiteY0"/>
                </a:cxn>
                <a:cxn ang="0">
                  <a:pos x="connsiteX1" y="connsiteY1"/>
                </a:cxn>
                <a:cxn ang="0">
                  <a:pos x="connsiteX2" y="connsiteY2"/>
                </a:cxn>
              </a:cxnLst>
              <a:rect l="l" t="t" r="r" b="b"/>
              <a:pathLst>
                <a:path w="180" h="1263">
                  <a:moveTo>
                    <a:pt x="180" y="1263"/>
                  </a:moveTo>
                  <a:cubicBezTo>
                    <a:pt x="180" y="902"/>
                    <a:pt x="180" y="361"/>
                    <a:pt x="0" y="0"/>
                  </a:cubicBezTo>
                  <a:cubicBezTo>
                    <a:pt x="180" y="361"/>
                    <a:pt x="180" y="722"/>
                    <a:pt x="180" y="1263"/>
                  </a:cubicBezTo>
                  <a:close/>
                </a:path>
              </a:pathLst>
            </a:custGeom>
            <a:solidFill>
              <a:srgbClr val="FFFFFF"/>
            </a:solidFill>
            <a:ln w="1804" cap="flat">
              <a:noFill/>
              <a:prstDash val="solid"/>
              <a:miter/>
            </a:ln>
          </p:spPr>
          <p:txBody>
            <a:bodyPr rtlCol="0" anchor="ctr"/>
            <a:lstStyle/>
            <a:p>
              <a:endParaRPr lang="en-US"/>
            </a:p>
          </p:txBody>
        </p:sp>
        <p:sp>
          <p:nvSpPr>
            <p:cNvPr id="18" name="Freeform 843">
              <a:extLst>
                <a:ext uri="{FF2B5EF4-FFF2-40B4-BE49-F238E27FC236}">
                  <a16:creationId xmlns:a16="http://schemas.microsoft.com/office/drawing/2014/main" id="{EFF0A0B6-609E-4708-3613-21D217407510}"/>
                </a:ext>
              </a:extLst>
            </p:cNvPr>
            <p:cNvSpPr/>
            <p:nvPr/>
          </p:nvSpPr>
          <p:spPr>
            <a:xfrm>
              <a:off x="7679836" y="2433868"/>
              <a:ext cx="5955" cy="12813"/>
            </a:xfrm>
            <a:custGeom>
              <a:avLst/>
              <a:gdLst>
                <a:gd name="connsiteX0" fmla="*/ 0 w 5955"/>
                <a:gd name="connsiteY0" fmla="*/ 0 h 12813"/>
                <a:gd name="connsiteX1" fmla="*/ 5955 w 5955"/>
                <a:gd name="connsiteY1" fmla="*/ 12814 h 12813"/>
                <a:gd name="connsiteX2" fmla="*/ 0 w 5955"/>
                <a:gd name="connsiteY2" fmla="*/ 0 h 12813"/>
              </a:gdLst>
              <a:ahLst/>
              <a:cxnLst>
                <a:cxn ang="0">
                  <a:pos x="connsiteX0" y="connsiteY0"/>
                </a:cxn>
                <a:cxn ang="0">
                  <a:pos x="connsiteX1" y="connsiteY1"/>
                </a:cxn>
                <a:cxn ang="0">
                  <a:pos x="connsiteX2" y="connsiteY2"/>
                </a:cxn>
              </a:cxnLst>
              <a:rect l="l" t="t" r="r" b="b"/>
              <a:pathLst>
                <a:path w="5955" h="12813">
                  <a:moveTo>
                    <a:pt x="0" y="0"/>
                  </a:moveTo>
                  <a:cubicBezTo>
                    <a:pt x="2346" y="4151"/>
                    <a:pt x="4331" y="8482"/>
                    <a:pt x="5955" y="12814"/>
                  </a:cubicBezTo>
                  <a:cubicBezTo>
                    <a:pt x="4331" y="8663"/>
                    <a:pt x="2346" y="4331"/>
                    <a:pt x="0" y="0"/>
                  </a:cubicBezTo>
                  <a:close/>
                </a:path>
              </a:pathLst>
            </a:custGeom>
            <a:solidFill>
              <a:srgbClr val="FFFFFF"/>
            </a:solidFill>
            <a:ln w="1804" cap="flat">
              <a:noFill/>
              <a:prstDash val="solid"/>
              <a:miter/>
            </a:ln>
          </p:spPr>
          <p:txBody>
            <a:bodyPr rtlCol="0" anchor="ctr"/>
            <a:lstStyle/>
            <a:p>
              <a:endParaRPr lang="en-US"/>
            </a:p>
          </p:txBody>
        </p:sp>
        <p:sp>
          <p:nvSpPr>
            <p:cNvPr id="19" name="Freeform 844">
              <a:extLst>
                <a:ext uri="{FF2B5EF4-FFF2-40B4-BE49-F238E27FC236}">
                  <a16:creationId xmlns:a16="http://schemas.microsoft.com/office/drawing/2014/main" id="{997C6E83-EC89-93EE-96C1-A6BDB983C999}"/>
                </a:ext>
              </a:extLst>
            </p:cNvPr>
            <p:cNvSpPr/>
            <p:nvPr/>
          </p:nvSpPr>
          <p:spPr>
            <a:xfrm>
              <a:off x="6983930" y="2842460"/>
              <a:ext cx="360" cy="2887"/>
            </a:xfrm>
            <a:custGeom>
              <a:avLst/>
              <a:gdLst>
                <a:gd name="connsiteX0" fmla="*/ 361 w 360"/>
                <a:gd name="connsiteY0" fmla="*/ 2888 h 2887"/>
                <a:gd name="connsiteX1" fmla="*/ 0 w 360"/>
                <a:gd name="connsiteY1" fmla="*/ 0 h 2887"/>
                <a:gd name="connsiteX2" fmla="*/ 361 w 360"/>
                <a:gd name="connsiteY2" fmla="*/ 2888 h 2887"/>
              </a:gdLst>
              <a:ahLst/>
              <a:cxnLst>
                <a:cxn ang="0">
                  <a:pos x="connsiteX0" y="connsiteY0"/>
                </a:cxn>
                <a:cxn ang="0">
                  <a:pos x="connsiteX1" y="connsiteY1"/>
                </a:cxn>
                <a:cxn ang="0">
                  <a:pos x="connsiteX2" y="connsiteY2"/>
                </a:cxn>
              </a:cxnLst>
              <a:rect l="l" t="t" r="r" b="b"/>
              <a:pathLst>
                <a:path w="360" h="2887">
                  <a:moveTo>
                    <a:pt x="361" y="2888"/>
                  </a:moveTo>
                  <a:cubicBezTo>
                    <a:pt x="181" y="1985"/>
                    <a:pt x="181" y="902"/>
                    <a:pt x="0" y="0"/>
                  </a:cubicBezTo>
                  <a:cubicBezTo>
                    <a:pt x="181" y="1083"/>
                    <a:pt x="361" y="1985"/>
                    <a:pt x="361" y="2888"/>
                  </a:cubicBezTo>
                  <a:close/>
                </a:path>
              </a:pathLst>
            </a:custGeom>
            <a:solidFill>
              <a:srgbClr val="FFFFFF"/>
            </a:solidFill>
            <a:ln w="1804" cap="flat">
              <a:noFill/>
              <a:prstDash val="solid"/>
              <a:miter/>
            </a:ln>
          </p:spPr>
          <p:txBody>
            <a:bodyPr rtlCol="0" anchor="ctr"/>
            <a:lstStyle/>
            <a:p>
              <a:endParaRPr lang="en-US"/>
            </a:p>
          </p:txBody>
        </p:sp>
        <p:sp>
          <p:nvSpPr>
            <p:cNvPr id="20" name="Freeform 845">
              <a:extLst>
                <a:ext uri="{FF2B5EF4-FFF2-40B4-BE49-F238E27FC236}">
                  <a16:creationId xmlns:a16="http://schemas.microsoft.com/office/drawing/2014/main" id="{3DCB7332-131F-EC9D-4F84-AD19997535CA}"/>
                </a:ext>
              </a:extLst>
            </p:cNvPr>
            <p:cNvSpPr/>
            <p:nvPr/>
          </p:nvSpPr>
          <p:spPr>
            <a:xfrm>
              <a:off x="6985013" y="2851845"/>
              <a:ext cx="360" cy="2707"/>
            </a:xfrm>
            <a:custGeom>
              <a:avLst/>
              <a:gdLst>
                <a:gd name="connsiteX0" fmla="*/ 361 w 360"/>
                <a:gd name="connsiteY0" fmla="*/ 2707 h 2707"/>
                <a:gd name="connsiteX1" fmla="*/ 0 w 360"/>
                <a:gd name="connsiteY1" fmla="*/ 0 h 2707"/>
                <a:gd name="connsiteX2" fmla="*/ 361 w 360"/>
                <a:gd name="connsiteY2" fmla="*/ 2707 h 2707"/>
              </a:gdLst>
              <a:ahLst/>
              <a:cxnLst>
                <a:cxn ang="0">
                  <a:pos x="connsiteX0" y="connsiteY0"/>
                </a:cxn>
                <a:cxn ang="0">
                  <a:pos x="connsiteX1" y="connsiteY1"/>
                </a:cxn>
                <a:cxn ang="0">
                  <a:pos x="connsiteX2" y="connsiteY2"/>
                </a:cxn>
              </a:cxnLst>
              <a:rect l="l" t="t" r="r" b="b"/>
              <a:pathLst>
                <a:path w="360" h="2707">
                  <a:moveTo>
                    <a:pt x="361" y="2707"/>
                  </a:moveTo>
                  <a:cubicBezTo>
                    <a:pt x="180" y="1805"/>
                    <a:pt x="180" y="902"/>
                    <a:pt x="0" y="0"/>
                  </a:cubicBezTo>
                  <a:cubicBezTo>
                    <a:pt x="180" y="902"/>
                    <a:pt x="180" y="1805"/>
                    <a:pt x="361" y="2707"/>
                  </a:cubicBezTo>
                  <a:close/>
                </a:path>
              </a:pathLst>
            </a:custGeom>
            <a:solidFill>
              <a:srgbClr val="FFFFFF"/>
            </a:solidFill>
            <a:ln w="1804" cap="flat">
              <a:noFill/>
              <a:prstDash val="solid"/>
              <a:miter/>
            </a:ln>
          </p:spPr>
          <p:txBody>
            <a:bodyPr rtlCol="0" anchor="ctr"/>
            <a:lstStyle/>
            <a:p>
              <a:endParaRPr lang="en-US"/>
            </a:p>
          </p:txBody>
        </p:sp>
        <p:sp>
          <p:nvSpPr>
            <p:cNvPr id="21" name="Freeform 846">
              <a:extLst>
                <a:ext uri="{FF2B5EF4-FFF2-40B4-BE49-F238E27FC236}">
                  <a16:creationId xmlns:a16="http://schemas.microsoft.com/office/drawing/2014/main" id="{A12868FA-6A34-C3A6-7810-6370901527CA}"/>
                </a:ext>
              </a:extLst>
            </p:cNvPr>
            <p:cNvSpPr/>
            <p:nvPr/>
          </p:nvSpPr>
          <p:spPr>
            <a:xfrm>
              <a:off x="7699869" y="1884506"/>
              <a:ext cx="8482" cy="721"/>
            </a:xfrm>
            <a:custGeom>
              <a:avLst/>
              <a:gdLst>
                <a:gd name="connsiteX0" fmla="*/ 0 w 8482"/>
                <a:gd name="connsiteY0" fmla="*/ 0 h 721"/>
                <a:gd name="connsiteX1" fmla="*/ 8482 w 8482"/>
                <a:gd name="connsiteY1" fmla="*/ 722 h 721"/>
                <a:gd name="connsiteX2" fmla="*/ 0 w 8482"/>
                <a:gd name="connsiteY2" fmla="*/ 0 h 721"/>
              </a:gdLst>
              <a:ahLst/>
              <a:cxnLst>
                <a:cxn ang="0">
                  <a:pos x="connsiteX0" y="connsiteY0"/>
                </a:cxn>
                <a:cxn ang="0">
                  <a:pos x="connsiteX1" y="connsiteY1"/>
                </a:cxn>
                <a:cxn ang="0">
                  <a:pos x="connsiteX2" y="connsiteY2"/>
                </a:cxn>
              </a:cxnLst>
              <a:rect l="l" t="t" r="r" b="b"/>
              <a:pathLst>
                <a:path w="8482" h="721">
                  <a:moveTo>
                    <a:pt x="0" y="0"/>
                  </a:moveTo>
                  <a:cubicBezTo>
                    <a:pt x="2888" y="181"/>
                    <a:pt x="5595" y="361"/>
                    <a:pt x="8482" y="722"/>
                  </a:cubicBezTo>
                  <a:cubicBezTo>
                    <a:pt x="5595" y="361"/>
                    <a:pt x="2707" y="181"/>
                    <a:pt x="0" y="0"/>
                  </a:cubicBezTo>
                  <a:close/>
                </a:path>
              </a:pathLst>
            </a:custGeom>
            <a:solidFill>
              <a:srgbClr val="FFFFFF"/>
            </a:solidFill>
            <a:ln w="1804" cap="flat">
              <a:noFill/>
              <a:prstDash val="solid"/>
              <a:miter/>
            </a:ln>
          </p:spPr>
          <p:txBody>
            <a:bodyPr rtlCol="0" anchor="ctr"/>
            <a:lstStyle/>
            <a:p>
              <a:endParaRPr lang="en-US"/>
            </a:p>
          </p:txBody>
        </p:sp>
        <p:sp>
          <p:nvSpPr>
            <p:cNvPr id="22" name="Freeform 847">
              <a:extLst>
                <a:ext uri="{FF2B5EF4-FFF2-40B4-BE49-F238E27FC236}">
                  <a16:creationId xmlns:a16="http://schemas.microsoft.com/office/drawing/2014/main" id="{093CD454-D1D4-E7D5-0778-EA160480E91E}"/>
                </a:ext>
              </a:extLst>
            </p:cNvPr>
            <p:cNvSpPr/>
            <p:nvPr/>
          </p:nvSpPr>
          <p:spPr>
            <a:xfrm>
              <a:off x="6983208" y="2833797"/>
              <a:ext cx="180" cy="2346"/>
            </a:xfrm>
            <a:custGeom>
              <a:avLst/>
              <a:gdLst>
                <a:gd name="connsiteX0" fmla="*/ 180 w 180"/>
                <a:gd name="connsiteY0" fmla="*/ 2346 h 2346"/>
                <a:gd name="connsiteX1" fmla="*/ 0 w 180"/>
                <a:gd name="connsiteY1" fmla="*/ 0 h 2346"/>
                <a:gd name="connsiteX2" fmla="*/ 180 w 180"/>
                <a:gd name="connsiteY2" fmla="*/ 2346 h 2346"/>
              </a:gdLst>
              <a:ahLst/>
              <a:cxnLst>
                <a:cxn ang="0">
                  <a:pos x="connsiteX0" y="connsiteY0"/>
                </a:cxn>
                <a:cxn ang="0">
                  <a:pos x="connsiteX1" y="connsiteY1"/>
                </a:cxn>
                <a:cxn ang="0">
                  <a:pos x="connsiteX2" y="connsiteY2"/>
                </a:cxn>
              </a:cxnLst>
              <a:rect l="l" t="t" r="r" b="b"/>
              <a:pathLst>
                <a:path w="180" h="2346">
                  <a:moveTo>
                    <a:pt x="180" y="2346"/>
                  </a:moveTo>
                  <a:cubicBezTo>
                    <a:pt x="180" y="1624"/>
                    <a:pt x="0" y="722"/>
                    <a:pt x="0" y="0"/>
                  </a:cubicBezTo>
                  <a:cubicBezTo>
                    <a:pt x="0" y="722"/>
                    <a:pt x="180" y="1624"/>
                    <a:pt x="180" y="2346"/>
                  </a:cubicBezTo>
                  <a:close/>
                </a:path>
              </a:pathLst>
            </a:custGeom>
            <a:solidFill>
              <a:srgbClr val="FFFFFF"/>
            </a:solidFill>
            <a:ln w="1804" cap="flat">
              <a:noFill/>
              <a:prstDash val="solid"/>
              <a:miter/>
            </a:ln>
          </p:spPr>
          <p:txBody>
            <a:bodyPr rtlCol="0" anchor="ctr"/>
            <a:lstStyle/>
            <a:p>
              <a:endParaRPr lang="en-US"/>
            </a:p>
          </p:txBody>
        </p:sp>
        <p:sp>
          <p:nvSpPr>
            <p:cNvPr id="23" name="Freeform 848">
              <a:extLst>
                <a:ext uri="{FF2B5EF4-FFF2-40B4-BE49-F238E27FC236}">
                  <a16:creationId xmlns:a16="http://schemas.microsoft.com/office/drawing/2014/main" id="{FC25FC34-5CF3-FBFE-55A4-ED4289FB315B}"/>
                </a:ext>
              </a:extLst>
            </p:cNvPr>
            <p:cNvSpPr/>
            <p:nvPr/>
          </p:nvSpPr>
          <p:spPr>
            <a:xfrm>
              <a:off x="7677309" y="2429717"/>
              <a:ext cx="2526" cy="3970"/>
            </a:xfrm>
            <a:custGeom>
              <a:avLst/>
              <a:gdLst>
                <a:gd name="connsiteX0" fmla="*/ 0 w 2526"/>
                <a:gd name="connsiteY0" fmla="*/ 0 h 3970"/>
                <a:gd name="connsiteX1" fmla="*/ 2527 w 2526"/>
                <a:gd name="connsiteY1" fmla="*/ 3970 h 3970"/>
                <a:gd name="connsiteX2" fmla="*/ 0 w 2526"/>
                <a:gd name="connsiteY2" fmla="*/ 0 h 3970"/>
              </a:gdLst>
              <a:ahLst/>
              <a:cxnLst>
                <a:cxn ang="0">
                  <a:pos x="connsiteX0" y="connsiteY0"/>
                </a:cxn>
                <a:cxn ang="0">
                  <a:pos x="connsiteX1" y="connsiteY1"/>
                </a:cxn>
                <a:cxn ang="0">
                  <a:pos x="connsiteX2" y="connsiteY2"/>
                </a:cxn>
              </a:cxnLst>
              <a:rect l="l" t="t" r="r" b="b"/>
              <a:pathLst>
                <a:path w="2526" h="3970">
                  <a:moveTo>
                    <a:pt x="0" y="0"/>
                  </a:moveTo>
                  <a:cubicBezTo>
                    <a:pt x="902" y="1263"/>
                    <a:pt x="1625" y="2707"/>
                    <a:pt x="2527" y="3970"/>
                  </a:cubicBezTo>
                  <a:cubicBezTo>
                    <a:pt x="1625" y="2526"/>
                    <a:pt x="722" y="1263"/>
                    <a:pt x="0" y="0"/>
                  </a:cubicBezTo>
                  <a:close/>
                </a:path>
              </a:pathLst>
            </a:custGeom>
            <a:solidFill>
              <a:srgbClr val="FFFFFF"/>
            </a:solidFill>
            <a:ln w="1804" cap="flat">
              <a:noFill/>
              <a:prstDash val="solid"/>
              <a:miter/>
            </a:ln>
          </p:spPr>
          <p:txBody>
            <a:bodyPr rtlCol="0" anchor="ctr"/>
            <a:lstStyle/>
            <a:p>
              <a:endParaRPr lang="en-US"/>
            </a:p>
          </p:txBody>
        </p:sp>
        <p:sp>
          <p:nvSpPr>
            <p:cNvPr id="24" name="Freeform 849">
              <a:extLst>
                <a:ext uri="{FF2B5EF4-FFF2-40B4-BE49-F238E27FC236}">
                  <a16:creationId xmlns:a16="http://schemas.microsoft.com/office/drawing/2014/main" id="{8088B192-90A0-16E2-FD75-76C844447B45}"/>
                </a:ext>
              </a:extLst>
            </p:cNvPr>
            <p:cNvSpPr/>
            <p:nvPr/>
          </p:nvSpPr>
          <p:spPr>
            <a:xfrm>
              <a:off x="7708351" y="1885228"/>
              <a:ext cx="22379" cy="2346"/>
            </a:xfrm>
            <a:custGeom>
              <a:avLst/>
              <a:gdLst>
                <a:gd name="connsiteX0" fmla="*/ 0 w 22379"/>
                <a:gd name="connsiteY0" fmla="*/ 0 h 2346"/>
                <a:gd name="connsiteX1" fmla="*/ 22379 w 22379"/>
                <a:gd name="connsiteY1" fmla="*/ 2346 h 2346"/>
                <a:gd name="connsiteX2" fmla="*/ 0 w 22379"/>
                <a:gd name="connsiteY2" fmla="*/ 0 h 2346"/>
              </a:gdLst>
              <a:ahLst/>
              <a:cxnLst>
                <a:cxn ang="0">
                  <a:pos x="connsiteX0" y="connsiteY0"/>
                </a:cxn>
                <a:cxn ang="0">
                  <a:pos x="connsiteX1" y="connsiteY1"/>
                </a:cxn>
                <a:cxn ang="0">
                  <a:pos x="connsiteX2" y="connsiteY2"/>
                </a:cxn>
              </a:cxnLst>
              <a:rect l="l" t="t" r="r" b="b"/>
              <a:pathLst>
                <a:path w="22379" h="2346">
                  <a:moveTo>
                    <a:pt x="0" y="0"/>
                  </a:moveTo>
                  <a:cubicBezTo>
                    <a:pt x="7400" y="542"/>
                    <a:pt x="14979" y="1444"/>
                    <a:pt x="22379" y="2346"/>
                  </a:cubicBezTo>
                  <a:cubicBezTo>
                    <a:pt x="14979" y="1444"/>
                    <a:pt x="7400" y="542"/>
                    <a:pt x="0" y="0"/>
                  </a:cubicBezTo>
                  <a:close/>
                </a:path>
              </a:pathLst>
            </a:custGeom>
            <a:solidFill>
              <a:srgbClr val="FFFFFF"/>
            </a:solidFill>
            <a:ln w="1804" cap="flat">
              <a:noFill/>
              <a:prstDash val="solid"/>
              <a:miter/>
            </a:ln>
          </p:spPr>
          <p:txBody>
            <a:bodyPr rtlCol="0" anchor="ctr"/>
            <a:lstStyle/>
            <a:p>
              <a:endParaRPr lang="en-US"/>
            </a:p>
          </p:txBody>
        </p:sp>
        <p:sp>
          <p:nvSpPr>
            <p:cNvPr id="25" name="Freeform 850">
              <a:extLst>
                <a:ext uri="{FF2B5EF4-FFF2-40B4-BE49-F238E27FC236}">
                  <a16:creationId xmlns:a16="http://schemas.microsoft.com/office/drawing/2014/main" id="{A06D549F-07E1-C7AD-46E1-BD348D605AA2}"/>
                </a:ext>
              </a:extLst>
            </p:cNvPr>
            <p:cNvSpPr/>
            <p:nvPr/>
          </p:nvSpPr>
          <p:spPr>
            <a:xfrm>
              <a:off x="7754552" y="1891364"/>
              <a:ext cx="3428" cy="721"/>
            </a:xfrm>
            <a:custGeom>
              <a:avLst/>
              <a:gdLst>
                <a:gd name="connsiteX0" fmla="*/ 0 w 3428"/>
                <a:gd name="connsiteY0" fmla="*/ 0 h 721"/>
                <a:gd name="connsiteX1" fmla="*/ 3429 w 3428"/>
                <a:gd name="connsiteY1" fmla="*/ 722 h 721"/>
                <a:gd name="connsiteX2" fmla="*/ 0 w 3428"/>
                <a:gd name="connsiteY2" fmla="*/ 0 h 721"/>
              </a:gdLst>
              <a:ahLst/>
              <a:cxnLst>
                <a:cxn ang="0">
                  <a:pos x="connsiteX0" y="connsiteY0"/>
                </a:cxn>
                <a:cxn ang="0">
                  <a:pos x="connsiteX1" y="connsiteY1"/>
                </a:cxn>
                <a:cxn ang="0">
                  <a:pos x="connsiteX2" y="connsiteY2"/>
                </a:cxn>
              </a:cxnLst>
              <a:rect l="l" t="t" r="r" b="b"/>
              <a:pathLst>
                <a:path w="3428" h="721">
                  <a:moveTo>
                    <a:pt x="0" y="0"/>
                  </a:moveTo>
                  <a:cubicBezTo>
                    <a:pt x="1083" y="180"/>
                    <a:pt x="2166" y="361"/>
                    <a:pt x="3429" y="722"/>
                  </a:cubicBezTo>
                  <a:cubicBezTo>
                    <a:pt x="2166" y="542"/>
                    <a:pt x="1083" y="180"/>
                    <a:pt x="0" y="0"/>
                  </a:cubicBezTo>
                  <a:close/>
                </a:path>
              </a:pathLst>
            </a:custGeom>
            <a:solidFill>
              <a:srgbClr val="FFFFFF"/>
            </a:solidFill>
            <a:ln w="1804" cap="flat">
              <a:noFill/>
              <a:prstDash val="solid"/>
              <a:miter/>
            </a:ln>
          </p:spPr>
          <p:txBody>
            <a:bodyPr rtlCol="0" anchor="ctr"/>
            <a:lstStyle/>
            <a:p>
              <a:endParaRPr lang="en-US"/>
            </a:p>
          </p:txBody>
        </p:sp>
        <p:sp>
          <p:nvSpPr>
            <p:cNvPr id="26" name="Freeform 851">
              <a:extLst>
                <a:ext uri="{FF2B5EF4-FFF2-40B4-BE49-F238E27FC236}">
                  <a16:creationId xmlns:a16="http://schemas.microsoft.com/office/drawing/2014/main" id="{FB735A58-F2CC-D865-F296-1CF8F6DE5422}"/>
                </a:ext>
              </a:extLst>
            </p:cNvPr>
            <p:cNvSpPr/>
            <p:nvPr/>
          </p:nvSpPr>
          <p:spPr>
            <a:xfrm>
              <a:off x="7734519" y="1888115"/>
              <a:ext cx="4873" cy="721"/>
            </a:xfrm>
            <a:custGeom>
              <a:avLst/>
              <a:gdLst>
                <a:gd name="connsiteX0" fmla="*/ 0 w 4873"/>
                <a:gd name="connsiteY0" fmla="*/ 0 h 721"/>
                <a:gd name="connsiteX1" fmla="*/ 4873 w 4873"/>
                <a:gd name="connsiteY1" fmla="*/ 722 h 721"/>
                <a:gd name="connsiteX2" fmla="*/ 0 w 4873"/>
                <a:gd name="connsiteY2" fmla="*/ 0 h 721"/>
              </a:gdLst>
              <a:ahLst/>
              <a:cxnLst>
                <a:cxn ang="0">
                  <a:pos x="connsiteX0" y="connsiteY0"/>
                </a:cxn>
                <a:cxn ang="0">
                  <a:pos x="connsiteX1" y="connsiteY1"/>
                </a:cxn>
                <a:cxn ang="0">
                  <a:pos x="connsiteX2" y="connsiteY2"/>
                </a:cxn>
              </a:cxnLst>
              <a:rect l="l" t="t" r="r" b="b"/>
              <a:pathLst>
                <a:path w="4873" h="721">
                  <a:moveTo>
                    <a:pt x="0" y="0"/>
                  </a:moveTo>
                  <a:cubicBezTo>
                    <a:pt x="1625" y="181"/>
                    <a:pt x="3249" y="542"/>
                    <a:pt x="4873" y="722"/>
                  </a:cubicBezTo>
                  <a:cubicBezTo>
                    <a:pt x="3249" y="361"/>
                    <a:pt x="1625" y="181"/>
                    <a:pt x="0" y="0"/>
                  </a:cubicBezTo>
                  <a:close/>
                </a:path>
              </a:pathLst>
            </a:custGeom>
            <a:solidFill>
              <a:srgbClr val="FFFFFF"/>
            </a:solidFill>
            <a:ln w="1804" cap="flat">
              <a:noFill/>
              <a:prstDash val="solid"/>
              <a:miter/>
            </a:ln>
          </p:spPr>
          <p:txBody>
            <a:bodyPr rtlCol="0" anchor="ctr"/>
            <a:lstStyle/>
            <a:p>
              <a:endParaRPr lang="en-US"/>
            </a:p>
          </p:txBody>
        </p:sp>
        <p:sp>
          <p:nvSpPr>
            <p:cNvPr id="27" name="Freeform 852">
              <a:extLst>
                <a:ext uri="{FF2B5EF4-FFF2-40B4-BE49-F238E27FC236}">
                  <a16:creationId xmlns:a16="http://schemas.microsoft.com/office/drawing/2014/main" id="{BFD3BC6D-310F-AA32-777D-FE5DE3CD1A3D}"/>
                </a:ext>
              </a:extLst>
            </p:cNvPr>
            <p:cNvSpPr/>
            <p:nvPr/>
          </p:nvSpPr>
          <p:spPr>
            <a:xfrm>
              <a:off x="7674241" y="2425205"/>
              <a:ext cx="2887" cy="4150"/>
            </a:xfrm>
            <a:custGeom>
              <a:avLst/>
              <a:gdLst>
                <a:gd name="connsiteX0" fmla="*/ 0 w 2887"/>
                <a:gd name="connsiteY0" fmla="*/ 0 h 4150"/>
                <a:gd name="connsiteX1" fmla="*/ 2888 w 2887"/>
                <a:gd name="connsiteY1" fmla="*/ 4151 h 4150"/>
                <a:gd name="connsiteX2" fmla="*/ 0 w 2887"/>
                <a:gd name="connsiteY2" fmla="*/ 0 h 4150"/>
              </a:gdLst>
              <a:ahLst/>
              <a:cxnLst>
                <a:cxn ang="0">
                  <a:pos x="connsiteX0" y="connsiteY0"/>
                </a:cxn>
                <a:cxn ang="0">
                  <a:pos x="connsiteX1" y="connsiteY1"/>
                </a:cxn>
                <a:cxn ang="0">
                  <a:pos x="connsiteX2" y="connsiteY2"/>
                </a:cxn>
              </a:cxnLst>
              <a:rect l="l" t="t" r="r" b="b"/>
              <a:pathLst>
                <a:path w="2887" h="4150">
                  <a:moveTo>
                    <a:pt x="0" y="0"/>
                  </a:moveTo>
                  <a:cubicBezTo>
                    <a:pt x="902" y="1263"/>
                    <a:pt x="1985" y="2707"/>
                    <a:pt x="2888" y="4151"/>
                  </a:cubicBezTo>
                  <a:cubicBezTo>
                    <a:pt x="1985" y="2707"/>
                    <a:pt x="902" y="1444"/>
                    <a:pt x="0" y="0"/>
                  </a:cubicBezTo>
                  <a:close/>
                </a:path>
              </a:pathLst>
            </a:custGeom>
            <a:solidFill>
              <a:srgbClr val="FFFFFF"/>
            </a:solidFill>
            <a:ln w="1804" cap="flat">
              <a:noFill/>
              <a:prstDash val="solid"/>
              <a:miter/>
            </a:ln>
          </p:spPr>
          <p:txBody>
            <a:bodyPr rtlCol="0" anchor="ctr"/>
            <a:lstStyle/>
            <a:p>
              <a:endParaRPr lang="en-US"/>
            </a:p>
          </p:txBody>
        </p:sp>
        <p:sp>
          <p:nvSpPr>
            <p:cNvPr id="28" name="Freeform 853">
              <a:extLst>
                <a:ext uri="{FF2B5EF4-FFF2-40B4-BE49-F238E27FC236}">
                  <a16:creationId xmlns:a16="http://schemas.microsoft.com/office/drawing/2014/main" id="{3C0DB2C7-8045-545D-B802-3D497488AFB6}"/>
                </a:ext>
              </a:extLst>
            </p:cNvPr>
            <p:cNvSpPr/>
            <p:nvPr/>
          </p:nvSpPr>
          <p:spPr>
            <a:xfrm>
              <a:off x="7555850" y="1920240"/>
              <a:ext cx="361" cy="2165"/>
            </a:xfrm>
            <a:custGeom>
              <a:avLst/>
              <a:gdLst>
                <a:gd name="connsiteX0" fmla="*/ 361 w 361"/>
                <a:gd name="connsiteY0" fmla="*/ 0 h 2165"/>
                <a:gd name="connsiteX1" fmla="*/ 0 w 361"/>
                <a:gd name="connsiteY1" fmla="*/ 2166 h 2165"/>
                <a:gd name="connsiteX2" fmla="*/ 361 w 361"/>
                <a:gd name="connsiteY2" fmla="*/ 0 h 2165"/>
              </a:gdLst>
              <a:ahLst/>
              <a:cxnLst>
                <a:cxn ang="0">
                  <a:pos x="connsiteX0" y="connsiteY0"/>
                </a:cxn>
                <a:cxn ang="0">
                  <a:pos x="connsiteX1" y="connsiteY1"/>
                </a:cxn>
                <a:cxn ang="0">
                  <a:pos x="connsiteX2" y="connsiteY2"/>
                </a:cxn>
              </a:cxnLst>
              <a:rect l="l" t="t" r="r" b="b"/>
              <a:pathLst>
                <a:path w="361" h="2165">
                  <a:moveTo>
                    <a:pt x="361" y="0"/>
                  </a:moveTo>
                  <a:cubicBezTo>
                    <a:pt x="181" y="722"/>
                    <a:pt x="0" y="1444"/>
                    <a:pt x="0" y="2166"/>
                  </a:cubicBezTo>
                  <a:cubicBezTo>
                    <a:pt x="181" y="1444"/>
                    <a:pt x="181" y="722"/>
                    <a:pt x="361" y="0"/>
                  </a:cubicBezTo>
                  <a:close/>
                </a:path>
              </a:pathLst>
            </a:custGeom>
            <a:solidFill>
              <a:srgbClr val="FFFFFF"/>
            </a:solidFill>
            <a:ln w="1804" cap="flat">
              <a:noFill/>
              <a:prstDash val="solid"/>
              <a:miter/>
            </a:ln>
          </p:spPr>
          <p:txBody>
            <a:bodyPr rtlCol="0" anchor="ctr"/>
            <a:lstStyle/>
            <a:p>
              <a:endParaRPr lang="en-US"/>
            </a:p>
          </p:txBody>
        </p:sp>
        <p:sp>
          <p:nvSpPr>
            <p:cNvPr id="29" name="Freeform 854">
              <a:extLst>
                <a:ext uri="{FF2B5EF4-FFF2-40B4-BE49-F238E27FC236}">
                  <a16:creationId xmlns:a16="http://schemas.microsoft.com/office/drawing/2014/main" id="{072940E5-CF39-FC05-4A9E-C4B559373D5D}"/>
                </a:ext>
              </a:extLst>
            </p:cNvPr>
            <p:cNvSpPr/>
            <p:nvPr/>
          </p:nvSpPr>
          <p:spPr>
            <a:xfrm>
              <a:off x="7556573" y="1916450"/>
              <a:ext cx="360" cy="2346"/>
            </a:xfrm>
            <a:custGeom>
              <a:avLst/>
              <a:gdLst>
                <a:gd name="connsiteX0" fmla="*/ 361 w 360"/>
                <a:gd name="connsiteY0" fmla="*/ 0 h 2346"/>
                <a:gd name="connsiteX1" fmla="*/ 0 w 360"/>
                <a:gd name="connsiteY1" fmla="*/ 2346 h 2346"/>
                <a:gd name="connsiteX2" fmla="*/ 361 w 360"/>
                <a:gd name="connsiteY2" fmla="*/ 0 h 2346"/>
              </a:gdLst>
              <a:ahLst/>
              <a:cxnLst>
                <a:cxn ang="0">
                  <a:pos x="connsiteX0" y="connsiteY0"/>
                </a:cxn>
                <a:cxn ang="0">
                  <a:pos x="connsiteX1" y="connsiteY1"/>
                </a:cxn>
                <a:cxn ang="0">
                  <a:pos x="connsiteX2" y="connsiteY2"/>
                </a:cxn>
              </a:cxnLst>
              <a:rect l="l" t="t" r="r" b="b"/>
              <a:pathLst>
                <a:path w="360" h="2346">
                  <a:moveTo>
                    <a:pt x="361" y="0"/>
                  </a:moveTo>
                  <a:cubicBezTo>
                    <a:pt x="180" y="722"/>
                    <a:pt x="0" y="1624"/>
                    <a:pt x="0" y="2346"/>
                  </a:cubicBezTo>
                  <a:cubicBezTo>
                    <a:pt x="0" y="1624"/>
                    <a:pt x="180" y="722"/>
                    <a:pt x="361" y="0"/>
                  </a:cubicBezTo>
                  <a:close/>
                </a:path>
              </a:pathLst>
            </a:custGeom>
            <a:solidFill>
              <a:srgbClr val="FFFFFF"/>
            </a:solidFill>
            <a:ln w="1804" cap="flat">
              <a:noFill/>
              <a:prstDash val="solid"/>
              <a:miter/>
            </a:ln>
          </p:spPr>
          <p:txBody>
            <a:bodyPr rtlCol="0" anchor="ctr"/>
            <a:lstStyle/>
            <a:p>
              <a:endParaRPr lang="en-US"/>
            </a:p>
          </p:txBody>
        </p:sp>
        <p:sp>
          <p:nvSpPr>
            <p:cNvPr id="30" name="Freeform 855">
              <a:extLst>
                <a:ext uri="{FF2B5EF4-FFF2-40B4-BE49-F238E27FC236}">
                  <a16:creationId xmlns:a16="http://schemas.microsoft.com/office/drawing/2014/main" id="{AD87CE35-72B9-204F-DA46-05241C843157}"/>
                </a:ext>
              </a:extLst>
            </p:cNvPr>
            <p:cNvSpPr/>
            <p:nvPr/>
          </p:nvSpPr>
          <p:spPr>
            <a:xfrm>
              <a:off x="7557836" y="1911577"/>
              <a:ext cx="1804" cy="180"/>
            </a:xfrm>
            <a:custGeom>
              <a:avLst/>
              <a:gdLst>
                <a:gd name="connsiteX0" fmla="*/ 0 w 1804"/>
                <a:gd name="connsiteY0" fmla="*/ 0 h 180"/>
                <a:gd name="connsiteX1" fmla="*/ 0 w 1804"/>
                <a:gd name="connsiteY1" fmla="*/ 181 h 180"/>
                <a:gd name="connsiteX2" fmla="*/ 0 w 1804"/>
                <a:gd name="connsiteY2" fmla="*/ 0 h 180"/>
              </a:gdLst>
              <a:ahLst/>
              <a:cxnLst>
                <a:cxn ang="0">
                  <a:pos x="connsiteX0" y="connsiteY0"/>
                </a:cxn>
                <a:cxn ang="0">
                  <a:pos x="connsiteX1" y="connsiteY1"/>
                </a:cxn>
                <a:cxn ang="0">
                  <a:pos x="connsiteX2" y="connsiteY2"/>
                </a:cxn>
              </a:cxnLst>
              <a:rect l="l" t="t" r="r" b="b"/>
              <a:pathLst>
                <a:path w="1804" h="180">
                  <a:moveTo>
                    <a:pt x="0" y="0"/>
                  </a:moveTo>
                  <a:cubicBezTo>
                    <a:pt x="0" y="0"/>
                    <a:pt x="0" y="181"/>
                    <a:pt x="0" y="181"/>
                  </a:cubicBezTo>
                  <a:cubicBezTo>
                    <a:pt x="0" y="181"/>
                    <a:pt x="0" y="181"/>
                    <a:pt x="0" y="0"/>
                  </a:cubicBezTo>
                  <a:close/>
                </a:path>
              </a:pathLst>
            </a:custGeom>
            <a:solidFill>
              <a:srgbClr val="FFFFFF"/>
            </a:solidFill>
            <a:ln w="1804" cap="flat">
              <a:noFill/>
              <a:prstDash val="solid"/>
              <a:miter/>
            </a:ln>
          </p:spPr>
          <p:txBody>
            <a:bodyPr rtlCol="0" anchor="ctr"/>
            <a:lstStyle/>
            <a:p>
              <a:endParaRPr lang="en-US"/>
            </a:p>
          </p:txBody>
        </p:sp>
        <p:sp>
          <p:nvSpPr>
            <p:cNvPr id="31" name="Freeform 856">
              <a:extLst>
                <a:ext uri="{FF2B5EF4-FFF2-40B4-BE49-F238E27FC236}">
                  <a16:creationId xmlns:a16="http://schemas.microsoft.com/office/drawing/2014/main" id="{4EB03E5C-81E0-A7DC-9CAE-E14B4E86CFCF}"/>
                </a:ext>
              </a:extLst>
            </p:cNvPr>
            <p:cNvSpPr/>
            <p:nvPr/>
          </p:nvSpPr>
          <p:spPr>
            <a:xfrm>
              <a:off x="7558377" y="1907426"/>
              <a:ext cx="180" cy="1082"/>
            </a:xfrm>
            <a:custGeom>
              <a:avLst/>
              <a:gdLst>
                <a:gd name="connsiteX0" fmla="*/ 180 w 180"/>
                <a:gd name="connsiteY0" fmla="*/ 0 h 1082"/>
                <a:gd name="connsiteX1" fmla="*/ 0 w 180"/>
                <a:gd name="connsiteY1" fmla="*/ 1083 h 1082"/>
                <a:gd name="connsiteX2" fmla="*/ 180 w 180"/>
                <a:gd name="connsiteY2" fmla="*/ 0 h 1082"/>
              </a:gdLst>
              <a:ahLst/>
              <a:cxnLst>
                <a:cxn ang="0">
                  <a:pos x="connsiteX0" y="connsiteY0"/>
                </a:cxn>
                <a:cxn ang="0">
                  <a:pos x="connsiteX1" y="connsiteY1"/>
                </a:cxn>
                <a:cxn ang="0">
                  <a:pos x="connsiteX2" y="connsiteY2"/>
                </a:cxn>
              </a:cxnLst>
              <a:rect l="l" t="t" r="r" b="b"/>
              <a:pathLst>
                <a:path w="180" h="1082">
                  <a:moveTo>
                    <a:pt x="180" y="0"/>
                  </a:moveTo>
                  <a:cubicBezTo>
                    <a:pt x="180" y="361"/>
                    <a:pt x="0" y="722"/>
                    <a:pt x="0" y="1083"/>
                  </a:cubicBezTo>
                  <a:cubicBezTo>
                    <a:pt x="0" y="722"/>
                    <a:pt x="180" y="361"/>
                    <a:pt x="180" y="0"/>
                  </a:cubicBezTo>
                  <a:close/>
                </a:path>
              </a:pathLst>
            </a:custGeom>
            <a:solidFill>
              <a:srgbClr val="FFFFFF"/>
            </a:solidFill>
            <a:ln w="1804" cap="flat">
              <a:noFill/>
              <a:prstDash val="solid"/>
              <a:miter/>
            </a:ln>
          </p:spPr>
          <p:txBody>
            <a:bodyPr rtlCol="0" anchor="ctr"/>
            <a:lstStyle/>
            <a:p>
              <a:endParaRPr lang="en-US"/>
            </a:p>
          </p:txBody>
        </p:sp>
        <p:sp>
          <p:nvSpPr>
            <p:cNvPr id="32" name="Freeform 857">
              <a:extLst>
                <a:ext uri="{FF2B5EF4-FFF2-40B4-BE49-F238E27FC236}">
                  <a16:creationId xmlns:a16="http://schemas.microsoft.com/office/drawing/2014/main" id="{8648ECFA-6D85-86B5-5E16-8E84908EB47E}"/>
                </a:ext>
              </a:extLst>
            </p:cNvPr>
            <p:cNvSpPr/>
            <p:nvPr/>
          </p:nvSpPr>
          <p:spPr>
            <a:xfrm>
              <a:off x="7553505" y="1930887"/>
              <a:ext cx="721" cy="3429"/>
            </a:xfrm>
            <a:custGeom>
              <a:avLst/>
              <a:gdLst>
                <a:gd name="connsiteX0" fmla="*/ 722 w 721"/>
                <a:gd name="connsiteY0" fmla="*/ 0 h 3429"/>
                <a:gd name="connsiteX1" fmla="*/ 0 w 721"/>
                <a:gd name="connsiteY1" fmla="*/ 3429 h 3429"/>
                <a:gd name="connsiteX2" fmla="*/ 722 w 721"/>
                <a:gd name="connsiteY2" fmla="*/ 0 h 3429"/>
              </a:gdLst>
              <a:ahLst/>
              <a:cxnLst>
                <a:cxn ang="0">
                  <a:pos x="connsiteX0" y="connsiteY0"/>
                </a:cxn>
                <a:cxn ang="0">
                  <a:pos x="connsiteX1" y="connsiteY1"/>
                </a:cxn>
                <a:cxn ang="0">
                  <a:pos x="connsiteX2" y="connsiteY2"/>
                </a:cxn>
              </a:cxnLst>
              <a:rect l="l" t="t" r="r" b="b"/>
              <a:pathLst>
                <a:path w="721" h="3429">
                  <a:moveTo>
                    <a:pt x="722" y="0"/>
                  </a:moveTo>
                  <a:cubicBezTo>
                    <a:pt x="541" y="1083"/>
                    <a:pt x="180" y="2346"/>
                    <a:pt x="0" y="3429"/>
                  </a:cubicBezTo>
                  <a:cubicBezTo>
                    <a:pt x="180" y="2346"/>
                    <a:pt x="361" y="1083"/>
                    <a:pt x="722" y="0"/>
                  </a:cubicBezTo>
                  <a:close/>
                </a:path>
              </a:pathLst>
            </a:custGeom>
            <a:solidFill>
              <a:srgbClr val="FFFFFF"/>
            </a:solidFill>
            <a:ln w="1804" cap="flat">
              <a:noFill/>
              <a:prstDash val="solid"/>
              <a:miter/>
            </a:ln>
          </p:spPr>
          <p:txBody>
            <a:bodyPr rtlCol="0" anchor="ctr"/>
            <a:lstStyle/>
            <a:p>
              <a:endParaRPr lang="en-US"/>
            </a:p>
          </p:txBody>
        </p:sp>
        <p:sp>
          <p:nvSpPr>
            <p:cNvPr id="33" name="Freeform 858">
              <a:extLst>
                <a:ext uri="{FF2B5EF4-FFF2-40B4-BE49-F238E27FC236}">
                  <a16:creationId xmlns:a16="http://schemas.microsoft.com/office/drawing/2014/main" id="{C93E0EB7-067B-8180-3C1A-876E976722EB}"/>
                </a:ext>
              </a:extLst>
            </p:cNvPr>
            <p:cNvSpPr/>
            <p:nvPr/>
          </p:nvSpPr>
          <p:spPr>
            <a:xfrm>
              <a:off x="7559099" y="1903816"/>
              <a:ext cx="180" cy="1082"/>
            </a:xfrm>
            <a:custGeom>
              <a:avLst/>
              <a:gdLst>
                <a:gd name="connsiteX0" fmla="*/ 181 w 180"/>
                <a:gd name="connsiteY0" fmla="*/ 0 h 1082"/>
                <a:gd name="connsiteX1" fmla="*/ 0 w 180"/>
                <a:gd name="connsiteY1" fmla="*/ 1083 h 1082"/>
                <a:gd name="connsiteX2" fmla="*/ 181 w 180"/>
                <a:gd name="connsiteY2" fmla="*/ 0 h 1082"/>
              </a:gdLst>
              <a:ahLst/>
              <a:cxnLst>
                <a:cxn ang="0">
                  <a:pos x="connsiteX0" y="connsiteY0"/>
                </a:cxn>
                <a:cxn ang="0">
                  <a:pos x="connsiteX1" y="connsiteY1"/>
                </a:cxn>
                <a:cxn ang="0">
                  <a:pos x="connsiteX2" y="connsiteY2"/>
                </a:cxn>
              </a:cxnLst>
              <a:rect l="l" t="t" r="r" b="b"/>
              <a:pathLst>
                <a:path w="180" h="1082">
                  <a:moveTo>
                    <a:pt x="181" y="0"/>
                  </a:moveTo>
                  <a:cubicBezTo>
                    <a:pt x="181" y="361"/>
                    <a:pt x="0" y="722"/>
                    <a:pt x="0" y="1083"/>
                  </a:cubicBezTo>
                  <a:cubicBezTo>
                    <a:pt x="0" y="722"/>
                    <a:pt x="181" y="361"/>
                    <a:pt x="181" y="0"/>
                  </a:cubicBezTo>
                  <a:close/>
                </a:path>
              </a:pathLst>
            </a:custGeom>
            <a:solidFill>
              <a:srgbClr val="FFFFFF"/>
            </a:solidFill>
            <a:ln w="1804" cap="flat">
              <a:noFill/>
              <a:prstDash val="solid"/>
              <a:miter/>
            </a:ln>
          </p:spPr>
          <p:txBody>
            <a:bodyPr rtlCol="0" anchor="ctr"/>
            <a:lstStyle/>
            <a:p>
              <a:endParaRPr lang="en-US"/>
            </a:p>
          </p:txBody>
        </p:sp>
        <p:sp>
          <p:nvSpPr>
            <p:cNvPr id="34" name="Freeform 859">
              <a:extLst>
                <a:ext uri="{FF2B5EF4-FFF2-40B4-BE49-F238E27FC236}">
                  <a16:creationId xmlns:a16="http://schemas.microsoft.com/office/drawing/2014/main" id="{F6E6E7D9-8040-18DE-6939-C5B3E777887C}"/>
                </a:ext>
              </a:extLst>
            </p:cNvPr>
            <p:cNvSpPr/>
            <p:nvPr/>
          </p:nvSpPr>
          <p:spPr>
            <a:xfrm>
              <a:off x="7139535" y="1819602"/>
              <a:ext cx="450064" cy="104464"/>
            </a:xfrm>
            <a:custGeom>
              <a:avLst/>
              <a:gdLst>
                <a:gd name="connsiteX0" fmla="*/ 30463 w 450064"/>
                <a:gd name="connsiteY0" fmla="*/ 104067 h 104464"/>
                <a:gd name="connsiteX1" fmla="*/ 103916 w 450064"/>
                <a:gd name="connsiteY1" fmla="*/ 100277 h 104464"/>
                <a:gd name="connsiteX2" fmla="*/ 238369 w 450064"/>
                <a:gd name="connsiteY2" fmla="*/ 100998 h 104464"/>
                <a:gd name="connsiteX3" fmla="*/ 301895 w 450064"/>
                <a:gd name="connsiteY3" fmla="*/ 99013 h 104464"/>
                <a:gd name="connsiteX4" fmla="*/ 369392 w 450064"/>
                <a:gd name="connsiteY4" fmla="*/ 87282 h 104464"/>
                <a:gd name="connsiteX5" fmla="*/ 427324 w 450064"/>
                <a:gd name="connsiteY5" fmla="*/ 54797 h 104464"/>
                <a:gd name="connsiteX6" fmla="*/ 450064 w 450064"/>
                <a:gd name="connsiteY6" fmla="*/ 16537 h 104464"/>
                <a:gd name="connsiteX7" fmla="*/ 364519 w 450064"/>
                <a:gd name="connsiteY7" fmla="*/ 836 h 104464"/>
                <a:gd name="connsiteX8" fmla="*/ 153726 w 450064"/>
                <a:gd name="connsiteY8" fmla="*/ 1738 h 104464"/>
                <a:gd name="connsiteX9" fmla="*/ 29561 w 450064"/>
                <a:gd name="connsiteY9" fmla="*/ 1738 h 104464"/>
                <a:gd name="connsiteX10" fmla="*/ 865 w 450064"/>
                <a:gd name="connsiteY10" fmla="*/ 30253 h 104464"/>
                <a:gd name="connsiteX11" fmla="*/ 3031 w 450064"/>
                <a:gd name="connsiteY11" fmla="*/ 100638 h 104464"/>
                <a:gd name="connsiteX12" fmla="*/ 30463 w 450064"/>
                <a:gd name="connsiteY12" fmla="*/ 104067 h 104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50064" h="104464">
                  <a:moveTo>
                    <a:pt x="30463" y="104067"/>
                  </a:moveTo>
                  <a:cubicBezTo>
                    <a:pt x="55007" y="105871"/>
                    <a:pt x="79371" y="100998"/>
                    <a:pt x="103916" y="100277"/>
                  </a:cubicBezTo>
                  <a:cubicBezTo>
                    <a:pt x="148673" y="99013"/>
                    <a:pt x="193430" y="101540"/>
                    <a:pt x="238369" y="100998"/>
                  </a:cubicBezTo>
                  <a:cubicBezTo>
                    <a:pt x="259484" y="100818"/>
                    <a:pt x="280599" y="99916"/>
                    <a:pt x="301895" y="99013"/>
                  </a:cubicBezTo>
                  <a:cubicBezTo>
                    <a:pt x="324815" y="97930"/>
                    <a:pt x="347916" y="96126"/>
                    <a:pt x="369392" y="87282"/>
                  </a:cubicBezTo>
                  <a:cubicBezTo>
                    <a:pt x="390688" y="78439"/>
                    <a:pt x="408916" y="68333"/>
                    <a:pt x="427324" y="54797"/>
                  </a:cubicBezTo>
                  <a:cubicBezTo>
                    <a:pt x="432017" y="41442"/>
                    <a:pt x="438875" y="28448"/>
                    <a:pt x="450064" y="16537"/>
                  </a:cubicBezTo>
                  <a:cubicBezTo>
                    <a:pt x="419745" y="1557"/>
                    <a:pt x="392132" y="1197"/>
                    <a:pt x="364519" y="836"/>
                  </a:cubicBezTo>
                  <a:cubicBezTo>
                    <a:pt x="294315" y="-67"/>
                    <a:pt x="224111" y="-789"/>
                    <a:pt x="153726" y="1738"/>
                  </a:cubicBezTo>
                  <a:cubicBezTo>
                    <a:pt x="112939" y="3182"/>
                    <a:pt x="70347" y="294"/>
                    <a:pt x="29561" y="1738"/>
                  </a:cubicBezTo>
                  <a:cubicBezTo>
                    <a:pt x="7001" y="2460"/>
                    <a:pt x="2670" y="10762"/>
                    <a:pt x="865" y="30253"/>
                  </a:cubicBezTo>
                  <a:cubicBezTo>
                    <a:pt x="-1301" y="53714"/>
                    <a:pt x="1046" y="77176"/>
                    <a:pt x="3031" y="100638"/>
                  </a:cubicBezTo>
                  <a:cubicBezTo>
                    <a:pt x="11874" y="102442"/>
                    <a:pt x="21078" y="103345"/>
                    <a:pt x="30463" y="104067"/>
                  </a:cubicBezTo>
                  <a:close/>
                </a:path>
              </a:pathLst>
            </a:custGeom>
            <a:solidFill>
              <a:srgbClr val="FFFFFF"/>
            </a:solidFill>
            <a:ln w="1804" cap="flat">
              <a:noFill/>
              <a:prstDash val="solid"/>
              <a:miter/>
            </a:ln>
          </p:spPr>
          <p:txBody>
            <a:bodyPr rtlCol="0" anchor="ctr"/>
            <a:lstStyle/>
            <a:p>
              <a:endParaRPr lang="en-US"/>
            </a:p>
          </p:txBody>
        </p:sp>
        <p:sp>
          <p:nvSpPr>
            <p:cNvPr id="35" name="Freeform 860">
              <a:extLst>
                <a:ext uri="{FF2B5EF4-FFF2-40B4-BE49-F238E27FC236}">
                  <a16:creationId xmlns:a16="http://schemas.microsoft.com/office/drawing/2014/main" id="{18A2F065-13E9-B44F-77DD-30438FEA6849}"/>
                </a:ext>
              </a:extLst>
            </p:cNvPr>
            <p:cNvSpPr/>
            <p:nvPr/>
          </p:nvSpPr>
          <p:spPr>
            <a:xfrm>
              <a:off x="7554407" y="1927278"/>
              <a:ext cx="541" cy="2346"/>
            </a:xfrm>
            <a:custGeom>
              <a:avLst/>
              <a:gdLst>
                <a:gd name="connsiteX0" fmla="*/ 541 w 541"/>
                <a:gd name="connsiteY0" fmla="*/ 0 h 2346"/>
                <a:gd name="connsiteX1" fmla="*/ 0 w 541"/>
                <a:gd name="connsiteY1" fmla="*/ 2346 h 2346"/>
                <a:gd name="connsiteX2" fmla="*/ 541 w 541"/>
                <a:gd name="connsiteY2" fmla="*/ 0 h 2346"/>
              </a:gdLst>
              <a:ahLst/>
              <a:cxnLst>
                <a:cxn ang="0">
                  <a:pos x="connsiteX0" y="connsiteY0"/>
                </a:cxn>
                <a:cxn ang="0">
                  <a:pos x="connsiteX1" y="connsiteY1"/>
                </a:cxn>
                <a:cxn ang="0">
                  <a:pos x="connsiteX2" y="connsiteY2"/>
                </a:cxn>
              </a:cxnLst>
              <a:rect l="l" t="t" r="r" b="b"/>
              <a:pathLst>
                <a:path w="541" h="2346">
                  <a:moveTo>
                    <a:pt x="541" y="0"/>
                  </a:moveTo>
                  <a:cubicBezTo>
                    <a:pt x="361" y="722"/>
                    <a:pt x="180" y="1624"/>
                    <a:pt x="0" y="2346"/>
                  </a:cubicBezTo>
                  <a:cubicBezTo>
                    <a:pt x="180" y="1624"/>
                    <a:pt x="361" y="902"/>
                    <a:pt x="541" y="0"/>
                  </a:cubicBezTo>
                  <a:close/>
                </a:path>
              </a:pathLst>
            </a:custGeom>
            <a:solidFill>
              <a:srgbClr val="FFFFFF"/>
            </a:solidFill>
            <a:ln w="1804" cap="flat">
              <a:noFill/>
              <a:prstDash val="solid"/>
              <a:miter/>
            </a:ln>
          </p:spPr>
          <p:txBody>
            <a:bodyPr rtlCol="0" anchor="ctr"/>
            <a:lstStyle/>
            <a:p>
              <a:endParaRPr lang="en-US"/>
            </a:p>
          </p:txBody>
        </p:sp>
        <p:sp>
          <p:nvSpPr>
            <p:cNvPr id="36" name="Freeform 861">
              <a:extLst>
                <a:ext uri="{FF2B5EF4-FFF2-40B4-BE49-F238E27FC236}">
                  <a16:creationId xmlns:a16="http://schemas.microsoft.com/office/drawing/2014/main" id="{E871FC12-288F-4378-AB44-39C50D4138FE}"/>
                </a:ext>
              </a:extLst>
            </p:cNvPr>
            <p:cNvSpPr/>
            <p:nvPr/>
          </p:nvSpPr>
          <p:spPr>
            <a:xfrm>
              <a:off x="7555129" y="1923849"/>
              <a:ext cx="360" cy="2165"/>
            </a:xfrm>
            <a:custGeom>
              <a:avLst/>
              <a:gdLst>
                <a:gd name="connsiteX0" fmla="*/ 361 w 360"/>
                <a:gd name="connsiteY0" fmla="*/ 0 h 2165"/>
                <a:gd name="connsiteX1" fmla="*/ 0 w 360"/>
                <a:gd name="connsiteY1" fmla="*/ 2166 h 2165"/>
                <a:gd name="connsiteX2" fmla="*/ 361 w 360"/>
                <a:gd name="connsiteY2" fmla="*/ 0 h 2165"/>
              </a:gdLst>
              <a:ahLst/>
              <a:cxnLst>
                <a:cxn ang="0">
                  <a:pos x="connsiteX0" y="connsiteY0"/>
                </a:cxn>
                <a:cxn ang="0">
                  <a:pos x="connsiteX1" y="connsiteY1"/>
                </a:cxn>
                <a:cxn ang="0">
                  <a:pos x="connsiteX2" y="connsiteY2"/>
                </a:cxn>
              </a:cxnLst>
              <a:rect l="l" t="t" r="r" b="b"/>
              <a:pathLst>
                <a:path w="360" h="2165">
                  <a:moveTo>
                    <a:pt x="361" y="0"/>
                  </a:moveTo>
                  <a:cubicBezTo>
                    <a:pt x="181" y="722"/>
                    <a:pt x="0" y="1444"/>
                    <a:pt x="0" y="2166"/>
                  </a:cubicBezTo>
                  <a:cubicBezTo>
                    <a:pt x="181" y="1444"/>
                    <a:pt x="361" y="722"/>
                    <a:pt x="361" y="0"/>
                  </a:cubicBezTo>
                  <a:close/>
                </a:path>
              </a:pathLst>
            </a:custGeom>
            <a:solidFill>
              <a:srgbClr val="FFFFFF"/>
            </a:solidFill>
            <a:ln w="1804" cap="flat">
              <a:noFill/>
              <a:prstDash val="solid"/>
              <a:miter/>
            </a:ln>
          </p:spPr>
          <p:txBody>
            <a:bodyPr rtlCol="0" anchor="ctr"/>
            <a:lstStyle/>
            <a:p>
              <a:endParaRPr lang="en-US"/>
            </a:p>
          </p:txBody>
        </p:sp>
        <p:sp>
          <p:nvSpPr>
            <p:cNvPr id="37" name="Freeform 862">
              <a:extLst>
                <a:ext uri="{FF2B5EF4-FFF2-40B4-BE49-F238E27FC236}">
                  <a16:creationId xmlns:a16="http://schemas.microsoft.com/office/drawing/2014/main" id="{65A1147F-4824-1A9C-5389-142250130A9D}"/>
                </a:ext>
              </a:extLst>
            </p:cNvPr>
            <p:cNvSpPr/>
            <p:nvPr/>
          </p:nvSpPr>
          <p:spPr>
            <a:xfrm>
              <a:off x="7563250" y="1884867"/>
              <a:ext cx="360" cy="1082"/>
            </a:xfrm>
            <a:custGeom>
              <a:avLst/>
              <a:gdLst>
                <a:gd name="connsiteX0" fmla="*/ 361 w 360"/>
                <a:gd name="connsiteY0" fmla="*/ 0 h 1082"/>
                <a:gd name="connsiteX1" fmla="*/ 0 w 360"/>
                <a:gd name="connsiteY1" fmla="*/ 1083 h 1082"/>
                <a:gd name="connsiteX2" fmla="*/ 361 w 360"/>
                <a:gd name="connsiteY2" fmla="*/ 0 h 1082"/>
              </a:gdLst>
              <a:ahLst/>
              <a:cxnLst>
                <a:cxn ang="0">
                  <a:pos x="connsiteX0" y="connsiteY0"/>
                </a:cxn>
                <a:cxn ang="0">
                  <a:pos x="connsiteX1" y="connsiteY1"/>
                </a:cxn>
                <a:cxn ang="0">
                  <a:pos x="connsiteX2" y="connsiteY2"/>
                </a:cxn>
              </a:cxnLst>
              <a:rect l="l" t="t" r="r" b="b"/>
              <a:pathLst>
                <a:path w="360" h="1082">
                  <a:moveTo>
                    <a:pt x="361" y="0"/>
                  </a:moveTo>
                  <a:cubicBezTo>
                    <a:pt x="181" y="361"/>
                    <a:pt x="181" y="722"/>
                    <a:pt x="0" y="1083"/>
                  </a:cubicBezTo>
                  <a:cubicBezTo>
                    <a:pt x="181" y="722"/>
                    <a:pt x="181" y="361"/>
                    <a:pt x="361" y="0"/>
                  </a:cubicBezTo>
                  <a:close/>
                </a:path>
              </a:pathLst>
            </a:custGeom>
            <a:solidFill>
              <a:srgbClr val="FFFFFF"/>
            </a:solidFill>
            <a:ln w="1804" cap="flat">
              <a:noFill/>
              <a:prstDash val="solid"/>
              <a:miter/>
            </a:ln>
          </p:spPr>
          <p:txBody>
            <a:bodyPr rtlCol="0" anchor="ctr"/>
            <a:lstStyle/>
            <a:p>
              <a:endParaRPr lang="en-US"/>
            </a:p>
          </p:txBody>
        </p:sp>
        <p:sp>
          <p:nvSpPr>
            <p:cNvPr id="38" name="Freeform 863">
              <a:extLst>
                <a:ext uri="{FF2B5EF4-FFF2-40B4-BE49-F238E27FC236}">
                  <a16:creationId xmlns:a16="http://schemas.microsoft.com/office/drawing/2014/main" id="{BC6C7616-3478-19D6-52ED-98EA718FC512}"/>
                </a:ext>
              </a:extLst>
            </p:cNvPr>
            <p:cNvSpPr/>
            <p:nvPr/>
          </p:nvSpPr>
          <p:spPr>
            <a:xfrm>
              <a:off x="7559821" y="1900207"/>
              <a:ext cx="180" cy="1082"/>
            </a:xfrm>
            <a:custGeom>
              <a:avLst/>
              <a:gdLst>
                <a:gd name="connsiteX0" fmla="*/ 180 w 180"/>
                <a:gd name="connsiteY0" fmla="*/ 0 h 1082"/>
                <a:gd name="connsiteX1" fmla="*/ 0 w 180"/>
                <a:gd name="connsiteY1" fmla="*/ 1083 h 1082"/>
                <a:gd name="connsiteX2" fmla="*/ 180 w 180"/>
                <a:gd name="connsiteY2" fmla="*/ 0 h 1082"/>
              </a:gdLst>
              <a:ahLst/>
              <a:cxnLst>
                <a:cxn ang="0">
                  <a:pos x="connsiteX0" y="connsiteY0"/>
                </a:cxn>
                <a:cxn ang="0">
                  <a:pos x="connsiteX1" y="connsiteY1"/>
                </a:cxn>
                <a:cxn ang="0">
                  <a:pos x="connsiteX2" y="connsiteY2"/>
                </a:cxn>
              </a:cxnLst>
              <a:rect l="l" t="t" r="r" b="b"/>
              <a:pathLst>
                <a:path w="180" h="1082">
                  <a:moveTo>
                    <a:pt x="180" y="0"/>
                  </a:moveTo>
                  <a:cubicBezTo>
                    <a:pt x="180" y="361"/>
                    <a:pt x="0" y="722"/>
                    <a:pt x="0" y="1083"/>
                  </a:cubicBezTo>
                  <a:cubicBezTo>
                    <a:pt x="0" y="722"/>
                    <a:pt x="180" y="361"/>
                    <a:pt x="180" y="0"/>
                  </a:cubicBezTo>
                  <a:close/>
                </a:path>
              </a:pathLst>
            </a:custGeom>
            <a:solidFill>
              <a:srgbClr val="FFFFFF"/>
            </a:solidFill>
            <a:ln w="1804" cap="flat">
              <a:noFill/>
              <a:prstDash val="solid"/>
              <a:miter/>
            </a:ln>
          </p:spPr>
          <p:txBody>
            <a:bodyPr rtlCol="0" anchor="ctr"/>
            <a:lstStyle/>
            <a:p>
              <a:endParaRPr lang="en-US"/>
            </a:p>
          </p:txBody>
        </p:sp>
        <p:sp>
          <p:nvSpPr>
            <p:cNvPr id="39" name="Freeform 864">
              <a:extLst>
                <a:ext uri="{FF2B5EF4-FFF2-40B4-BE49-F238E27FC236}">
                  <a16:creationId xmlns:a16="http://schemas.microsoft.com/office/drawing/2014/main" id="{0472D920-DAD0-F2DE-9FF8-78B1E2198D05}"/>
                </a:ext>
              </a:extLst>
            </p:cNvPr>
            <p:cNvSpPr/>
            <p:nvPr/>
          </p:nvSpPr>
          <p:spPr>
            <a:xfrm>
              <a:off x="7564152" y="1881438"/>
              <a:ext cx="360" cy="1082"/>
            </a:xfrm>
            <a:custGeom>
              <a:avLst/>
              <a:gdLst>
                <a:gd name="connsiteX0" fmla="*/ 361 w 360"/>
                <a:gd name="connsiteY0" fmla="*/ 0 h 1082"/>
                <a:gd name="connsiteX1" fmla="*/ 0 w 360"/>
                <a:gd name="connsiteY1" fmla="*/ 1083 h 1082"/>
                <a:gd name="connsiteX2" fmla="*/ 361 w 360"/>
                <a:gd name="connsiteY2" fmla="*/ 0 h 1082"/>
              </a:gdLst>
              <a:ahLst/>
              <a:cxnLst>
                <a:cxn ang="0">
                  <a:pos x="connsiteX0" y="connsiteY0"/>
                </a:cxn>
                <a:cxn ang="0">
                  <a:pos x="connsiteX1" y="connsiteY1"/>
                </a:cxn>
                <a:cxn ang="0">
                  <a:pos x="connsiteX2" y="connsiteY2"/>
                </a:cxn>
              </a:cxnLst>
              <a:rect l="l" t="t" r="r" b="b"/>
              <a:pathLst>
                <a:path w="360" h="1082">
                  <a:moveTo>
                    <a:pt x="361" y="0"/>
                  </a:moveTo>
                  <a:cubicBezTo>
                    <a:pt x="181" y="361"/>
                    <a:pt x="181" y="722"/>
                    <a:pt x="0" y="1083"/>
                  </a:cubicBezTo>
                  <a:cubicBezTo>
                    <a:pt x="181" y="722"/>
                    <a:pt x="361" y="361"/>
                    <a:pt x="361" y="0"/>
                  </a:cubicBezTo>
                  <a:close/>
                </a:path>
              </a:pathLst>
            </a:custGeom>
            <a:solidFill>
              <a:srgbClr val="FFFFFF"/>
            </a:solidFill>
            <a:ln w="1804" cap="flat">
              <a:noFill/>
              <a:prstDash val="solid"/>
              <a:miter/>
            </a:ln>
          </p:spPr>
          <p:txBody>
            <a:bodyPr rtlCol="0" anchor="ctr"/>
            <a:lstStyle/>
            <a:p>
              <a:endParaRPr lang="en-US"/>
            </a:p>
          </p:txBody>
        </p:sp>
        <p:sp>
          <p:nvSpPr>
            <p:cNvPr id="40" name="Freeform 865">
              <a:extLst>
                <a:ext uri="{FF2B5EF4-FFF2-40B4-BE49-F238E27FC236}">
                  <a16:creationId xmlns:a16="http://schemas.microsoft.com/office/drawing/2014/main" id="{C6B1F3D2-07DD-C512-E108-E7A7FD4FD6D6}"/>
                </a:ext>
              </a:extLst>
            </p:cNvPr>
            <p:cNvSpPr/>
            <p:nvPr/>
          </p:nvSpPr>
          <p:spPr>
            <a:xfrm>
              <a:off x="7565235" y="1877828"/>
              <a:ext cx="360" cy="902"/>
            </a:xfrm>
            <a:custGeom>
              <a:avLst/>
              <a:gdLst>
                <a:gd name="connsiteX0" fmla="*/ 361 w 360"/>
                <a:gd name="connsiteY0" fmla="*/ 0 h 902"/>
                <a:gd name="connsiteX1" fmla="*/ 0 w 360"/>
                <a:gd name="connsiteY1" fmla="*/ 902 h 902"/>
                <a:gd name="connsiteX2" fmla="*/ 361 w 360"/>
                <a:gd name="connsiteY2" fmla="*/ 0 h 902"/>
              </a:gdLst>
              <a:ahLst/>
              <a:cxnLst>
                <a:cxn ang="0">
                  <a:pos x="connsiteX0" y="connsiteY0"/>
                </a:cxn>
                <a:cxn ang="0">
                  <a:pos x="connsiteX1" y="connsiteY1"/>
                </a:cxn>
                <a:cxn ang="0">
                  <a:pos x="connsiteX2" y="connsiteY2"/>
                </a:cxn>
              </a:cxnLst>
              <a:rect l="l" t="t" r="r" b="b"/>
              <a:pathLst>
                <a:path w="360" h="902">
                  <a:moveTo>
                    <a:pt x="361" y="0"/>
                  </a:moveTo>
                  <a:cubicBezTo>
                    <a:pt x="180" y="361"/>
                    <a:pt x="180" y="542"/>
                    <a:pt x="0" y="902"/>
                  </a:cubicBezTo>
                  <a:cubicBezTo>
                    <a:pt x="180" y="722"/>
                    <a:pt x="180" y="361"/>
                    <a:pt x="361" y="0"/>
                  </a:cubicBezTo>
                  <a:close/>
                </a:path>
              </a:pathLst>
            </a:custGeom>
            <a:solidFill>
              <a:srgbClr val="FFFFFF"/>
            </a:solidFill>
            <a:ln w="1804" cap="flat">
              <a:noFill/>
              <a:prstDash val="solid"/>
              <a:miter/>
            </a:ln>
          </p:spPr>
          <p:txBody>
            <a:bodyPr rtlCol="0" anchor="ctr"/>
            <a:lstStyle/>
            <a:p>
              <a:endParaRPr lang="en-US"/>
            </a:p>
          </p:txBody>
        </p:sp>
        <p:sp>
          <p:nvSpPr>
            <p:cNvPr id="41" name="Freeform 866">
              <a:extLst>
                <a:ext uri="{FF2B5EF4-FFF2-40B4-BE49-F238E27FC236}">
                  <a16:creationId xmlns:a16="http://schemas.microsoft.com/office/drawing/2014/main" id="{7F3678FD-4EB0-41D1-176C-735ADC98E06E}"/>
                </a:ext>
              </a:extLst>
            </p:cNvPr>
            <p:cNvSpPr/>
            <p:nvPr/>
          </p:nvSpPr>
          <p:spPr>
            <a:xfrm>
              <a:off x="7562348" y="1888657"/>
              <a:ext cx="180" cy="902"/>
            </a:xfrm>
            <a:custGeom>
              <a:avLst/>
              <a:gdLst>
                <a:gd name="connsiteX0" fmla="*/ 181 w 180"/>
                <a:gd name="connsiteY0" fmla="*/ 0 h 902"/>
                <a:gd name="connsiteX1" fmla="*/ 0 w 180"/>
                <a:gd name="connsiteY1" fmla="*/ 902 h 902"/>
                <a:gd name="connsiteX2" fmla="*/ 181 w 180"/>
                <a:gd name="connsiteY2" fmla="*/ 0 h 902"/>
              </a:gdLst>
              <a:ahLst/>
              <a:cxnLst>
                <a:cxn ang="0">
                  <a:pos x="connsiteX0" y="connsiteY0"/>
                </a:cxn>
                <a:cxn ang="0">
                  <a:pos x="connsiteX1" y="connsiteY1"/>
                </a:cxn>
                <a:cxn ang="0">
                  <a:pos x="connsiteX2" y="connsiteY2"/>
                </a:cxn>
              </a:cxnLst>
              <a:rect l="l" t="t" r="r" b="b"/>
              <a:pathLst>
                <a:path w="180" h="902">
                  <a:moveTo>
                    <a:pt x="181" y="0"/>
                  </a:moveTo>
                  <a:cubicBezTo>
                    <a:pt x="181" y="361"/>
                    <a:pt x="0" y="722"/>
                    <a:pt x="0" y="902"/>
                  </a:cubicBezTo>
                  <a:cubicBezTo>
                    <a:pt x="0" y="542"/>
                    <a:pt x="181" y="180"/>
                    <a:pt x="181" y="0"/>
                  </a:cubicBezTo>
                  <a:close/>
                </a:path>
              </a:pathLst>
            </a:custGeom>
            <a:solidFill>
              <a:srgbClr val="FFFFFF"/>
            </a:solidFill>
            <a:ln w="1804" cap="flat">
              <a:noFill/>
              <a:prstDash val="solid"/>
              <a:miter/>
            </a:ln>
          </p:spPr>
          <p:txBody>
            <a:bodyPr rtlCol="0" anchor="ctr"/>
            <a:lstStyle/>
            <a:p>
              <a:endParaRPr lang="en-US"/>
            </a:p>
          </p:txBody>
        </p:sp>
        <p:sp>
          <p:nvSpPr>
            <p:cNvPr id="42" name="Freeform 867">
              <a:extLst>
                <a:ext uri="{FF2B5EF4-FFF2-40B4-BE49-F238E27FC236}">
                  <a16:creationId xmlns:a16="http://schemas.microsoft.com/office/drawing/2014/main" id="{484E0B0F-493B-AD20-E340-8A7C2F1952C8}"/>
                </a:ext>
              </a:extLst>
            </p:cNvPr>
            <p:cNvSpPr/>
            <p:nvPr/>
          </p:nvSpPr>
          <p:spPr>
            <a:xfrm>
              <a:off x="7561546" y="1892988"/>
              <a:ext cx="80" cy="1804"/>
            </a:xfrm>
            <a:custGeom>
              <a:avLst/>
              <a:gdLst>
                <a:gd name="connsiteX0" fmla="*/ 80 w 80"/>
                <a:gd name="connsiteY0" fmla="*/ 0 h 1804"/>
                <a:gd name="connsiteX1" fmla="*/ 80 w 80"/>
                <a:gd name="connsiteY1" fmla="*/ 0 h 1804"/>
                <a:gd name="connsiteX2" fmla="*/ 80 w 80"/>
                <a:gd name="connsiteY2" fmla="*/ 0 h 1804"/>
              </a:gdLst>
              <a:ahLst/>
              <a:cxnLst>
                <a:cxn ang="0">
                  <a:pos x="connsiteX0" y="connsiteY0"/>
                </a:cxn>
                <a:cxn ang="0">
                  <a:pos x="connsiteX1" y="connsiteY1"/>
                </a:cxn>
                <a:cxn ang="0">
                  <a:pos x="connsiteX2" y="connsiteY2"/>
                </a:cxn>
              </a:cxnLst>
              <a:rect l="l" t="t" r="r" b="b"/>
              <a:pathLst>
                <a:path w="80" h="1804">
                  <a:moveTo>
                    <a:pt x="80" y="0"/>
                  </a:moveTo>
                  <a:cubicBezTo>
                    <a:pt x="80" y="0"/>
                    <a:pt x="-100" y="0"/>
                    <a:pt x="80" y="0"/>
                  </a:cubicBezTo>
                  <a:cubicBezTo>
                    <a:pt x="-100" y="0"/>
                    <a:pt x="80" y="0"/>
                    <a:pt x="80" y="0"/>
                  </a:cubicBezTo>
                  <a:close/>
                </a:path>
              </a:pathLst>
            </a:custGeom>
            <a:solidFill>
              <a:srgbClr val="FFFFFF"/>
            </a:solidFill>
            <a:ln w="1804" cap="flat">
              <a:noFill/>
              <a:prstDash val="solid"/>
              <a:miter/>
            </a:ln>
          </p:spPr>
          <p:txBody>
            <a:bodyPr rtlCol="0" anchor="ctr"/>
            <a:lstStyle/>
            <a:p>
              <a:endParaRPr lang="en-US"/>
            </a:p>
          </p:txBody>
        </p:sp>
        <p:sp>
          <p:nvSpPr>
            <p:cNvPr id="43" name="Freeform 868">
              <a:extLst>
                <a:ext uri="{FF2B5EF4-FFF2-40B4-BE49-F238E27FC236}">
                  <a16:creationId xmlns:a16="http://schemas.microsoft.com/office/drawing/2014/main" id="{0C6F2003-B963-ADE9-8F8D-02F974D62FD2}"/>
                </a:ext>
              </a:extLst>
            </p:cNvPr>
            <p:cNvSpPr/>
            <p:nvPr/>
          </p:nvSpPr>
          <p:spPr>
            <a:xfrm>
              <a:off x="7560543" y="1896597"/>
              <a:ext cx="180" cy="721"/>
            </a:xfrm>
            <a:custGeom>
              <a:avLst/>
              <a:gdLst>
                <a:gd name="connsiteX0" fmla="*/ 181 w 180"/>
                <a:gd name="connsiteY0" fmla="*/ 0 h 721"/>
                <a:gd name="connsiteX1" fmla="*/ 0 w 180"/>
                <a:gd name="connsiteY1" fmla="*/ 722 h 721"/>
                <a:gd name="connsiteX2" fmla="*/ 181 w 180"/>
                <a:gd name="connsiteY2" fmla="*/ 0 h 721"/>
              </a:gdLst>
              <a:ahLst/>
              <a:cxnLst>
                <a:cxn ang="0">
                  <a:pos x="connsiteX0" y="connsiteY0"/>
                </a:cxn>
                <a:cxn ang="0">
                  <a:pos x="connsiteX1" y="connsiteY1"/>
                </a:cxn>
                <a:cxn ang="0">
                  <a:pos x="connsiteX2" y="connsiteY2"/>
                </a:cxn>
              </a:cxnLst>
              <a:rect l="l" t="t" r="r" b="b"/>
              <a:pathLst>
                <a:path w="180" h="721">
                  <a:moveTo>
                    <a:pt x="181" y="0"/>
                  </a:moveTo>
                  <a:cubicBezTo>
                    <a:pt x="181" y="180"/>
                    <a:pt x="0" y="541"/>
                    <a:pt x="0" y="722"/>
                  </a:cubicBezTo>
                  <a:cubicBezTo>
                    <a:pt x="0" y="541"/>
                    <a:pt x="181" y="361"/>
                    <a:pt x="181" y="0"/>
                  </a:cubicBezTo>
                  <a:close/>
                </a:path>
              </a:pathLst>
            </a:custGeom>
            <a:solidFill>
              <a:srgbClr val="FFFFFF"/>
            </a:solidFill>
            <a:ln w="1804" cap="flat">
              <a:noFill/>
              <a:prstDash val="solid"/>
              <a:miter/>
            </a:ln>
          </p:spPr>
          <p:txBody>
            <a:bodyPr rtlCol="0" anchor="ctr"/>
            <a:lstStyle/>
            <a:p>
              <a:endParaRPr lang="en-US"/>
            </a:p>
          </p:txBody>
        </p:sp>
        <p:sp>
          <p:nvSpPr>
            <p:cNvPr id="44" name="Freeform 869">
              <a:extLst>
                <a:ext uri="{FF2B5EF4-FFF2-40B4-BE49-F238E27FC236}">
                  <a16:creationId xmlns:a16="http://schemas.microsoft.com/office/drawing/2014/main" id="{CCAEA1E5-6DB5-63FA-410C-73591878639E}"/>
                </a:ext>
              </a:extLst>
            </p:cNvPr>
            <p:cNvSpPr/>
            <p:nvPr/>
          </p:nvSpPr>
          <p:spPr>
            <a:xfrm>
              <a:off x="7592953" y="1848992"/>
              <a:ext cx="22994" cy="17558"/>
            </a:xfrm>
            <a:custGeom>
              <a:avLst/>
              <a:gdLst>
                <a:gd name="connsiteX0" fmla="*/ 13610 w 22994"/>
                <a:gd name="connsiteY0" fmla="*/ 16384 h 17558"/>
                <a:gd name="connsiteX1" fmla="*/ 22995 w 22994"/>
                <a:gd name="connsiteY1" fmla="*/ 10789 h 17558"/>
                <a:gd name="connsiteX2" fmla="*/ 17400 w 22994"/>
                <a:gd name="connsiteY2" fmla="*/ 2848 h 17558"/>
                <a:gd name="connsiteX3" fmla="*/ 3504 w 22994"/>
                <a:gd name="connsiteY3" fmla="*/ 3390 h 17558"/>
                <a:gd name="connsiteX4" fmla="*/ 436 w 22994"/>
                <a:gd name="connsiteY4" fmla="*/ 12774 h 17558"/>
                <a:gd name="connsiteX5" fmla="*/ 13610 w 22994"/>
                <a:gd name="connsiteY5" fmla="*/ 16384 h 17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994" h="17558">
                  <a:moveTo>
                    <a:pt x="13610" y="16384"/>
                  </a:moveTo>
                  <a:cubicBezTo>
                    <a:pt x="17039" y="16023"/>
                    <a:pt x="20468" y="14760"/>
                    <a:pt x="22995" y="10789"/>
                  </a:cubicBezTo>
                  <a:cubicBezTo>
                    <a:pt x="21371" y="8262"/>
                    <a:pt x="19927" y="5014"/>
                    <a:pt x="17400" y="2848"/>
                  </a:cubicBezTo>
                  <a:cubicBezTo>
                    <a:pt x="12889" y="-1122"/>
                    <a:pt x="8015" y="-942"/>
                    <a:pt x="3504" y="3390"/>
                  </a:cubicBezTo>
                  <a:cubicBezTo>
                    <a:pt x="797" y="6097"/>
                    <a:pt x="-828" y="9165"/>
                    <a:pt x="436" y="12774"/>
                  </a:cubicBezTo>
                  <a:cubicBezTo>
                    <a:pt x="2963" y="20174"/>
                    <a:pt x="8918" y="16925"/>
                    <a:pt x="13610" y="16384"/>
                  </a:cubicBezTo>
                  <a:close/>
                </a:path>
              </a:pathLst>
            </a:custGeom>
            <a:solidFill>
              <a:srgbClr val="FFFFFF"/>
            </a:solidFill>
            <a:ln w="1804" cap="flat">
              <a:noFill/>
              <a:prstDash val="solid"/>
              <a:miter/>
            </a:ln>
          </p:spPr>
          <p:txBody>
            <a:bodyPr rtlCol="0" anchor="ctr"/>
            <a:lstStyle/>
            <a:p>
              <a:endParaRPr lang="en-US"/>
            </a:p>
          </p:txBody>
        </p:sp>
        <p:sp>
          <p:nvSpPr>
            <p:cNvPr id="45" name="Freeform 870">
              <a:extLst>
                <a:ext uri="{FF2B5EF4-FFF2-40B4-BE49-F238E27FC236}">
                  <a16:creationId xmlns:a16="http://schemas.microsoft.com/office/drawing/2014/main" id="{E44817D4-B652-7DD2-6D96-3E1304948280}"/>
                </a:ext>
              </a:extLst>
            </p:cNvPr>
            <p:cNvSpPr/>
            <p:nvPr/>
          </p:nvSpPr>
          <p:spPr>
            <a:xfrm>
              <a:off x="7731042" y="2174676"/>
              <a:ext cx="170243" cy="199547"/>
            </a:xfrm>
            <a:custGeom>
              <a:avLst/>
              <a:gdLst>
                <a:gd name="connsiteX0" fmla="*/ 38490 w 170243"/>
                <a:gd name="connsiteY0" fmla="*/ 74387 h 199547"/>
                <a:gd name="connsiteX1" fmla="*/ 12863 w 170243"/>
                <a:gd name="connsiteY1" fmla="*/ 109760 h 199547"/>
                <a:gd name="connsiteX2" fmla="*/ 26217 w 170243"/>
                <a:gd name="connsiteY2" fmla="*/ 187183 h 199547"/>
                <a:gd name="connsiteX3" fmla="*/ 167348 w 170243"/>
                <a:gd name="connsiteY3" fmla="*/ 123476 h 199547"/>
                <a:gd name="connsiteX4" fmla="*/ 138292 w 170243"/>
                <a:gd name="connsiteY4" fmla="*/ 23493 h 199547"/>
                <a:gd name="connsiteX5" fmla="*/ 23691 w 170243"/>
                <a:gd name="connsiteY5" fmla="*/ 7973 h 199547"/>
                <a:gd name="connsiteX6" fmla="*/ 38490 w 170243"/>
                <a:gd name="connsiteY6" fmla="*/ 74387 h 199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0243" h="199547">
                  <a:moveTo>
                    <a:pt x="38490" y="74387"/>
                  </a:moveTo>
                  <a:cubicBezTo>
                    <a:pt x="30729" y="86298"/>
                    <a:pt x="20984" y="98209"/>
                    <a:pt x="12863" y="109760"/>
                  </a:cubicBezTo>
                  <a:cubicBezTo>
                    <a:pt x="-7531" y="138455"/>
                    <a:pt x="-4102" y="170760"/>
                    <a:pt x="26217" y="187183"/>
                  </a:cubicBezTo>
                  <a:cubicBezTo>
                    <a:pt x="77652" y="215156"/>
                    <a:pt x="152910" y="196387"/>
                    <a:pt x="167348" y="123476"/>
                  </a:cubicBezTo>
                  <a:cubicBezTo>
                    <a:pt x="174928" y="85396"/>
                    <a:pt x="168431" y="50745"/>
                    <a:pt x="138292" y="23493"/>
                  </a:cubicBezTo>
                  <a:cubicBezTo>
                    <a:pt x="107431" y="-4480"/>
                    <a:pt x="64478" y="-4480"/>
                    <a:pt x="23691" y="7973"/>
                  </a:cubicBezTo>
                  <a:cubicBezTo>
                    <a:pt x="52567" y="22411"/>
                    <a:pt x="57079" y="45872"/>
                    <a:pt x="38490" y="74387"/>
                  </a:cubicBezTo>
                  <a:close/>
                </a:path>
              </a:pathLst>
            </a:custGeom>
            <a:solidFill>
              <a:srgbClr val="FFFFFF"/>
            </a:solidFill>
            <a:ln w="1804" cap="flat">
              <a:noFill/>
              <a:prstDash val="solid"/>
              <a:miter/>
            </a:ln>
          </p:spPr>
          <p:txBody>
            <a:bodyPr rtlCol="0" anchor="ctr"/>
            <a:lstStyle/>
            <a:p>
              <a:endParaRPr lang="en-US"/>
            </a:p>
          </p:txBody>
        </p:sp>
        <p:sp>
          <p:nvSpPr>
            <p:cNvPr id="46" name="Freeform 871">
              <a:extLst>
                <a:ext uri="{FF2B5EF4-FFF2-40B4-BE49-F238E27FC236}">
                  <a16:creationId xmlns:a16="http://schemas.microsoft.com/office/drawing/2014/main" id="{80247D02-148E-4748-A9B4-F2D95854A55F}"/>
                </a:ext>
              </a:extLst>
            </p:cNvPr>
            <p:cNvSpPr/>
            <p:nvPr/>
          </p:nvSpPr>
          <p:spPr>
            <a:xfrm>
              <a:off x="7699508" y="1884506"/>
              <a:ext cx="91057" cy="295796"/>
            </a:xfrm>
            <a:custGeom>
              <a:avLst/>
              <a:gdLst>
                <a:gd name="connsiteX0" fmla="*/ 23101 w 91057"/>
                <a:gd name="connsiteY0" fmla="*/ 134814 h 295796"/>
                <a:gd name="connsiteX1" fmla="*/ 23462 w 91057"/>
                <a:gd name="connsiteY1" fmla="*/ 237142 h 295796"/>
                <a:gd name="connsiteX2" fmla="*/ 21296 w 91057"/>
                <a:gd name="connsiteY2" fmla="*/ 295796 h 295796"/>
                <a:gd name="connsiteX3" fmla="*/ 22018 w 91057"/>
                <a:gd name="connsiteY3" fmla="*/ 295255 h 295796"/>
                <a:gd name="connsiteX4" fmla="*/ 35914 w 91057"/>
                <a:gd name="connsiteY4" fmla="*/ 287856 h 295796"/>
                <a:gd name="connsiteX5" fmla="*/ 89154 w 91057"/>
                <a:gd name="connsiteY5" fmla="*/ 261867 h 295796"/>
                <a:gd name="connsiteX6" fmla="*/ 90237 w 91057"/>
                <a:gd name="connsiteY6" fmla="*/ 35012 h 295796"/>
                <a:gd name="connsiteX7" fmla="*/ 67678 w 91057"/>
                <a:gd name="connsiteY7" fmla="*/ 9565 h 295796"/>
                <a:gd name="connsiteX8" fmla="*/ 58293 w 91057"/>
                <a:gd name="connsiteY8" fmla="*/ 7580 h 295796"/>
                <a:gd name="connsiteX9" fmla="*/ 54864 w 91057"/>
                <a:gd name="connsiteY9" fmla="*/ 6858 h 295796"/>
                <a:gd name="connsiteX10" fmla="*/ 48909 w 91057"/>
                <a:gd name="connsiteY10" fmla="*/ 5775 h 295796"/>
                <a:gd name="connsiteX11" fmla="*/ 44758 w 91057"/>
                <a:gd name="connsiteY11" fmla="*/ 5053 h 295796"/>
                <a:gd name="connsiteX12" fmla="*/ 39704 w 91057"/>
                <a:gd name="connsiteY12" fmla="*/ 4331 h 295796"/>
                <a:gd name="connsiteX13" fmla="*/ 34832 w 91057"/>
                <a:gd name="connsiteY13" fmla="*/ 3609 h 295796"/>
                <a:gd name="connsiteX14" fmla="*/ 31041 w 91057"/>
                <a:gd name="connsiteY14" fmla="*/ 3068 h 295796"/>
                <a:gd name="connsiteX15" fmla="*/ 8663 w 91057"/>
                <a:gd name="connsiteY15" fmla="*/ 722 h 295796"/>
                <a:gd name="connsiteX16" fmla="*/ 8482 w 91057"/>
                <a:gd name="connsiteY16" fmla="*/ 722 h 295796"/>
                <a:gd name="connsiteX17" fmla="*/ 0 w 91057"/>
                <a:gd name="connsiteY17" fmla="*/ 0 h 295796"/>
                <a:gd name="connsiteX18" fmla="*/ 0 w 91057"/>
                <a:gd name="connsiteY18" fmla="*/ 0 h 295796"/>
                <a:gd name="connsiteX19" fmla="*/ 12272 w 91057"/>
                <a:gd name="connsiteY19" fmla="*/ 35192 h 295796"/>
                <a:gd name="connsiteX20" fmla="*/ 23101 w 91057"/>
                <a:gd name="connsiteY20" fmla="*/ 134814 h 2957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1057" h="295796">
                  <a:moveTo>
                    <a:pt x="23101" y="134814"/>
                  </a:moveTo>
                  <a:cubicBezTo>
                    <a:pt x="23462" y="168924"/>
                    <a:pt x="23822" y="203033"/>
                    <a:pt x="23462" y="237142"/>
                  </a:cubicBezTo>
                  <a:cubicBezTo>
                    <a:pt x="23281" y="256634"/>
                    <a:pt x="22559" y="276125"/>
                    <a:pt x="21296" y="295796"/>
                  </a:cubicBezTo>
                  <a:cubicBezTo>
                    <a:pt x="21476" y="295616"/>
                    <a:pt x="21837" y="295436"/>
                    <a:pt x="22018" y="295255"/>
                  </a:cubicBezTo>
                  <a:cubicBezTo>
                    <a:pt x="26349" y="292187"/>
                    <a:pt x="30681" y="289480"/>
                    <a:pt x="35914" y="287856"/>
                  </a:cubicBezTo>
                  <a:cubicBezTo>
                    <a:pt x="81213" y="274501"/>
                    <a:pt x="88974" y="274140"/>
                    <a:pt x="89154" y="261867"/>
                  </a:cubicBezTo>
                  <a:cubicBezTo>
                    <a:pt x="89154" y="254829"/>
                    <a:pt x="92583" y="58293"/>
                    <a:pt x="90237" y="35012"/>
                  </a:cubicBezTo>
                  <a:cubicBezTo>
                    <a:pt x="88793" y="20213"/>
                    <a:pt x="81574" y="12814"/>
                    <a:pt x="67678" y="9565"/>
                  </a:cubicBezTo>
                  <a:cubicBezTo>
                    <a:pt x="64610" y="8843"/>
                    <a:pt x="61361" y="8121"/>
                    <a:pt x="58293" y="7580"/>
                  </a:cubicBezTo>
                  <a:cubicBezTo>
                    <a:pt x="57210" y="7400"/>
                    <a:pt x="56127" y="7219"/>
                    <a:pt x="54864" y="6858"/>
                  </a:cubicBezTo>
                  <a:cubicBezTo>
                    <a:pt x="52879" y="6497"/>
                    <a:pt x="50893" y="6136"/>
                    <a:pt x="48909" y="5775"/>
                  </a:cubicBezTo>
                  <a:cubicBezTo>
                    <a:pt x="47465" y="5595"/>
                    <a:pt x="46201" y="5234"/>
                    <a:pt x="44758" y="5053"/>
                  </a:cubicBezTo>
                  <a:cubicBezTo>
                    <a:pt x="43133" y="4692"/>
                    <a:pt x="41328" y="4512"/>
                    <a:pt x="39704" y="4331"/>
                  </a:cubicBezTo>
                  <a:cubicBezTo>
                    <a:pt x="38080" y="4151"/>
                    <a:pt x="36456" y="3790"/>
                    <a:pt x="34832" y="3609"/>
                  </a:cubicBezTo>
                  <a:cubicBezTo>
                    <a:pt x="33568" y="3429"/>
                    <a:pt x="32305" y="3249"/>
                    <a:pt x="31041" y="3068"/>
                  </a:cubicBezTo>
                  <a:cubicBezTo>
                    <a:pt x="23642" y="2166"/>
                    <a:pt x="16243" y="1263"/>
                    <a:pt x="8663" y="722"/>
                  </a:cubicBezTo>
                  <a:cubicBezTo>
                    <a:pt x="8663" y="722"/>
                    <a:pt x="8663" y="722"/>
                    <a:pt x="8482" y="722"/>
                  </a:cubicBezTo>
                  <a:cubicBezTo>
                    <a:pt x="5595" y="542"/>
                    <a:pt x="2888" y="181"/>
                    <a:pt x="0" y="0"/>
                  </a:cubicBezTo>
                  <a:cubicBezTo>
                    <a:pt x="0" y="0"/>
                    <a:pt x="0" y="0"/>
                    <a:pt x="0" y="0"/>
                  </a:cubicBezTo>
                  <a:cubicBezTo>
                    <a:pt x="5053" y="11370"/>
                    <a:pt x="9204" y="23101"/>
                    <a:pt x="12272" y="35192"/>
                  </a:cubicBezTo>
                  <a:cubicBezTo>
                    <a:pt x="20754" y="67497"/>
                    <a:pt x="22740" y="101607"/>
                    <a:pt x="23101" y="134814"/>
                  </a:cubicBezTo>
                  <a:close/>
                </a:path>
              </a:pathLst>
            </a:custGeom>
            <a:solidFill>
              <a:srgbClr val="FFFFFF"/>
            </a:solidFill>
            <a:ln w="1804" cap="flat">
              <a:noFill/>
              <a:prstDash val="solid"/>
              <a:miter/>
            </a:ln>
          </p:spPr>
          <p:txBody>
            <a:bodyPr rtlCol="0" anchor="ctr"/>
            <a:lstStyle/>
            <a:p>
              <a:endParaRPr lang="en-US"/>
            </a:p>
          </p:txBody>
        </p:sp>
        <p:sp>
          <p:nvSpPr>
            <p:cNvPr id="47" name="Freeform 872">
              <a:extLst>
                <a:ext uri="{FF2B5EF4-FFF2-40B4-BE49-F238E27FC236}">
                  <a16:creationId xmlns:a16="http://schemas.microsoft.com/office/drawing/2014/main" id="{43E67A4F-4B06-86D2-AFEA-6613AAF9B8EE}"/>
                </a:ext>
              </a:extLst>
            </p:cNvPr>
            <p:cNvSpPr/>
            <p:nvPr/>
          </p:nvSpPr>
          <p:spPr>
            <a:xfrm>
              <a:off x="6979598" y="2425566"/>
              <a:ext cx="712329" cy="474828"/>
            </a:xfrm>
            <a:custGeom>
              <a:avLst/>
              <a:gdLst>
                <a:gd name="connsiteX0" fmla="*/ 711969 w 712329"/>
                <a:gd name="connsiteY0" fmla="*/ 69843 h 474828"/>
                <a:gd name="connsiteX1" fmla="*/ 711969 w 712329"/>
                <a:gd name="connsiteY1" fmla="*/ 69122 h 474828"/>
                <a:gd name="connsiteX2" fmla="*/ 712149 w 712329"/>
                <a:gd name="connsiteY2" fmla="*/ 64610 h 474828"/>
                <a:gd name="connsiteX3" fmla="*/ 712149 w 712329"/>
                <a:gd name="connsiteY3" fmla="*/ 63888 h 474828"/>
                <a:gd name="connsiteX4" fmla="*/ 712330 w 712329"/>
                <a:gd name="connsiteY4" fmla="*/ 59556 h 474828"/>
                <a:gd name="connsiteX5" fmla="*/ 712330 w 712329"/>
                <a:gd name="connsiteY5" fmla="*/ 59015 h 474828"/>
                <a:gd name="connsiteX6" fmla="*/ 712330 w 712329"/>
                <a:gd name="connsiteY6" fmla="*/ 54503 h 474828"/>
                <a:gd name="connsiteX7" fmla="*/ 712330 w 712329"/>
                <a:gd name="connsiteY7" fmla="*/ 54503 h 474828"/>
                <a:gd name="connsiteX8" fmla="*/ 712149 w 712329"/>
                <a:gd name="connsiteY8" fmla="*/ 49811 h 474828"/>
                <a:gd name="connsiteX9" fmla="*/ 712149 w 712329"/>
                <a:gd name="connsiteY9" fmla="*/ 49450 h 474828"/>
                <a:gd name="connsiteX10" fmla="*/ 711788 w 712329"/>
                <a:gd name="connsiteY10" fmla="*/ 45118 h 474828"/>
                <a:gd name="connsiteX11" fmla="*/ 711788 w 712329"/>
                <a:gd name="connsiteY11" fmla="*/ 44577 h 474828"/>
                <a:gd name="connsiteX12" fmla="*/ 711247 w 712329"/>
                <a:gd name="connsiteY12" fmla="*/ 40246 h 474828"/>
                <a:gd name="connsiteX13" fmla="*/ 711247 w 712329"/>
                <a:gd name="connsiteY13" fmla="*/ 39885 h 474828"/>
                <a:gd name="connsiteX14" fmla="*/ 709442 w 712329"/>
                <a:gd name="connsiteY14" fmla="*/ 30861 h 474828"/>
                <a:gd name="connsiteX15" fmla="*/ 709442 w 712329"/>
                <a:gd name="connsiteY15" fmla="*/ 30681 h 474828"/>
                <a:gd name="connsiteX16" fmla="*/ 708179 w 712329"/>
                <a:gd name="connsiteY16" fmla="*/ 26349 h 474828"/>
                <a:gd name="connsiteX17" fmla="*/ 707998 w 712329"/>
                <a:gd name="connsiteY17" fmla="*/ 25988 h 474828"/>
                <a:gd name="connsiteX18" fmla="*/ 706554 w 712329"/>
                <a:gd name="connsiteY18" fmla="*/ 21837 h 474828"/>
                <a:gd name="connsiteX19" fmla="*/ 706374 w 712329"/>
                <a:gd name="connsiteY19" fmla="*/ 21476 h 474828"/>
                <a:gd name="connsiteX20" fmla="*/ 700418 w 712329"/>
                <a:gd name="connsiteY20" fmla="*/ 8663 h 474828"/>
                <a:gd name="connsiteX21" fmla="*/ 700238 w 712329"/>
                <a:gd name="connsiteY21" fmla="*/ 8482 h 474828"/>
                <a:gd name="connsiteX22" fmla="*/ 697711 w 712329"/>
                <a:gd name="connsiteY22" fmla="*/ 4512 h 474828"/>
                <a:gd name="connsiteX23" fmla="*/ 697531 w 712329"/>
                <a:gd name="connsiteY23" fmla="*/ 4151 h 474828"/>
                <a:gd name="connsiteX24" fmla="*/ 694643 w 712329"/>
                <a:gd name="connsiteY24" fmla="*/ 0 h 474828"/>
                <a:gd name="connsiteX25" fmla="*/ 694643 w 712329"/>
                <a:gd name="connsiteY25" fmla="*/ 0 h 474828"/>
                <a:gd name="connsiteX26" fmla="*/ 695365 w 712329"/>
                <a:gd name="connsiteY26" fmla="*/ 53601 h 474828"/>
                <a:gd name="connsiteX27" fmla="*/ 682371 w 712329"/>
                <a:gd name="connsiteY27" fmla="*/ 206823 h 474828"/>
                <a:gd name="connsiteX28" fmla="*/ 670640 w 712329"/>
                <a:gd name="connsiteY28" fmla="*/ 254287 h 474828"/>
                <a:gd name="connsiteX29" fmla="*/ 630575 w 712329"/>
                <a:gd name="connsiteY29" fmla="*/ 323589 h 474828"/>
                <a:gd name="connsiteX30" fmla="*/ 520305 w 712329"/>
                <a:gd name="connsiteY30" fmla="*/ 383146 h 474828"/>
                <a:gd name="connsiteX31" fmla="*/ 402817 w 712329"/>
                <a:gd name="connsiteY31" fmla="*/ 388379 h 474828"/>
                <a:gd name="connsiteX32" fmla="*/ 291826 w 712329"/>
                <a:gd name="connsiteY32" fmla="*/ 387116 h 474828"/>
                <a:gd name="connsiteX33" fmla="*/ 157734 w 712329"/>
                <a:gd name="connsiteY33" fmla="*/ 387296 h 474828"/>
                <a:gd name="connsiteX34" fmla="*/ 90778 w 712329"/>
                <a:gd name="connsiteY34" fmla="*/ 383867 h 474828"/>
                <a:gd name="connsiteX35" fmla="*/ 19311 w 712329"/>
                <a:gd name="connsiteY35" fmla="*/ 374302 h 474828"/>
                <a:gd name="connsiteX36" fmla="*/ 0 w 712329"/>
                <a:gd name="connsiteY36" fmla="*/ 367805 h 474828"/>
                <a:gd name="connsiteX37" fmla="*/ 2707 w 712329"/>
                <a:gd name="connsiteY37" fmla="*/ 399930 h 474828"/>
                <a:gd name="connsiteX38" fmla="*/ 2887 w 712329"/>
                <a:gd name="connsiteY38" fmla="*/ 401193 h 474828"/>
                <a:gd name="connsiteX39" fmla="*/ 3609 w 712329"/>
                <a:gd name="connsiteY39" fmla="*/ 408231 h 474828"/>
                <a:gd name="connsiteX40" fmla="*/ 3790 w 712329"/>
                <a:gd name="connsiteY40" fmla="*/ 410578 h 474828"/>
                <a:gd name="connsiteX41" fmla="*/ 4512 w 712329"/>
                <a:gd name="connsiteY41" fmla="*/ 416894 h 474828"/>
                <a:gd name="connsiteX42" fmla="*/ 4873 w 712329"/>
                <a:gd name="connsiteY42" fmla="*/ 419782 h 474828"/>
                <a:gd name="connsiteX43" fmla="*/ 5594 w 712329"/>
                <a:gd name="connsiteY43" fmla="*/ 426279 h 474828"/>
                <a:gd name="connsiteX44" fmla="*/ 5955 w 712329"/>
                <a:gd name="connsiteY44" fmla="*/ 428986 h 474828"/>
                <a:gd name="connsiteX45" fmla="*/ 7038 w 712329"/>
                <a:gd name="connsiteY45" fmla="*/ 438010 h 474828"/>
                <a:gd name="connsiteX46" fmla="*/ 36275 w 712329"/>
                <a:gd name="connsiteY46" fmla="*/ 469232 h 474828"/>
                <a:gd name="connsiteX47" fmla="*/ 91861 w 712329"/>
                <a:gd name="connsiteY47" fmla="*/ 474826 h 474828"/>
                <a:gd name="connsiteX48" fmla="*/ 664684 w 712329"/>
                <a:gd name="connsiteY48" fmla="*/ 469051 h 474828"/>
                <a:gd name="connsiteX49" fmla="*/ 683454 w 712329"/>
                <a:gd name="connsiteY49" fmla="*/ 460749 h 474828"/>
                <a:gd name="connsiteX50" fmla="*/ 694462 w 712329"/>
                <a:gd name="connsiteY50" fmla="*/ 295435 h 474828"/>
                <a:gd name="connsiteX51" fmla="*/ 711607 w 712329"/>
                <a:gd name="connsiteY51" fmla="*/ 74536 h 474828"/>
                <a:gd name="connsiteX52" fmla="*/ 711969 w 712329"/>
                <a:gd name="connsiteY52" fmla="*/ 69843 h 474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712329" h="474828">
                  <a:moveTo>
                    <a:pt x="711969" y="69843"/>
                  </a:moveTo>
                  <a:cubicBezTo>
                    <a:pt x="711969" y="69663"/>
                    <a:pt x="711969" y="69482"/>
                    <a:pt x="711969" y="69122"/>
                  </a:cubicBezTo>
                  <a:cubicBezTo>
                    <a:pt x="712149" y="67678"/>
                    <a:pt x="712149" y="66234"/>
                    <a:pt x="712149" y="64610"/>
                  </a:cubicBezTo>
                  <a:cubicBezTo>
                    <a:pt x="712149" y="64429"/>
                    <a:pt x="712149" y="64068"/>
                    <a:pt x="712149" y="63888"/>
                  </a:cubicBezTo>
                  <a:cubicBezTo>
                    <a:pt x="712149" y="62444"/>
                    <a:pt x="712149" y="61000"/>
                    <a:pt x="712330" y="59556"/>
                  </a:cubicBezTo>
                  <a:cubicBezTo>
                    <a:pt x="712330" y="59376"/>
                    <a:pt x="712330" y="59195"/>
                    <a:pt x="712330" y="59015"/>
                  </a:cubicBezTo>
                  <a:cubicBezTo>
                    <a:pt x="712330" y="57571"/>
                    <a:pt x="712330" y="55947"/>
                    <a:pt x="712330" y="54503"/>
                  </a:cubicBezTo>
                  <a:cubicBezTo>
                    <a:pt x="712330" y="54503"/>
                    <a:pt x="712330" y="54503"/>
                    <a:pt x="712330" y="54503"/>
                  </a:cubicBezTo>
                  <a:cubicBezTo>
                    <a:pt x="712330" y="52879"/>
                    <a:pt x="712149" y="51435"/>
                    <a:pt x="712149" y="49811"/>
                  </a:cubicBezTo>
                  <a:cubicBezTo>
                    <a:pt x="712149" y="49630"/>
                    <a:pt x="712149" y="49630"/>
                    <a:pt x="712149" y="49450"/>
                  </a:cubicBezTo>
                  <a:cubicBezTo>
                    <a:pt x="711969" y="48006"/>
                    <a:pt x="711969" y="46562"/>
                    <a:pt x="711788" y="45118"/>
                  </a:cubicBezTo>
                  <a:cubicBezTo>
                    <a:pt x="711788" y="44938"/>
                    <a:pt x="711788" y="44758"/>
                    <a:pt x="711788" y="44577"/>
                  </a:cubicBezTo>
                  <a:cubicBezTo>
                    <a:pt x="711607" y="43133"/>
                    <a:pt x="711427" y="41689"/>
                    <a:pt x="711247" y="40246"/>
                  </a:cubicBezTo>
                  <a:cubicBezTo>
                    <a:pt x="711247" y="40065"/>
                    <a:pt x="711247" y="39885"/>
                    <a:pt x="711247" y="39885"/>
                  </a:cubicBezTo>
                  <a:cubicBezTo>
                    <a:pt x="710705" y="36817"/>
                    <a:pt x="710164" y="33929"/>
                    <a:pt x="709442" y="30861"/>
                  </a:cubicBezTo>
                  <a:cubicBezTo>
                    <a:pt x="709442" y="30861"/>
                    <a:pt x="709442" y="30861"/>
                    <a:pt x="709442" y="30681"/>
                  </a:cubicBezTo>
                  <a:cubicBezTo>
                    <a:pt x="709081" y="29237"/>
                    <a:pt x="708720" y="27793"/>
                    <a:pt x="708179" y="26349"/>
                  </a:cubicBezTo>
                  <a:cubicBezTo>
                    <a:pt x="708179" y="26169"/>
                    <a:pt x="708179" y="26169"/>
                    <a:pt x="707998" y="25988"/>
                  </a:cubicBezTo>
                  <a:cubicBezTo>
                    <a:pt x="707637" y="24544"/>
                    <a:pt x="707096" y="23101"/>
                    <a:pt x="706554" y="21837"/>
                  </a:cubicBezTo>
                  <a:cubicBezTo>
                    <a:pt x="706554" y="21657"/>
                    <a:pt x="706554" y="21657"/>
                    <a:pt x="706374" y="21476"/>
                  </a:cubicBezTo>
                  <a:cubicBezTo>
                    <a:pt x="704750" y="17145"/>
                    <a:pt x="702764" y="12814"/>
                    <a:pt x="700418" y="8663"/>
                  </a:cubicBezTo>
                  <a:cubicBezTo>
                    <a:pt x="700418" y="8663"/>
                    <a:pt x="700238" y="8482"/>
                    <a:pt x="700238" y="8482"/>
                  </a:cubicBezTo>
                  <a:cubicBezTo>
                    <a:pt x="699516" y="7039"/>
                    <a:pt x="698613" y="5775"/>
                    <a:pt x="697711" y="4512"/>
                  </a:cubicBezTo>
                  <a:cubicBezTo>
                    <a:pt x="697711" y="4331"/>
                    <a:pt x="697531" y="4331"/>
                    <a:pt x="697531" y="4151"/>
                  </a:cubicBezTo>
                  <a:cubicBezTo>
                    <a:pt x="696628" y="2707"/>
                    <a:pt x="695726" y="1444"/>
                    <a:pt x="694643" y="0"/>
                  </a:cubicBezTo>
                  <a:lnTo>
                    <a:pt x="694643" y="0"/>
                  </a:lnTo>
                  <a:cubicBezTo>
                    <a:pt x="695004" y="17867"/>
                    <a:pt x="695365" y="35734"/>
                    <a:pt x="695365" y="53601"/>
                  </a:cubicBezTo>
                  <a:cubicBezTo>
                    <a:pt x="695185" y="105036"/>
                    <a:pt x="690492" y="156110"/>
                    <a:pt x="682371" y="206823"/>
                  </a:cubicBezTo>
                  <a:cubicBezTo>
                    <a:pt x="679844" y="222885"/>
                    <a:pt x="676415" y="238947"/>
                    <a:pt x="670640" y="254287"/>
                  </a:cubicBezTo>
                  <a:cubicBezTo>
                    <a:pt x="660534" y="280997"/>
                    <a:pt x="648983" y="301752"/>
                    <a:pt x="630575" y="323589"/>
                  </a:cubicBezTo>
                  <a:cubicBezTo>
                    <a:pt x="603323" y="356075"/>
                    <a:pt x="561634" y="376288"/>
                    <a:pt x="520305" y="383146"/>
                  </a:cubicBezTo>
                  <a:cubicBezTo>
                    <a:pt x="481143" y="389643"/>
                    <a:pt x="442521" y="390184"/>
                    <a:pt x="402817" y="388379"/>
                  </a:cubicBezTo>
                  <a:cubicBezTo>
                    <a:pt x="365820" y="386755"/>
                    <a:pt x="328823" y="386575"/>
                    <a:pt x="291826" y="387116"/>
                  </a:cubicBezTo>
                  <a:cubicBezTo>
                    <a:pt x="247068" y="387658"/>
                    <a:pt x="202491" y="388560"/>
                    <a:pt x="157734" y="387296"/>
                  </a:cubicBezTo>
                  <a:cubicBezTo>
                    <a:pt x="135355" y="386755"/>
                    <a:pt x="113157" y="385672"/>
                    <a:pt x="90778" y="383867"/>
                  </a:cubicBezTo>
                  <a:cubicBezTo>
                    <a:pt x="66955" y="381882"/>
                    <a:pt x="42411" y="380439"/>
                    <a:pt x="19311" y="374302"/>
                  </a:cubicBezTo>
                  <a:cubicBezTo>
                    <a:pt x="12633" y="372498"/>
                    <a:pt x="6317" y="370332"/>
                    <a:pt x="0" y="367805"/>
                  </a:cubicBezTo>
                  <a:cubicBezTo>
                    <a:pt x="902" y="378453"/>
                    <a:pt x="1805" y="389282"/>
                    <a:pt x="2707" y="399930"/>
                  </a:cubicBezTo>
                  <a:cubicBezTo>
                    <a:pt x="2707" y="400291"/>
                    <a:pt x="2707" y="400832"/>
                    <a:pt x="2887" y="401193"/>
                  </a:cubicBezTo>
                  <a:cubicBezTo>
                    <a:pt x="3068" y="403539"/>
                    <a:pt x="3248" y="405885"/>
                    <a:pt x="3609" y="408231"/>
                  </a:cubicBezTo>
                  <a:cubicBezTo>
                    <a:pt x="3609" y="408953"/>
                    <a:pt x="3790" y="409856"/>
                    <a:pt x="3790" y="410578"/>
                  </a:cubicBezTo>
                  <a:cubicBezTo>
                    <a:pt x="3970" y="412743"/>
                    <a:pt x="4151" y="414909"/>
                    <a:pt x="4512" y="416894"/>
                  </a:cubicBezTo>
                  <a:cubicBezTo>
                    <a:pt x="4692" y="417797"/>
                    <a:pt x="4692" y="418879"/>
                    <a:pt x="4873" y="419782"/>
                  </a:cubicBezTo>
                  <a:cubicBezTo>
                    <a:pt x="5053" y="421948"/>
                    <a:pt x="5414" y="424113"/>
                    <a:pt x="5594" y="426279"/>
                  </a:cubicBezTo>
                  <a:cubicBezTo>
                    <a:pt x="5775" y="427181"/>
                    <a:pt x="5775" y="428084"/>
                    <a:pt x="5955" y="428986"/>
                  </a:cubicBezTo>
                  <a:cubicBezTo>
                    <a:pt x="6317" y="432054"/>
                    <a:pt x="6677" y="434942"/>
                    <a:pt x="7038" y="438010"/>
                  </a:cubicBezTo>
                  <a:cubicBezTo>
                    <a:pt x="9926" y="460930"/>
                    <a:pt x="13716" y="464539"/>
                    <a:pt x="36275" y="469232"/>
                  </a:cubicBezTo>
                  <a:cubicBezTo>
                    <a:pt x="54503" y="473021"/>
                    <a:pt x="73092" y="474826"/>
                    <a:pt x="91861" y="474826"/>
                  </a:cubicBezTo>
                  <a:cubicBezTo>
                    <a:pt x="128317" y="475007"/>
                    <a:pt x="574087" y="465081"/>
                    <a:pt x="664684" y="469051"/>
                  </a:cubicBezTo>
                  <a:cubicBezTo>
                    <a:pt x="675332" y="469592"/>
                    <a:pt x="682191" y="470856"/>
                    <a:pt x="683454" y="460749"/>
                  </a:cubicBezTo>
                  <a:cubicBezTo>
                    <a:pt x="683815" y="406246"/>
                    <a:pt x="692838" y="349758"/>
                    <a:pt x="694462" y="295435"/>
                  </a:cubicBezTo>
                  <a:cubicBezTo>
                    <a:pt x="696628" y="221622"/>
                    <a:pt x="704930" y="148169"/>
                    <a:pt x="711607" y="74536"/>
                  </a:cubicBezTo>
                  <a:cubicBezTo>
                    <a:pt x="711607" y="72911"/>
                    <a:pt x="711788" y="71287"/>
                    <a:pt x="711969" y="69843"/>
                  </a:cubicBezTo>
                  <a:close/>
                </a:path>
              </a:pathLst>
            </a:custGeom>
            <a:solidFill>
              <a:srgbClr val="FFFFFF"/>
            </a:solidFill>
            <a:ln w="1804" cap="flat">
              <a:noFill/>
              <a:prstDash val="solid"/>
              <a:miter/>
            </a:ln>
          </p:spPr>
          <p:txBody>
            <a:bodyPr rtlCol="0" anchor="ctr"/>
            <a:lstStyle/>
            <a:p>
              <a:endParaRPr lang="en-US"/>
            </a:p>
          </p:txBody>
        </p:sp>
        <p:sp>
          <p:nvSpPr>
            <p:cNvPr id="48" name="Freeform 873">
              <a:extLst>
                <a:ext uri="{FF2B5EF4-FFF2-40B4-BE49-F238E27FC236}">
                  <a16:creationId xmlns:a16="http://schemas.microsoft.com/office/drawing/2014/main" id="{81865396-06D3-8045-AF0A-902A605845BC}"/>
                </a:ext>
              </a:extLst>
            </p:cNvPr>
            <p:cNvSpPr/>
            <p:nvPr/>
          </p:nvSpPr>
          <p:spPr>
            <a:xfrm>
              <a:off x="7055696" y="2099896"/>
              <a:ext cx="284844" cy="245976"/>
            </a:xfrm>
            <a:custGeom>
              <a:avLst/>
              <a:gdLst>
                <a:gd name="connsiteX0" fmla="*/ 12514 w 284844"/>
                <a:gd name="connsiteY0" fmla="*/ 171365 h 245976"/>
                <a:gd name="connsiteX1" fmla="*/ 12514 w 284844"/>
                <a:gd name="connsiteY1" fmla="*/ 219552 h 245976"/>
                <a:gd name="connsiteX2" fmla="*/ 44458 w 284844"/>
                <a:gd name="connsiteY2" fmla="*/ 245901 h 245976"/>
                <a:gd name="connsiteX3" fmla="*/ 246408 w 284844"/>
                <a:gd name="connsiteY3" fmla="*/ 243555 h 245976"/>
                <a:gd name="connsiteX4" fmla="*/ 270772 w 284844"/>
                <a:gd name="connsiteY4" fmla="*/ 209987 h 245976"/>
                <a:gd name="connsiteX5" fmla="*/ 284669 w 284844"/>
                <a:gd name="connsiteY5" fmla="*/ 50989 h 245976"/>
                <a:gd name="connsiteX6" fmla="*/ 260305 w 284844"/>
                <a:gd name="connsiteY6" fmla="*/ 6593 h 245976"/>
                <a:gd name="connsiteX7" fmla="*/ 145523 w 284844"/>
                <a:gd name="connsiteY7" fmla="*/ 998 h 245976"/>
                <a:gd name="connsiteX8" fmla="*/ 33810 w 284844"/>
                <a:gd name="connsiteY8" fmla="*/ 4247 h 245976"/>
                <a:gd name="connsiteX9" fmla="*/ 1686 w 284844"/>
                <a:gd name="connsiteY9" fmla="*/ 32040 h 245976"/>
                <a:gd name="connsiteX10" fmla="*/ 3851 w 284844"/>
                <a:gd name="connsiteY10" fmla="*/ 142850 h 245976"/>
                <a:gd name="connsiteX11" fmla="*/ 6198 w 284844"/>
                <a:gd name="connsiteY11" fmla="*/ 150791 h 245976"/>
                <a:gd name="connsiteX12" fmla="*/ 19914 w 284844"/>
                <a:gd name="connsiteY12" fmla="*/ 133285 h 245976"/>
                <a:gd name="connsiteX13" fmla="*/ 31825 w 284844"/>
                <a:gd name="connsiteY13" fmla="*/ 131842 h 245976"/>
                <a:gd name="connsiteX14" fmla="*/ 29659 w 284844"/>
                <a:gd name="connsiteY14" fmla="*/ 144114 h 245976"/>
                <a:gd name="connsiteX15" fmla="*/ 12514 w 284844"/>
                <a:gd name="connsiteY15" fmla="*/ 171365 h 245976"/>
                <a:gd name="connsiteX16" fmla="*/ 77305 w 284844"/>
                <a:gd name="connsiteY16" fmla="*/ 84377 h 245976"/>
                <a:gd name="connsiteX17" fmla="*/ 88313 w 284844"/>
                <a:gd name="connsiteY17" fmla="*/ 87806 h 245976"/>
                <a:gd name="connsiteX18" fmla="*/ 106180 w 284844"/>
                <a:gd name="connsiteY18" fmla="*/ 120472 h 245976"/>
                <a:gd name="connsiteX19" fmla="*/ 146065 w 284844"/>
                <a:gd name="connsiteY19" fmla="*/ 193925 h 245976"/>
                <a:gd name="connsiteX20" fmla="*/ 186130 w 284844"/>
                <a:gd name="connsiteY20" fmla="*/ 44673 h 245976"/>
                <a:gd name="connsiteX21" fmla="*/ 186130 w 284844"/>
                <a:gd name="connsiteY21" fmla="*/ 34025 h 245976"/>
                <a:gd name="connsiteX22" fmla="*/ 195154 w 284844"/>
                <a:gd name="connsiteY22" fmla="*/ 26264 h 245976"/>
                <a:gd name="connsiteX23" fmla="*/ 203275 w 284844"/>
                <a:gd name="connsiteY23" fmla="*/ 37454 h 245976"/>
                <a:gd name="connsiteX24" fmla="*/ 189739 w 284844"/>
                <a:gd name="connsiteY24" fmla="*/ 97191 h 245976"/>
                <a:gd name="connsiteX25" fmla="*/ 160683 w 284844"/>
                <a:gd name="connsiteY25" fmla="*/ 191398 h 245976"/>
                <a:gd name="connsiteX26" fmla="*/ 151299 w 284844"/>
                <a:gd name="connsiteY26" fmla="*/ 207099 h 245976"/>
                <a:gd name="connsiteX27" fmla="*/ 127296 w 284844"/>
                <a:gd name="connsiteY27" fmla="*/ 200602 h 245976"/>
                <a:gd name="connsiteX28" fmla="*/ 80373 w 284844"/>
                <a:gd name="connsiteY28" fmla="*/ 104951 h 245976"/>
                <a:gd name="connsiteX29" fmla="*/ 74958 w 284844"/>
                <a:gd name="connsiteY29" fmla="*/ 95747 h 245976"/>
                <a:gd name="connsiteX30" fmla="*/ 77305 w 284844"/>
                <a:gd name="connsiteY30" fmla="*/ 84377 h 245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84844" h="245976">
                  <a:moveTo>
                    <a:pt x="12514" y="171365"/>
                  </a:moveTo>
                  <a:cubicBezTo>
                    <a:pt x="6920" y="174794"/>
                    <a:pt x="6559" y="194646"/>
                    <a:pt x="12514" y="219552"/>
                  </a:cubicBezTo>
                  <a:cubicBezTo>
                    <a:pt x="17928" y="242472"/>
                    <a:pt x="21358" y="246623"/>
                    <a:pt x="44458" y="245901"/>
                  </a:cubicBezTo>
                  <a:cubicBezTo>
                    <a:pt x="111955" y="243735"/>
                    <a:pt x="179092" y="248608"/>
                    <a:pt x="246408" y="243555"/>
                  </a:cubicBezTo>
                  <a:cubicBezTo>
                    <a:pt x="261026" y="242472"/>
                    <a:pt x="268426" y="224966"/>
                    <a:pt x="270772" y="209987"/>
                  </a:cubicBezTo>
                  <a:cubicBezTo>
                    <a:pt x="278713" y="157288"/>
                    <a:pt x="283405" y="104229"/>
                    <a:pt x="284669" y="50989"/>
                  </a:cubicBezTo>
                  <a:cubicBezTo>
                    <a:pt x="285390" y="26264"/>
                    <a:pt x="285030" y="12188"/>
                    <a:pt x="260305" y="6593"/>
                  </a:cubicBezTo>
                  <a:cubicBezTo>
                    <a:pt x="225473" y="-1168"/>
                    <a:pt x="181257" y="-626"/>
                    <a:pt x="145523" y="998"/>
                  </a:cubicBezTo>
                  <a:cubicBezTo>
                    <a:pt x="108346" y="2622"/>
                    <a:pt x="70988" y="3525"/>
                    <a:pt x="33810" y="4247"/>
                  </a:cubicBezTo>
                  <a:cubicBezTo>
                    <a:pt x="7822" y="4608"/>
                    <a:pt x="4754" y="5510"/>
                    <a:pt x="1686" y="32040"/>
                  </a:cubicBezTo>
                  <a:cubicBezTo>
                    <a:pt x="-2645" y="69037"/>
                    <a:pt x="2588" y="106034"/>
                    <a:pt x="3851" y="142850"/>
                  </a:cubicBezTo>
                  <a:cubicBezTo>
                    <a:pt x="5837" y="143753"/>
                    <a:pt x="4213" y="150069"/>
                    <a:pt x="6198" y="150791"/>
                  </a:cubicBezTo>
                  <a:cubicBezTo>
                    <a:pt x="9446" y="146640"/>
                    <a:pt x="15944" y="136714"/>
                    <a:pt x="19914" y="133285"/>
                  </a:cubicBezTo>
                  <a:cubicBezTo>
                    <a:pt x="23162" y="130398"/>
                    <a:pt x="27674" y="128232"/>
                    <a:pt x="31825" y="131842"/>
                  </a:cubicBezTo>
                  <a:cubicBezTo>
                    <a:pt x="35615" y="135271"/>
                    <a:pt x="31645" y="139782"/>
                    <a:pt x="29659" y="144114"/>
                  </a:cubicBezTo>
                  <a:cubicBezTo>
                    <a:pt x="27855" y="147362"/>
                    <a:pt x="14861" y="169019"/>
                    <a:pt x="12514" y="171365"/>
                  </a:cubicBezTo>
                  <a:close/>
                  <a:moveTo>
                    <a:pt x="77305" y="84377"/>
                  </a:moveTo>
                  <a:cubicBezTo>
                    <a:pt x="81816" y="81670"/>
                    <a:pt x="85787" y="83114"/>
                    <a:pt x="88313" y="87806"/>
                  </a:cubicBezTo>
                  <a:cubicBezTo>
                    <a:pt x="94269" y="98634"/>
                    <a:pt x="100405" y="109463"/>
                    <a:pt x="106180" y="120472"/>
                  </a:cubicBezTo>
                  <a:cubicBezTo>
                    <a:pt x="117911" y="143211"/>
                    <a:pt x="128017" y="167034"/>
                    <a:pt x="146065" y="193925"/>
                  </a:cubicBezTo>
                  <a:cubicBezTo>
                    <a:pt x="163571" y="141046"/>
                    <a:pt x="180535" y="94484"/>
                    <a:pt x="186130" y="44673"/>
                  </a:cubicBezTo>
                  <a:cubicBezTo>
                    <a:pt x="186491" y="41244"/>
                    <a:pt x="185408" y="37454"/>
                    <a:pt x="186130" y="34025"/>
                  </a:cubicBezTo>
                  <a:cubicBezTo>
                    <a:pt x="187032" y="29693"/>
                    <a:pt x="189559" y="25362"/>
                    <a:pt x="195154" y="26264"/>
                  </a:cubicBezTo>
                  <a:cubicBezTo>
                    <a:pt x="201470" y="27167"/>
                    <a:pt x="205441" y="31859"/>
                    <a:pt x="203275" y="37454"/>
                  </a:cubicBezTo>
                  <a:cubicBezTo>
                    <a:pt x="196056" y="56765"/>
                    <a:pt x="196056" y="77699"/>
                    <a:pt x="189739" y="97191"/>
                  </a:cubicBezTo>
                  <a:cubicBezTo>
                    <a:pt x="179633" y="128412"/>
                    <a:pt x="174219" y="161078"/>
                    <a:pt x="160683" y="191398"/>
                  </a:cubicBezTo>
                  <a:cubicBezTo>
                    <a:pt x="158156" y="196992"/>
                    <a:pt x="156713" y="202948"/>
                    <a:pt x="151299" y="207099"/>
                  </a:cubicBezTo>
                  <a:cubicBezTo>
                    <a:pt x="140470" y="215401"/>
                    <a:pt x="133432" y="213416"/>
                    <a:pt x="127296" y="200602"/>
                  </a:cubicBezTo>
                  <a:cubicBezTo>
                    <a:pt x="111775" y="168658"/>
                    <a:pt x="96074" y="136714"/>
                    <a:pt x="80373" y="104951"/>
                  </a:cubicBezTo>
                  <a:cubicBezTo>
                    <a:pt x="78748" y="101702"/>
                    <a:pt x="76582" y="98995"/>
                    <a:pt x="74958" y="95747"/>
                  </a:cubicBezTo>
                  <a:cubicBezTo>
                    <a:pt x="72612" y="91596"/>
                    <a:pt x="72793" y="87084"/>
                    <a:pt x="77305" y="84377"/>
                  </a:cubicBezTo>
                  <a:close/>
                </a:path>
              </a:pathLst>
            </a:custGeom>
            <a:solidFill>
              <a:srgbClr val="DF4625"/>
            </a:solidFill>
            <a:ln w="1804" cap="flat">
              <a:noFill/>
              <a:prstDash val="solid"/>
              <a:miter/>
            </a:ln>
          </p:spPr>
          <p:txBody>
            <a:bodyPr rtlCol="0" anchor="ctr"/>
            <a:lstStyle/>
            <a:p>
              <a:endParaRPr lang="en-US"/>
            </a:p>
          </p:txBody>
        </p:sp>
        <p:sp>
          <p:nvSpPr>
            <p:cNvPr id="49" name="Freeform 874">
              <a:extLst>
                <a:ext uri="{FF2B5EF4-FFF2-40B4-BE49-F238E27FC236}">
                  <a16:creationId xmlns:a16="http://schemas.microsoft.com/office/drawing/2014/main" id="{9728CE32-6878-D2AE-2FA1-6240D0A7AFE6}"/>
                </a:ext>
              </a:extLst>
            </p:cNvPr>
            <p:cNvSpPr/>
            <p:nvPr/>
          </p:nvSpPr>
          <p:spPr>
            <a:xfrm>
              <a:off x="7142385" y="1874941"/>
              <a:ext cx="423752" cy="76016"/>
            </a:xfrm>
            <a:custGeom>
              <a:avLst/>
              <a:gdLst>
                <a:gd name="connsiteX0" fmla="*/ 299045 w 423752"/>
                <a:gd name="connsiteY0" fmla="*/ 43675 h 76016"/>
                <a:gd name="connsiteX1" fmla="*/ 235518 w 423752"/>
                <a:gd name="connsiteY1" fmla="*/ 45660 h 76016"/>
                <a:gd name="connsiteX2" fmla="*/ 101065 w 423752"/>
                <a:gd name="connsiteY2" fmla="*/ 44938 h 76016"/>
                <a:gd name="connsiteX3" fmla="*/ 27613 w 423752"/>
                <a:gd name="connsiteY3" fmla="*/ 48728 h 76016"/>
                <a:gd name="connsiteX4" fmla="*/ 0 w 423752"/>
                <a:gd name="connsiteY4" fmla="*/ 45299 h 76016"/>
                <a:gd name="connsiteX5" fmla="*/ 1263 w 423752"/>
                <a:gd name="connsiteY5" fmla="*/ 59917 h 76016"/>
                <a:gd name="connsiteX6" fmla="*/ 21115 w 423752"/>
                <a:gd name="connsiteY6" fmla="*/ 75979 h 76016"/>
                <a:gd name="connsiteX7" fmla="*/ 119654 w 423752"/>
                <a:gd name="connsiteY7" fmla="*/ 72911 h 76016"/>
                <a:gd name="connsiteX8" fmla="*/ 377912 w 423752"/>
                <a:gd name="connsiteY8" fmla="*/ 71828 h 76016"/>
                <a:gd name="connsiteX9" fmla="*/ 396501 w 423752"/>
                <a:gd name="connsiteY9" fmla="*/ 71828 h 76016"/>
                <a:gd name="connsiteX10" fmla="*/ 410938 w 423752"/>
                <a:gd name="connsiteY10" fmla="*/ 59376 h 76016"/>
                <a:gd name="connsiteX11" fmla="*/ 411660 w 423752"/>
                <a:gd name="connsiteY11" fmla="*/ 55947 h 76016"/>
                <a:gd name="connsiteX12" fmla="*/ 411841 w 423752"/>
                <a:gd name="connsiteY12" fmla="*/ 54864 h 76016"/>
                <a:gd name="connsiteX13" fmla="*/ 412382 w 423752"/>
                <a:gd name="connsiteY13" fmla="*/ 52518 h 76016"/>
                <a:gd name="connsiteX14" fmla="*/ 412563 w 423752"/>
                <a:gd name="connsiteY14" fmla="*/ 51074 h 76016"/>
                <a:gd name="connsiteX15" fmla="*/ 412924 w 423752"/>
                <a:gd name="connsiteY15" fmla="*/ 48908 h 76016"/>
                <a:gd name="connsiteX16" fmla="*/ 413104 w 423752"/>
                <a:gd name="connsiteY16" fmla="*/ 47464 h 76016"/>
                <a:gd name="connsiteX17" fmla="*/ 413465 w 423752"/>
                <a:gd name="connsiteY17" fmla="*/ 45299 h 76016"/>
                <a:gd name="connsiteX18" fmla="*/ 413646 w 423752"/>
                <a:gd name="connsiteY18" fmla="*/ 44036 h 76016"/>
                <a:gd name="connsiteX19" fmla="*/ 414006 w 423752"/>
                <a:gd name="connsiteY19" fmla="*/ 41689 h 76016"/>
                <a:gd name="connsiteX20" fmla="*/ 414909 w 423752"/>
                <a:gd name="connsiteY20" fmla="*/ 37178 h 76016"/>
                <a:gd name="connsiteX21" fmla="*/ 414909 w 423752"/>
                <a:gd name="connsiteY21" fmla="*/ 36997 h 76016"/>
                <a:gd name="connsiteX22" fmla="*/ 415450 w 423752"/>
                <a:gd name="connsiteY22" fmla="*/ 33748 h 76016"/>
                <a:gd name="connsiteX23" fmla="*/ 415631 w 423752"/>
                <a:gd name="connsiteY23" fmla="*/ 32666 h 76016"/>
                <a:gd name="connsiteX24" fmla="*/ 416172 w 423752"/>
                <a:gd name="connsiteY24" fmla="*/ 30139 h 76016"/>
                <a:gd name="connsiteX25" fmla="*/ 416353 w 423752"/>
                <a:gd name="connsiteY25" fmla="*/ 29056 h 76016"/>
                <a:gd name="connsiteX26" fmla="*/ 416894 w 423752"/>
                <a:gd name="connsiteY26" fmla="*/ 26530 h 76016"/>
                <a:gd name="connsiteX27" fmla="*/ 417074 w 423752"/>
                <a:gd name="connsiteY27" fmla="*/ 25447 h 76016"/>
                <a:gd name="connsiteX28" fmla="*/ 417616 w 423752"/>
                <a:gd name="connsiteY28" fmla="*/ 22740 h 76016"/>
                <a:gd name="connsiteX29" fmla="*/ 417797 w 423752"/>
                <a:gd name="connsiteY29" fmla="*/ 22018 h 76016"/>
                <a:gd name="connsiteX30" fmla="*/ 418518 w 423752"/>
                <a:gd name="connsiteY30" fmla="*/ 18408 h 76016"/>
                <a:gd name="connsiteX31" fmla="*/ 418518 w 423752"/>
                <a:gd name="connsiteY31" fmla="*/ 18228 h 76016"/>
                <a:gd name="connsiteX32" fmla="*/ 419240 w 423752"/>
                <a:gd name="connsiteY32" fmla="*/ 14799 h 76016"/>
                <a:gd name="connsiteX33" fmla="*/ 419421 w 423752"/>
                <a:gd name="connsiteY33" fmla="*/ 13896 h 76016"/>
                <a:gd name="connsiteX34" fmla="*/ 420143 w 423752"/>
                <a:gd name="connsiteY34" fmla="*/ 11370 h 76016"/>
                <a:gd name="connsiteX35" fmla="*/ 420504 w 423752"/>
                <a:gd name="connsiteY35" fmla="*/ 10287 h 76016"/>
                <a:gd name="connsiteX36" fmla="*/ 421225 w 423752"/>
                <a:gd name="connsiteY36" fmla="*/ 7941 h 76016"/>
                <a:gd name="connsiteX37" fmla="*/ 421586 w 423752"/>
                <a:gd name="connsiteY37" fmla="*/ 6858 h 76016"/>
                <a:gd name="connsiteX38" fmla="*/ 422308 w 423752"/>
                <a:gd name="connsiteY38" fmla="*/ 4331 h 76016"/>
                <a:gd name="connsiteX39" fmla="*/ 422669 w 423752"/>
                <a:gd name="connsiteY39" fmla="*/ 3429 h 76016"/>
                <a:gd name="connsiteX40" fmla="*/ 423752 w 423752"/>
                <a:gd name="connsiteY40" fmla="*/ 0 h 76016"/>
                <a:gd name="connsiteX41" fmla="*/ 365820 w 423752"/>
                <a:gd name="connsiteY41" fmla="*/ 32485 h 76016"/>
                <a:gd name="connsiteX42" fmla="*/ 299045 w 423752"/>
                <a:gd name="connsiteY42" fmla="*/ 43675 h 76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23752" h="76016">
                  <a:moveTo>
                    <a:pt x="299045" y="43675"/>
                  </a:moveTo>
                  <a:cubicBezTo>
                    <a:pt x="277929" y="44577"/>
                    <a:pt x="256814" y="45299"/>
                    <a:pt x="235518" y="45660"/>
                  </a:cubicBezTo>
                  <a:cubicBezTo>
                    <a:pt x="190761" y="46201"/>
                    <a:pt x="146003" y="43675"/>
                    <a:pt x="101065" y="44938"/>
                  </a:cubicBezTo>
                  <a:cubicBezTo>
                    <a:pt x="76521" y="45660"/>
                    <a:pt x="52157" y="50533"/>
                    <a:pt x="27613" y="48728"/>
                  </a:cubicBezTo>
                  <a:cubicBezTo>
                    <a:pt x="18228" y="48006"/>
                    <a:pt x="9024" y="46923"/>
                    <a:pt x="0" y="45299"/>
                  </a:cubicBezTo>
                  <a:cubicBezTo>
                    <a:pt x="361" y="50172"/>
                    <a:pt x="902" y="55044"/>
                    <a:pt x="1263" y="59917"/>
                  </a:cubicBezTo>
                  <a:cubicBezTo>
                    <a:pt x="2166" y="71107"/>
                    <a:pt x="8663" y="76521"/>
                    <a:pt x="21115" y="75979"/>
                  </a:cubicBezTo>
                  <a:cubicBezTo>
                    <a:pt x="53961" y="74355"/>
                    <a:pt x="86808" y="74716"/>
                    <a:pt x="119654" y="72911"/>
                  </a:cubicBezTo>
                  <a:cubicBezTo>
                    <a:pt x="205740" y="68038"/>
                    <a:pt x="291826" y="66956"/>
                    <a:pt x="377912" y="71828"/>
                  </a:cubicBezTo>
                  <a:cubicBezTo>
                    <a:pt x="384048" y="72189"/>
                    <a:pt x="390365" y="71828"/>
                    <a:pt x="396501" y="71828"/>
                  </a:cubicBezTo>
                  <a:cubicBezTo>
                    <a:pt x="404803" y="71828"/>
                    <a:pt x="408953" y="67678"/>
                    <a:pt x="410938" y="59376"/>
                  </a:cubicBezTo>
                  <a:cubicBezTo>
                    <a:pt x="411119" y="58293"/>
                    <a:pt x="411480" y="57030"/>
                    <a:pt x="411660" y="55947"/>
                  </a:cubicBezTo>
                  <a:cubicBezTo>
                    <a:pt x="411660" y="55586"/>
                    <a:pt x="411841" y="55225"/>
                    <a:pt x="411841" y="54864"/>
                  </a:cubicBezTo>
                  <a:cubicBezTo>
                    <a:pt x="412022" y="54142"/>
                    <a:pt x="412202" y="53240"/>
                    <a:pt x="412382" y="52518"/>
                  </a:cubicBezTo>
                  <a:cubicBezTo>
                    <a:pt x="412382" y="51976"/>
                    <a:pt x="412563" y="51615"/>
                    <a:pt x="412563" y="51074"/>
                  </a:cubicBezTo>
                  <a:cubicBezTo>
                    <a:pt x="412743" y="50352"/>
                    <a:pt x="412924" y="49630"/>
                    <a:pt x="412924" y="48908"/>
                  </a:cubicBezTo>
                  <a:cubicBezTo>
                    <a:pt x="412924" y="48367"/>
                    <a:pt x="413104" y="48006"/>
                    <a:pt x="413104" y="47464"/>
                  </a:cubicBezTo>
                  <a:cubicBezTo>
                    <a:pt x="413285" y="46743"/>
                    <a:pt x="413465" y="46021"/>
                    <a:pt x="413465" y="45299"/>
                  </a:cubicBezTo>
                  <a:cubicBezTo>
                    <a:pt x="413465" y="44938"/>
                    <a:pt x="413646" y="44396"/>
                    <a:pt x="413646" y="44036"/>
                  </a:cubicBezTo>
                  <a:cubicBezTo>
                    <a:pt x="413826" y="43314"/>
                    <a:pt x="414006" y="42411"/>
                    <a:pt x="414006" y="41689"/>
                  </a:cubicBezTo>
                  <a:cubicBezTo>
                    <a:pt x="414367" y="40246"/>
                    <a:pt x="414548" y="38621"/>
                    <a:pt x="414909" y="37178"/>
                  </a:cubicBezTo>
                  <a:cubicBezTo>
                    <a:pt x="414909" y="37178"/>
                    <a:pt x="414909" y="36997"/>
                    <a:pt x="414909" y="36997"/>
                  </a:cubicBezTo>
                  <a:cubicBezTo>
                    <a:pt x="415089" y="35914"/>
                    <a:pt x="415270" y="34831"/>
                    <a:pt x="415450" y="33748"/>
                  </a:cubicBezTo>
                  <a:cubicBezTo>
                    <a:pt x="415450" y="33388"/>
                    <a:pt x="415631" y="33027"/>
                    <a:pt x="415631" y="32666"/>
                  </a:cubicBezTo>
                  <a:cubicBezTo>
                    <a:pt x="415811" y="31763"/>
                    <a:pt x="415992" y="31041"/>
                    <a:pt x="416172" y="30139"/>
                  </a:cubicBezTo>
                  <a:cubicBezTo>
                    <a:pt x="416172" y="29778"/>
                    <a:pt x="416353" y="29417"/>
                    <a:pt x="416353" y="29056"/>
                  </a:cubicBezTo>
                  <a:cubicBezTo>
                    <a:pt x="416533" y="28154"/>
                    <a:pt x="416714" y="27432"/>
                    <a:pt x="416894" y="26530"/>
                  </a:cubicBezTo>
                  <a:cubicBezTo>
                    <a:pt x="416894" y="26169"/>
                    <a:pt x="417074" y="25808"/>
                    <a:pt x="417074" y="25447"/>
                  </a:cubicBezTo>
                  <a:cubicBezTo>
                    <a:pt x="417255" y="24544"/>
                    <a:pt x="417436" y="23642"/>
                    <a:pt x="417616" y="22740"/>
                  </a:cubicBezTo>
                  <a:cubicBezTo>
                    <a:pt x="417616" y="22559"/>
                    <a:pt x="417797" y="22198"/>
                    <a:pt x="417797" y="22018"/>
                  </a:cubicBezTo>
                  <a:cubicBezTo>
                    <a:pt x="417977" y="20754"/>
                    <a:pt x="418338" y="19672"/>
                    <a:pt x="418518" y="18408"/>
                  </a:cubicBezTo>
                  <a:cubicBezTo>
                    <a:pt x="418518" y="18408"/>
                    <a:pt x="418518" y="18408"/>
                    <a:pt x="418518" y="18228"/>
                  </a:cubicBezTo>
                  <a:cubicBezTo>
                    <a:pt x="418699" y="17145"/>
                    <a:pt x="419060" y="15882"/>
                    <a:pt x="419240" y="14799"/>
                  </a:cubicBezTo>
                  <a:cubicBezTo>
                    <a:pt x="419240" y="14438"/>
                    <a:pt x="419421" y="14077"/>
                    <a:pt x="419421" y="13896"/>
                  </a:cubicBezTo>
                  <a:cubicBezTo>
                    <a:pt x="419601" y="12994"/>
                    <a:pt x="419782" y="12272"/>
                    <a:pt x="420143" y="11370"/>
                  </a:cubicBezTo>
                  <a:cubicBezTo>
                    <a:pt x="420323" y="11009"/>
                    <a:pt x="420323" y="10648"/>
                    <a:pt x="420504" y="10287"/>
                  </a:cubicBezTo>
                  <a:cubicBezTo>
                    <a:pt x="420684" y="9565"/>
                    <a:pt x="420865" y="8663"/>
                    <a:pt x="421225" y="7941"/>
                  </a:cubicBezTo>
                  <a:cubicBezTo>
                    <a:pt x="421406" y="7580"/>
                    <a:pt x="421406" y="7219"/>
                    <a:pt x="421586" y="6858"/>
                  </a:cubicBezTo>
                  <a:cubicBezTo>
                    <a:pt x="421767" y="5955"/>
                    <a:pt x="422128" y="5234"/>
                    <a:pt x="422308" y="4331"/>
                  </a:cubicBezTo>
                  <a:cubicBezTo>
                    <a:pt x="422489" y="3970"/>
                    <a:pt x="422489" y="3790"/>
                    <a:pt x="422669" y="3429"/>
                  </a:cubicBezTo>
                  <a:cubicBezTo>
                    <a:pt x="423030" y="2346"/>
                    <a:pt x="423391" y="1083"/>
                    <a:pt x="423752" y="0"/>
                  </a:cubicBezTo>
                  <a:cubicBezTo>
                    <a:pt x="405524" y="13536"/>
                    <a:pt x="387116" y="23642"/>
                    <a:pt x="365820" y="32485"/>
                  </a:cubicBezTo>
                  <a:cubicBezTo>
                    <a:pt x="345066" y="40787"/>
                    <a:pt x="321965" y="42592"/>
                    <a:pt x="299045" y="43675"/>
                  </a:cubicBezTo>
                  <a:close/>
                </a:path>
              </a:pathLst>
            </a:custGeom>
            <a:solidFill>
              <a:srgbClr val="FFFFFF"/>
            </a:solidFill>
            <a:ln w="1804" cap="flat">
              <a:noFill/>
              <a:prstDash val="solid"/>
              <a:miter/>
            </a:ln>
          </p:spPr>
          <p:txBody>
            <a:bodyPr rtlCol="0" anchor="ctr"/>
            <a:lstStyle/>
            <a:p>
              <a:endParaRPr lang="en-US"/>
            </a:p>
          </p:txBody>
        </p:sp>
        <p:sp>
          <p:nvSpPr>
            <p:cNvPr id="50" name="Freeform 875">
              <a:extLst>
                <a:ext uri="{FF2B5EF4-FFF2-40B4-BE49-F238E27FC236}">
                  <a16:creationId xmlns:a16="http://schemas.microsoft.com/office/drawing/2014/main" id="{D502C1DF-B5E1-959D-AABA-72EB95C4D9E2}"/>
                </a:ext>
              </a:extLst>
            </p:cNvPr>
            <p:cNvSpPr/>
            <p:nvPr/>
          </p:nvSpPr>
          <p:spPr>
            <a:xfrm>
              <a:off x="7631625" y="2196089"/>
              <a:ext cx="296428" cy="708030"/>
            </a:xfrm>
            <a:custGeom>
              <a:avLst/>
              <a:gdLst>
                <a:gd name="connsiteX0" fmla="*/ 253229 w 296428"/>
                <a:gd name="connsiteY0" fmla="*/ 185621 h 708030"/>
                <a:gd name="connsiteX1" fmla="*/ 233016 w 296428"/>
                <a:gd name="connsiteY1" fmla="*/ 180027 h 708030"/>
                <a:gd name="connsiteX2" fmla="*/ 130146 w 296428"/>
                <a:gd name="connsiteY2" fmla="*/ 184539 h 708030"/>
                <a:gd name="connsiteX3" fmla="*/ 109753 w 296428"/>
                <a:gd name="connsiteY3" fmla="*/ 189051 h 708030"/>
                <a:gd name="connsiteX4" fmla="*/ 85209 w 296428"/>
                <a:gd name="connsiteY4" fmla="*/ 151873 h 708030"/>
                <a:gd name="connsiteX5" fmla="*/ 91705 w 296428"/>
                <a:gd name="connsiteY5" fmla="*/ 94121 h 708030"/>
                <a:gd name="connsiteX6" fmla="*/ 131590 w 296428"/>
                <a:gd name="connsiteY6" fmla="*/ 36550 h 708030"/>
                <a:gd name="connsiteX7" fmla="*/ 123469 w 296428"/>
                <a:gd name="connsiteY7" fmla="*/ 2982 h 708030"/>
                <a:gd name="connsiteX8" fmla="*/ 83584 w 296428"/>
                <a:gd name="connsiteY8" fmla="*/ 10021 h 708030"/>
                <a:gd name="connsiteX9" fmla="*/ 3273 w 296428"/>
                <a:gd name="connsiteY9" fmla="*/ 105311 h 708030"/>
                <a:gd name="connsiteX10" fmla="*/ 2371 w 296428"/>
                <a:gd name="connsiteY10" fmla="*/ 128051 h 708030"/>
                <a:gd name="connsiteX11" fmla="*/ 57596 w 296428"/>
                <a:gd name="connsiteY11" fmla="*/ 221175 h 708030"/>
                <a:gd name="connsiteX12" fmla="*/ 75643 w 296428"/>
                <a:gd name="connsiteY12" fmla="*/ 269000 h 708030"/>
                <a:gd name="connsiteX13" fmla="*/ 74741 w 296428"/>
                <a:gd name="connsiteY13" fmla="*/ 293003 h 708030"/>
                <a:gd name="connsiteX14" fmla="*/ 62649 w 296428"/>
                <a:gd name="connsiteY14" fmla="*/ 463371 h 708030"/>
                <a:gd name="connsiteX15" fmla="*/ 45143 w 296428"/>
                <a:gd name="connsiteY15" fmla="*/ 678676 h 708030"/>
                <a:gd name="connsiteX16" fmla="*/ 71673 w 296428"/>
                <a:gd name="connsiteY16" fmla="*/ 704483 h 708030"/>
                <a:gd name="connsiteX17" fmla="*/ 85028 w 296428"/>
                <a:gd name="connsiteY17" fmla="*/ 703942 h 708030"/>
                <a:gd name="connsiteX18" fmla="*/ 106685 w 296428"/>
                <a:gd name="connsiteY18" fmla="*/ 685173 h 708030"/>
                <a:gd name="connsiteX19" fmla="*/ 111016 w 296428"/>
                <a:gd name="connsiteY19" fmla="*/ 661531 h 708030"/>
                <a:gd name="connsiteX20" fmla="*/ 135380 w 296428"/>
                <a:gd name="connsiteY20" fmla="*/ 514084 h 708030"/>
                <a:gd name="connsiteX21" fmla="*/ 155232 w 296428"/>
                <a:gd name="connsiteY21" fmla="*/ 453084 h 708030"/>
                <a:gd name="connsiteX22" fmla="*/ 192229 w 296428"/>
                <a:gd name="connsiteY22" fmla="*/ 448572 h 708030"/>
                <a:gd name="connsiteX23" fmla="*/ 208111 w 296428"/>
                <a:gd name="connsiteY23" fmla="*/ 616593 h 708030"/>
                <a:gd name="connsiteX24" fmla="*/ 214788 w 296428"/>
                <a:gd name="connsiteY24" fmla="*/ 685534 h 708030"/>
                <a:gd name="connsiteX25" fmla="*/ 238972 w 296428"/>
                <a:gd name="connsiteY25" fmla="*/ 707912 h 708030"/>
                <a:gd name="connsiteX26" fmla="*/ 265862 w 296428"/>
                <a:gd name="connsiteY26" fmla="*/ 682285 h 708030"/>
                <a:gd name="connsiteX27" fmla="*/ 250883 w 296428"/>
                <a:gd name="connsiteY27" fmla="*/ 382338 h 708030"/>
                <a:gd name="connsiteX28" fmla="*/ 234280 w 296428"/>
                <a:gd name="connsiteY28" fmla="*/ 260157 h 708030"/>
                <a:gd name="connsiteX29" fmla="*/ 241679 w 296428"/>
                <a:gd name="connsiteY29" fmla="*/ 245539 h 708030"/>
                <a:gd name="connsiteX30" fmla="*/ 249800 w 296428"/>
                <a:gd name="connsiteY30" fmla="*/ 258713 h 708030"/>
                <a:gd name="connsiteX31" fmla="*/ 255215 w 296428"/>
                <a:gd name="connsiteY31" fmla="*/ 322421 h 708030"/>
                <a:gd name="connsiteX32" fmla="*/ 272360 w 296428"/>
                <a:gd name="connsiteY32" fmla="*/ 457054 h 708030"/>
                <a:gd name="connsiteX33" fmla="*/ 295099 w 296428"/>
                <a:gd name="connsiteY33" fmla="*/ 426013 h 708030"/>
                <a:gd name="connsiteX34" fmla="*/ 260087 w 296428"/>
                <a:gd name="connsiteY34" fmla="*/ 199879 h 708030"/>
                <a:gd name="connsiteX35" fmla="*/ 253229 w 296428"/>
                <a:gd name="connsiteY35" fmla="*/ 185621 h 708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96428" h="708030">
                  <a:moveTo>
                    <a:pt x="253229" y="185621"/>
                  </a:moveTo>
                  <a:cubicBezTo>
                    <a:pt x="248357" y="177861"/>
                    <a:pt x="242040" y="175335"/>
                    <a:pt x="233016" y="180027"/>
                  </a:cubicBezTo>
                  <a:cubicBezTo>
                    <a:pt x="200170" y="197533"/>
                    <a:pt x="164436" y="195006"/>
                    <a:pt x="130146" y="184539"/>
                  </a:cubicBezTo>
                  <a:cubicBezTo>
                    <a:pt x="121664" y="182012"/>
                    <a:pt x="115889" y="176959"/>
                    <a:pt x="109753" y="189051"/>
                  </a:cubicBezTo>
                  <a:cubicBezTo>
                    <a:pt x="107226" y="193923"/>
                    <a:pt x="92788" y="163965"/>
                    <a:pt x="85209" y="151873"/>
                  </a:cubicBezTo>
                  <a:cubicBezTo>
                    <a:pt x="70229" y="128411"/>
                    <a:pt x="71492" y="123539"/>
                    <a:pt x="91705" y="94121"/>
                  </a:cubicBezTo>
                  <a:cubicBezTo>
                    <a:pt x="109211" y="73006"/>
                    <a:pt x="117152" y="55139"/>
                    <a:pt x="131590" y="36550"/>
                  </a:cubicBezTo>
                  <a:cubicBezTo>
                    <a:pt x="139712" y="26083"/>
                    <a:pt x="132673" y="9479"/>
                    <a:pt x="123469" y="2982"/>
                  </a:cubicBezTo>
                  <a:cubicBezTo>
                    <a:pt x="113362" y="-4056"/>
                    <a:pt x="94412" y="2621"/>
                    <a:pt x="83584" y="10021"/>
                  </a:cubicBezTo>
                  <a:cubicBezTo>
                    <a:pt x="48031" y="34385"/>
                    <a:pt x="27998" y="71743"/>
                    <a:pt x="3273" y="105311"/>
                  </a:cubicBezTo>
                  <a:cubicBezTo>
                    <a:pt x="-2321" y="112891"/>
                    <a:pt x="566" y="120110"/>
                    <a:pt x="2371" y="128051"/>
                  </a:cubicBezTo>
                  <a:cubicBezTo>
                    <a:pt x="11214" y="164867"/>
                    <a:pt x="33774" y="193743"/>
                    <a:pt x="57596" y="221175"/>
                  </a:cubicBezTo>
                  <a:cubicBezTo>
                    <a:pt x="70590" y="235974"/>
                    <a:pt x="75282" y="251134"/>
                    <a:pt x="75643" y="269000"/>
                  </a:cubicBezTo>
                  <a:cubicBezTo>
                    <a:pt x="75824" y="276941"/>
                    <a:pt x="75463" y="285063"/>
                    <a:pt x="74741" y="293003"/>
                  </a:cubicBezTo>
                  <a:cubicBezTo>
                    <a:pt x="70771" y="349853"/>
                    <a:pt x="66078" y="406521"/>
                    <a:pt x="62649" y="463371"/>
                  </a:cubicBezTo>
                  <a:cubicBezTo>
                    <a:pt x="59581" y="514806"/>
                    <a:pt x="44421" y="658102"/>
                    <a:pt x="45143" y="678676"/>
                  </a:cubicBezTo>
                  <a:cubicBezTo>
                    <a:pt x="45865" y="701957"/>
                    <a:pt x="48211" y="704303"/>
                    <a:pt x="71673" y="704483"/>
                  </a:cubicBezTo>
                  <a:cubicBezTo>
                    <a:pt x="76185" y="704483"/>
                    <a:pt x="80516" y="703762"/>
                    <a:pt x="85028" y="703942"/>
                  </a:cubicBezTo>
                  <a:cubicBezTo>
                    <a:pt x="98022" y="704303"/>
                    <a:pt x="104519" y="697264"/>
                    <a:pt x="106685" y="685173"/>
                  </a:cubicBezTo>
                  <a:cubicBezTo>
                    <a:pt x="108129" y="677232"/>
                    <a:pt x="109753" y="669472"/>
                    <a:pt x="111016" y="661531"/>
                  </a:cubicBezTo>
                  <a:cubicBezTo>
                    <a:pt x="119137" y="612442"/>
                    <a:pt x="127078" y="563173"/>
                    <a:pt x="135380" y="514084"/>
                  </a:cubicBezTo>
                  <a:cubicBezTo>
                    <a:pt x="139351" y="491164"/>
                    <a:pt x="141696" y="472575"/>
                    <a:pt x="155232" y="453084"/>
                  </a:cubicBezTo>
                  <a:cubicBezTo>
                    <a:pt x="166602" y="436661"/>
                    <a:pt x="180137" y="432870"/>
                    <a:pt x="192229" y="448572"/>
                  </a:cubicBezTo>
                  <a:cubicBezTo>
                    <a:pt x="203780" y="463551"/>
                    <a:pt x="207208" y="577430"/>
                    <a:pt x="208111" y="616593"/>
                  </a:cubicBezTo>
                  <a:cubicBezTo>
                    <a:pt x="208472" y="639693"/>
                    <a:pt x="209194" y="662974"/>
                    <a:pt x="214788" y="685534"/>
                  </a:cubicBezTo>
                  <a:cubicBezTo>
                    <a:pt x="219661" y="704844"/>
                    <a:pt x="224534" y="708815"/>
                    <a:pt x="238972" y="707912"/>
                  </a:cubicBezTo>
                  <a:cubicBezTo>
                    <a:pt x="257561" y="706830"/>
                    <a:pt x="263878" y="701235"/>
                    <a:pt x="265862" y="682285"/>
                  </a:cubicBezTo>
                  <a:cubicBezTo>
                    <a:pt x="268209" y="661170"/>
                    <a:pt x="259185" y="461024"/>
                    <a:pt x="250883" y="382338"/>
                  </a:cubicBezTo>
                  <a:cubicBezTo>
                    <a:pt x="246552" y="341731"/>
                    <a:pt x="242762" y="302208"/>
                    <a:pt x="234280" y="260157"/>
                  </a:cubicBezTo>
                  <a:cubicBezTo>
                    <a:pt x="233919" y="253841"/>
                    <a:pt x="233197" y="246441"/>
                    <a:pt x="241679" y="245539"/>
                  </a:cubicBezTo>
                  <a:cubicBezTo>
                    <a:pt x="251605" y="244456"/>
                    <a:pt x="249800" y="252938"/>
                    <a:pt x="249800" y="258713"/>
                  </a:cubicBezTo>
                  <a:cubicBezTo>
                    <a:pt x="249981" y="280009"/>
                    <a:pt x="252327" y="301305"/>
                    <a:pt x="255215" y="322421"/>
                  </a:cubicBezTo>
                  <a:cubicBezTo>
                    <a:pt x="261170" y="366276"/>
                    <a:pt x="266404" y="410131"/>
                    <a:pt x="272360" y="457054"/>
                  </a:cubicBezTo>
                  <a:cubicBezTo>
                    <a:pt x="286798" y="447489"/>
                    <a:pt x="294377" y="436299"/>
                    <a:pt x="295099" y="426013"/>
                  </a:cubicBezTo>
                  <a:cubicBezTo>
                    <a:pt x="301596" y="348770"/>
                    <a:pt x="283368" y="273512"/>
                    <a:pt x="260087" y="199879"/>
                  </a:cubicBezTo>
                  <a:cubicBezTo>
                    <a:pt x="258824" y="194645"/>
                    <a:pt x="255936" y="189953"/>
                    <a:pt x="253229" y="185621"/>
                  </a:cubicBezTo>
                  <a:close/>
                </a:path>
              </a:pathLst>
            </a:custGeom>
            <a:solidFill>
              <a:srgbClr val="FFFFFF"/>
            </a:solidFill>
            <a:ln w="1804" cap="flat">
              <a:noFill/>
              <a:prstDash val="solid"/>
              <a:miter/>
            </a:ln>
          </p:spPr>
          <p:txBody>
            <a:bodyPr rtlCol="0" anchor="ctr"/>
            <a:lstStyle/>
            <a:p>
              <a:endParaRPr lang="en-US"/>
            </a:p>
          </p:txBody>
        </p:sp>
        <p:sp>
          <p:nvSpPr>
            <p:cNvPr id="51" name="Freeform 876">
              <a:extLst>
                <a:ext uri="{FF2B5EF4-FFF2-40B4-BE49-F238E27FC236}">
                  <a16:creationId xmlns:a16="http://schemas.microsoft.com/office/drawing/2014/main" id="{10DA11D5-E077-C402-6140-31C5C7D6C048}"/>
                </a:ext>
              </a:extLst>
            </p:cNvPr>
            <p:cNvSpPr/>
            <p:nvPr/>
          </p:nvSpPr>
          <p:spPr>
            <a:xfrm>
              <a:off x="6610327" y="2360243"/>
              <a:ext cx="385459" cy="539914"/>
            </a:xfrm>
            <a:custGeom>
              <a:avLst/>
              <a:gdLst>
                <a:gd name="connsiteX0" fmla="*/ 379919 w 385459"/>
                <a:gd name="connsiteY0" fmla="*/ 70015 h 539914"/>
                <a:gd name="connsiteX1" fmla="*/ 376671 w 385459"/>
                <a:gd name="connsiteY1" fmla="*/ 33559 h 539914"/>
                <a:gd name="connsiteX2" fmla="*/ 341839 w 385459"/>
                <a:gd name="connsiteY2" fmla="*/ 42583 h 539914"/>
                <a:gd name="connsiteX3" fmla="*/ 296180 w 385459"/>
                <a:gd name="connsiteY3" fmla="*/ 91130 h 539914"/>
                <a:gd name="connsiteX4" fmla="*/ 256295 w 385459"/>
                <a:gd name="connsiteY4" fmla="*/ 87701 h 539914"/>
                <a:gd name="connsiteX5" fmla="*/ 228141 w 385459"/>
                <a:gd name="connsiteY5" fmla="*/ 45651 h 539914"/>
                <a:gd name="connsiteX6" fmla="*/ 144040 w 385459"/>
                <a:gd name="connsiteY6" fmla="*/ 1435 h 539914"/>
                <a:gd name="connsiteX7" fmla="*/ 117511 w 385459"/>
                <a:gd name="connsiteY7" fmla="*/ 1435 h 539914"/>
                <a:gd name="connsiteX8" fmla="*/ 55428 w 385459"/>
                <a:gd name="connsiteY8" fmla="*/ 32657 h 539914"/>
                <a:gd name="connsiteX9" fmla="*/ 41351 w 385459"/>
                <a:gd name="connsiteY9" fmla="*/ 61171 h 539914"/>
                <a:gd name="connsiteX10" fmla="*/ 17528 w 385459"/>
                <a:gd name="connsiteY10" fmla="*/ 145814 h 539914"/>
                <a:gd name="connsiteX11" fmla="*/ 22 w 385459"/>
                <a:gd name="connsiteY11" fmla="*/ 264385 h 539914"/>
                <a:gd name="connsiteX12" fmla="*/ 29259 w 385459"/>
                <a:gd name="connsiteY12" fmla="*/ 291095 h 539914"/>
                <a:gd name="connsiteX13" fmla="*/ 36298 w 385459"/>
                <a:gd name="connsiteY13" fmla="*/ 171621 h 539914"/>
                <a:gd name="connsiteX14" fmla="*/ 56150 w 385459"/>
                <a:gd name="connsiteY14" fmla="*/ 96364 h 539914"/>
                <a:gd name="connsiteX15" fmla="*/ 62466 w 385459"/>
                <a:gd name="connsiteY15" fmla="*/ 111163 h 539914"/>
                <a:gd name="connsiteX16" fmla="*/ 46765 w 385459"/>
                <a:gd name="connsiteY16" fmla="*/ 283515 h 539914"/>
                <a:gd name="connsiteX17" fmla="*/ 40087 w 385459"/>
                <a:gd name="connsiteY17" fmla="*/ 389995 h 539914"/>
                <a:gd name="connsiteX18" fmla="*/ 32508 w 385459"/>
                <a:gd name="connsiteY18" fmla="*/ 474998 h 539914"/>
                <a:gd name="connsiteX19" fmla="*/ 32147 w 385459"/>
                <a:gd name="connsiteY19" fmla="*/ 517770 h 539914"/>
                <a:gd name="connsiteX20" fmla="*/ 66076 w 385459"/>
                <a:gd name="connsiteY20" fmla="*/ 537081 h 539914"/>
                <a:gd name="connsiteX21" fmla="*/ 90078 w 385459"/>
                <a:gd name="connsiteY21" fmla="*/ 504415 h 539914"/>
                <a:gd name="connsiteX22" fmla="*/ 108848 w 385459"/>
                <a:gd name="connsiteY22" fmla="*/ 332063 h 539914"/>
                <a:gd name="connsiteX23" fmla="*/ 111014 w 385459"/>
                <a:gd name="connsiteY23" fmla="*/ 316181 h 539914"/>
                <a:gd name="connsiteX24" fmla="*/ 143318 w 385459"/>
                <a:gd name="connsiteY24" fmla="*/ 293802 h 539914"/>
                <a:gd name="connsiteX25" fmla="*/ 170028 w 385459"/>
                <a:gd name="connsiteY25" fmla="*/ 315459 h 539914"/>
                <a:gd name="connsiteX26" fmla="*/ 179233 w 385459"/>
                <a:gd name="connsiteY26" fmla="*/ 514702 h 539914"/>
                <a:gd name="connsiteX27" fmla="*/ 211898 w 385459"/>
                <a:gd name="connsiteY27" fmla="*/ 539607 h 539914"/>
                <a:gd name="connsiteX28" fmla="*/ 234638 w 385459"/>
                <a:gd name="connsiteY28" fmla="*/ 512175 h 539914"/>
                <a:gd name="connsiteX29" fmla="*/ 234819 w 385459"/>
                <a:gd name="connsiteY29" fmla="*/ 485465 h 539914"/>
                <a:gd name="connsiteX30" fmla="*/ 222546 w 385459"/>
                <a:gd name="connsiteY30" fmla="*/ 216379 h 539914"/>
                <a:gd name="connsiteX31" fmla="*/ 204318 w 385459"/>
                <a:gd name="connsiteY31" fmla="*/ 140219 h 539914"/>
                <a:gd name="connsiteX32" fmla="*/ 203236 w 385459"/>
                <a:gd name="connsiteY32" fmla="*/ 130654 h 539914"/>
                <a:gd name="connsiteX33" fmla="*/ 214967 w 385459"/>
                <a:gd name="connsiteY33" fmla="*/ 130834 h 539914"/>
                <a:gd name="connsiteX34" fmla="*/ 252144 w 385459"/>
                <a:gd name="connsiteY34" fmla="*/ 156642 h 539914"/>
                <a:gd name="connsiteX35" fmla="*/ 314046 w 385459"/>
                <a:gd name="connsiteY35" fmla="*/ 150325 h 539914"/>
                <a:gd name="connsiteX36" fmla="*/ 356638 w 385459"/>
                <a:gd name="connsiteY36" fmla="*/ 102500 h 539914"/>
                <a:gd name="connsiteX37" fmla="*/ 379919 w 385459"/>
                <a:gd name="connsiteY37" fmla="*/ 70015 h 539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385459" h="539914">
                  <a:moveTo>
                    <a:pt x="379919" y="70015"/>
                  </a:moveTo>
                  <a:cubicBezTo>
                    <a:pt x="387860" y="55396"/>
                    <a:pt x="387680" y="40778"/>
                    <a:pt x="376671" y="33559"/>
                  </a:cubicBezTo>
                  <a:cubicBezTo>
                    <a:pt x="361691" y="23994"/>
                    <a:pt x="350322" y="33740"/>
                    <a:pt x="341839" y="42583"/>
                  </a:cubicBezTo>
                  <a:cubicBezTo>
                    <a:pt x="326680" y="58825"/>
                    <a:pt x="312061" y="75609"/>
                    <a:pt x="296180" y="91130"/>
                  </a:cubicBezTo>
                  <a:cubicBezTo>
                    <a:pt x="280839" y="106109"/>
                    <a:pt x="268747" y="104846"/>
                    <a:pt x="256295" y="87701"/>
                  </a:cubicBezTo>
                  <a:cubicBezTo>
                    <a:pt x="246369" y="74166"/>
                    <a:pt x="237706" y="59547"/>
                    <a:pt x="228141" y="45651"/>
                  </a:cubicBezTo>
                  <a:cubicBezTo>
                    <a:pt x="207748" y="16595"/>
                    <a:pt x="183384" y="-5062"/>
                    <a:pt x="144040" y="1435"/>
                  </a:cubicBezTo>
                  <a:cubicBezTo>
                    <a:pt x="135378" y="2879"/>
                    <a:pt x="125993" y="3420"/>
                    <a:pt x="117511" y="1435"/>
                  </a:cubicBezTo>
                  <a:cubicBezTo>
                    <a:pt x="87733" y="-5243"/>
                    <a:pt x="70948" y="12444"/>
                    <a:pt x="55428" y="32657"/>
                  </a:cubicBezTo>
                  <a:cubicBezTo>
                    <a:pt x="48931" y="41139"/>
                    <a:pt x="45141" y="51245"/>
                    <a:pt x="41351" y="61171"/>
                  </a:cubicBezTo>
                  <a:cubicBezTo>
                    <a:pt x="31064" y="88784"/>
                    <a:pt x="22942" y="117118"/>
                    <a:pt x="17528" y="145814"/>
                  </a:cubicBezTo>
                  <a:cubicBezTo>
                    <a:pt x="10309" y="184977"/>
                    <a:pt x="564" y="224139"/>
                    <a:pt x="22" y="264385"/>
                  </a:cubicBezTo>
                  <a:cubicBezTo>
                    <a:pt x="-339" y="286944"/>
                    <a:pt x="3451" y="290012"/>
                    <a:pt x="29259" y="291095"/>
                  </a:cubicBezTo>
                  <a:cubicBezTo>
                    <a:pt x="33410" y="251391"/>
                    <a:pt x="34673" y="211506"/>
                    <a:pt x="36298" y="171621"/>
                  </a:cubicBezTo>
                  <a:cubicBezTo>
                    <a:pt x="37019" y="150325"/>
                    <a:pt x="47848" y="94920"/>
                    <a:pt x="56150" y="96364"/>
                  </a:cubicBezTo>
                  <a:cubicBezTo>
                    <a:pt x="64632" y="97808"/>
                    <a:pt x="63730" y="104846"/>
                    <a:pt x="62466" y="111163"/>
                  </a:cubicBezTo>
                  <a:cubicBezTo>
                    <a:pt x="51457" y="168192"/>
                    <a:pt x="48209" y="225764"/>
                    <a:pt x="46765" y="283515"/>
                  </a:cubicBezTo>
                  <a:cubicBezTo>
                    <a:pt x="45862" y="319068"/>
                    <a:pt x="43877" y="354622"/>
                    <a:pt x="40087" y="389995"/>
                  </a:cubicBezTo>
                  <a:cubicBezTo>
                    <a:pt x="37019" y="418329"/>
                    <a:pt x="34493" y="446663"/>
                    <a:pt x="32508" y="474998"/>
                  </a:cubicBezTo>
                  <a:cubicBezTo>
                    <a:pt x="31424" y="489255"/>
                    <a:pt x="31786" y="503513"/>
                    <a:pt x="32147" y="517770"/>
                  </a:cubicBezTo>
                  <a:cubicBezTo>
                    <a:pt x="32327" y="524086"/>
                    <a:pt x="30342" y="537081"/>
                    <a:pt x="66076" y="537081"/>
                  </a:cubicBezTo>
                  <a:cubicBezTo>
                    <a:pt x="90259" y="537081"/>
                    <a:pt x="89176" y="513619"/>
                    <a:pt x="90078" y="504415"/>
                  </a:cubicBezTo>
                  <a:cubicBezTo>
                    <a:pt x="96576" y="447024"/>
                    <a:pt x="102712" y="389453"/>
                    <a:pt x="108848" y="332063"/>
                  </a:cubicBezTo>
                  <a:cubicBezTo>
                    <a:pt x="109389" y="326829"/>
                    <a:pt x="109389" y="321234"/>
                    <a:pt x="111014" y="316181"/>
                  </a:cubicBezTo>
                  <a:cubicBezTo>
                    <a:pt x="114804" y="303909"/>
                    <a:pt x="126173" y="293802"/>
                    <a:pt x="143318" y="293802"/>
                  </a:cubicBezTo>
                  <a:cubicBezTo>
                    <a:pt x="157937" y="293802"/>
                    <a:pt x="166600" y="305533"/>
                    <a:pt x="170028" y="315459"/>
                  </a:cubicBezTo>
                  <a:cubicBezTo>
                    <a:pt x="176345" y="334409"/>
                    <a:pt x="174901" y="459297"/>
                    <a:pt x="179233" y="514702"/>
                  </a:cubicBezTo>
                  <a:cubicBezTo>
                    <a:pt x="183203" y="536900"/>
                    <a:pt x="189339" y="541231"/>
                    <a:pt x="211898" y="539607"/>
                  </a:cubicBezTo>
                  <a:cubicBezTo>
                    <a:pt x="231750" y="538164"/>
                    <a:pt x="233194" y="536539"/>
                    <a:pt x="234638" y="512175"/>
                  </a:cubicBezTo>
                  <a:cubicBezTo>
                    <a:pt x="235180" y="503332"/>
                    <a:pt x="235540" y="494308"/>
                    <a:pt x="234819" y="485465"/>
                  </a:cubicBezTo>
                  <a:cubicBezTo>
                    <a:pt x="233014" y="458935"/>
                    <a:pt x="225614" y="279364"/>
                    <a:pt x="222546" y="216379"/>
                  </a:cubicBezTo>
                  <a:cubicBezTo>
                    <a:pt x="221283" y="190210"/>
                    <a:pt x="223268" y="162598"/>
                    <a:pt x="204318" y="140219"/>
                  </a:cubicBezTo>
                  <a:cubicBezTo>
                    <a:pt x="201972" y="137512"/>
                    <a:pt x="200529" y="133902"/>
                    <a:pt x="203236" y="130654"/>
                  </a:cubicBezTo>
                  <a:cubicBezTo>
                    <a:pt x="207025" y="126142"/>
                    <a:pt x="211357" y="128308"/>
                    <a:pt x="214967" y="130834"/>
                  </a:cubicBezTo>
                  <a:cubicBezTo>
                    <a:pt x="227419" y="139317"/>
                    <a:pt x="239691" y="148160"/>
                    <a:pt x="252144" y="156642"/>
                  </a:cubicBezTo>
                  <a:cubicBezTo>
                    <a:pt x="279756" y="175411"/>
                    <a:pt x="290946" y="174509"/>
                    <a:pt x="314046" y="150325"/>
                  </a:cubicBezTo>
                  <a:cubicBezTo>
                    <a:pt x="328845" y="134985"/>
                    <a:pt x="342922" y="118923"/>
                    <a:pt x="356638" y="102500"/>
                  </a:cubicBezTo>
                  <a:cubicBezTo>
                    <a:pt x="365481" y="92393"/>
                    <a:pt x="373603" y="81745"/>
                    <a:pt x="379919" y="70015"/>
                  </a:cubicBezTo>
                  <a:close/>
                </a:path>
              </a:pathLst>
            </a:custGeom>
            <a:solidFill>
              <a:srgbClr val="7030A0"/>
            </a:solidFill>
            <a:ln w="1804" cap="flat">
              <a:noFill/>
              <a:prstDash val="solid"/>
              <a:miter/>
            </a:ln>
          </p:spPr>
          <p:txBody>
            <a:bodyPr rtlCol="0" anchor="ctr"/>
            <a:lstStyle/>
            <a:p>
              <a:endParaRPr lang="en-US"/>
            </a:p>
          </p:txBody>
        </p:sp>
        <p:sp>
          <p:nvSpPr>
            <p:cNvPr id="52" name="Freeform 877">
              <a:extLst>
                <a:ext uri="{FF2B5EF4-FFF2-40B4-BE49-F238E27FC236}">
                  <a16:creationId xmlns:a16="http://schemas.microsoft.com/office/drawing/2014/main" id="{F65AAB5A-A6B4-AB71-35FA-08D462F498F9}"/>
                </a:ext>
              </a:extLst>
            </p:cNvPr>
            <p:cNvSpPr/>
            <p:nvPr/>
          </p:nvSpPr>
          <p:spPr>
            <a:xfrm>
              <a:off x="7080079" y="2520461"/>
              <a:ext cx="255971" cy="225964"/>
            </a:xfrm>
            <a:custGeom>
              <a:avLst/>
              <a:gdLst>
                <a:gd name="connsiteX0" fmla="*/ 59960 w 255971"/>
                <a:gd name="connsiteY0" fmla="*/ 222559 h 225964"/>
                <a:gd name="connsiteX1" fmla="*/ 129081 w 255971"/>
                <a:gd name="connsiteY1" fmla="*/ 225626 h 225964"/>
                <a:gd name="connsiteX2" fmla="*/ 216972 w 255971"/>
                <a:gd name="connsiteY2" fmla="*/ 222919 h 225964"/>
                <a:gd name="connsiteX3" fmla="*/ 255232 w 255971"/>
                <a:gd name="connsiteY3" fmla="*/ 181410 h 225964"/>
                <a:gd name="connsiteX4" fmla="*/ 255955 w 255971"/>
                <a:gd name="connsiteY4" fmla="*/ 48221 h 225964"/>
                <a:gd name="connsiteX5" fmla="*/ 236102 w 255971"/>
                <a:gd name="connsiteY5" fmla="*/ 9780 h 225964"/>
                <a:gd name="connsiteX6" fmla="*/ 183043 w 255971"/>
                <a:gd name="connsiteY6" fmla="*/ 1659 h 225964"/>
                <a:gd name="connsiteX7" fmla="*/ 28377 w 255971"/>
                <a:gd name="connsiteY7" fmla="*/ 395 h 225964"/>
                <a:gd name="connsiteX8" fmla="*/ 223 w 255971"/>
                <a:gd name="connsiteY8" fmla="*/ 22774 h 225964"/>
                <a:gd name="connsiteX9" fmla="*/ 17007 w 255971"/>
                <a:gd name="connsiteY9" fmla="*/ 196209 h 225964"/>
                <a:gd name="connsiteX10" fmla="*/ 59960 w 255971"/>
                <a:gd name="connsiteY10" fmla="*/ 222559 h 225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55971" h="225964">
                  <a:moveTo>
                    <a:pt x="59960" y="222559"/>
                  </a:moveTo>
                  <a:cubicBezTo>
                    <a:pt x="83241" y="222017"/>
                    <a:pt x="106161" y="224905"/>
                    <a:pt x="129081" y="225626"/>
                  </a:cubicBezTo>
                  <a:cubicBezTo>
                    <a:pt x="158318" y="226529"/>
                    <a:pt x="187916" y="225626"/>
                    <a:pt x="216972" y="222919"/>
                  </a:cubicBezTo>
                  <a:cubicBezTo>
                    <a:pt x="249096" y="219851"/>
                    <a:pt x="253247" y="214437"/>
                    <a:pt x="255232" y="181410"/>
                  </a:cubicBezTo>
                  <a:cubicBezTo>
                    <a:pt x="256676" y="159212"/>
                    <a:pt x="255413" y="70419"/>
                    <a:pt x="255955" y="48221"/>
                  </a:cubicBezTo>
                  <a:cubicBezTo>
                    <a:pt x="256315" y="31798"/>
                    <a:pt x="250901" y="16097"/>
                    <a:pt x="236102" y="9780"/>
                  </a:cubicBezTo>
                  <a:cubicBezTo>
                    <a:pt x="219679" y="2741"/>
                    <a:pt x="201090" y="2561"/>
                    <a:pt x="183043" y="1659"/>
                  </a:cubicBezTo>
                  <a:cubicBezTo>
                    <a:pt x="140451" y="-146"/>
                    <a:pt x="37220" y="-326"/>
                    <a:pt x="28377" y="395"/>
                  </a:cubicBezTo>
                  <a:cubicBezTo>
                    <a:pt x="10330" y="1839"/>
                    <a:pt x="2930" y="4907"/>
                    <a:pt x="223" y="22774"/>
                  </a:cubicBezTo>
                  <a:cubicBezTo>
                    <a:pt x="-1762" y="35227"/>
                    <a:pt x="9969" y="150369"/>
                    <a:pt x="17007" y="196209"/>
                  </a:cubicBezTo>
                  <a:cubicBezTo>
                    <a:pt x="20436" y="218047"/>
                    <a:pt x="37220" y="223100"/>
                    <a:pt x="59960" y="222559"/>
                  </a:cubicBezTo>
                  <a:close/>
                </a:path>
              </a:pathLst>
            </a:custGeom>
            <a:solidFill>
              <a:srgbClr val="FFFFFF"/>
            </a:solidFill>
            <a:ln w="1804" cap="flat">
              <a:noFill/>
              <a:prstDash val="solid"/>
              <a:miter/>
            </a:ln>
          </p:spPr>
          <p:txBody>
            <a:bodyPr rtlCol="0" anchor="ctr"/>
            <a:lstStyle/>
            <a:p>
              <a:endParaRPr lang="en-US"/>
            </a:p>
          </p:txBody>
        </p:sp>
        <p:sp>
          <p:nvSpPr>
            <p:cNvPr id="53" name="Freeform 878">
              <a:extLst>
                <a:ext uri="{FF2B5EF4-FFF2-40B4-BE49-F238E27FC236}">
                  <a16:creationId xmlns:a16="http://schemas.microsoft.com/office/drawing/2014/main" id="{1022BF30-D7F2-4FF9-48C3-EE23EC9E8232}"/>
                </a:ext>
              </a:extLst>
            </p:cNvPr>
            <p:cNvSpPr/>
            <p:nvPr/>
          </p:nvSpPr>
          <p:spPr>
            <a:xfrm>
              <a:off x="6647602" y="2162880"/>
              <a:ext cx="203490" cy="187003"/>
            </a:xfrm>
            <a:custGeom>
              <a:avLst/>
              <a:gdLst>
                <a:gd name="connsiteX0" fmla="*/ 100449 w 203490"/>
                <a:gd name="connsiteY0" fmla="*/ 186887 h 187003"/>
                <a:gd name="connsiteX1" fmla="*/ 195558 w 203490"/>
                <a:gd name="connsiteY1" fmla="*/ 125165 h 187003"/>
                <a:gd name="connsiteX2" fmla="*/ 120842 w 203490"/>
                <a:gd name="connsiteY2" fmla="*/ 999 h 187003"/>
                <a:gd name="connsiteX3" fmla="*/ 6242 w 203490"/>
                <a:gd name="connsiteY3" fmla="*/ 67774 h 187003"/>
                <a:gd name="connsiteX4" fmla="*/ 100449 w 203490"/>
                <a:gd name="connsiteY4" fmla="*/ 186887 h 1870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3490" h="187003">
                  <a:moveTo>
                    <a:pt x="100449" y="186887"/>
                  </a:moveTo>
                  <a:cubicBezTo>
                    <a:pt x="158020" y="187067"/>
                    <a:pt x="174082" y="167937"/>
                    <a:pt x="195558" y="125165"/>
                  </a:cubicBezTo>
                  <a:cubicBezTo>
                    <a:pt x="218298" y="82573"/>
                    <a:pt x="191768" y="9481"/>
                    <a:pt x="120842" y="999"/>
                  </a:cubicBezTo>
                  <a:cubicBezTo>
                    <a:pt x="72836" y="-4596"/>
                    <a:pt x="26274" y="12730"/>
                    <a:pt x="6242" y="67774"/>
                  </a:cubicBezTo>
                  <a:cubicBezTo>
                    <a:pt x="-23898" y="145017"/>
                    <a:pt x="62910" y="189594"/>
                    <a:pt x="100449" y="186887"/>
                  </a:cubicBezTo>
                  <a:close/>
                </a:path>
              </a:pathLst>
            </a:custGeom>
            <a:solidFill>
              <a:srgbClr val="FFFFFF"/>
            </a:solidFill>
            <a:ln w="1804" cap="flat">
              <a:noFill/>
              <a:prstDash val="solid"/>
              <a:miter/>
            </a:ln>
          </p:spPr>
          <p:txBody>
            <a:bodyPr rtlCol="0" anchor="ctr"/>
            <a:lstStyle/>
            <a:p>
              <a:endParaRPr lang="en-US"/>
            </a:p>
          </p:txBody>
        </p:sp>
        <p:sp>
          <p:nvSpPr>
            <p:cNvPr id="54" name="Freeform 879">
              <a:extLst>
                <a:ext uri="{FF2B5EF4-FFF2-40B4-BE49-F238E27FC236}">
                  <a16:creationId xmlns:a16="http://schemas.microsoft.com/office/drawing/2014/main" id="{7E387606-96A2-CF4F-ABC6-03DC31A1CF28}"/>
                </a:ext>
              </a:extLst>
            </p:cNvPr>
            <p:cNvSpPr/>
            <p:nvPr/>
          </p:nvSpPr>
          <p:spPr>
            <a:xfrm>
              <a:off x="6591813" y="1805324"/>
              <a:ext cx="1347806" cy="1115127"/>
            </a:xfrm>
            <a:custGeom>
              <a:avLst/>
              <a:gdLst>
                <a:gd name="connsiteX0" fmla="*/ 1334189 w 1347806"/>
                <a:gd name="connsiteY0" fmla="*/ 650200 h 1115127"/>
                <a:gd name="connsiteX1" fmla="*/ 1302606 w 1347806"/>
                <a:gd name="connsiteY1" fmla="*/ 562129 h 1115127"/>
                <a:gd name="connsiteX2" fmla="*/ 1307659 w 1347806"/>
                <a:gd name="connsiteY2" fmla="*/ 538667 h 1115127"/>
                <a:gd name="connsiteX3" fmla="*/ 1324443 w 1347806"/>
                <a:gd name="connsiteY3" fmla="*/ 456371 h 1115127"/>
                <a:gd name="connsiteX4" fmla="*/ 1223198 w 1347806"/>
                <a:gd name="connsiteY4" fmla="*/ 350794 h 1115127"/>
                <a:gd name="connsiteX5" fmla="*/ 1210204 w 1347806"/>
                <a:gd name="connsiteY5" fmla="*/ 333649 h 1115127"/>
                <a:gd name="connsiteX6" fmla="*/ 1213632 w 1347806"/>
                <a:gd name="connsiteY6" fmla="*/ 132240 h 1115127"/>
                <a:gd name="connsiteX7" fmla="*/ 1168334 w 1347806"/>
                <a:gd name="connsiteY7" fmla="*/ 69075 h 1115127"/>
                <a:gd name="connsiteX8" fmla="*/ 1157686 w 1347806"/>
                <a:gd name="connsiteY8" fmla="*/ 67811 h 1115127"/>
                <a:gd name="connsiteX9" fmla="*/ 1064561 w 1347806"/>
                <a:gd name="connsiteY9" fmla="*/ 62036 h 1115127"/>
                <a:gd name="connsiteX10" fmla="*/ 1037851 w 1347806"/>
                <a:gd name="connsiteY10" fmla="*/ 44711 h 1115127"/>
                <a:gd name="connsiteX11" fmla="*/ 997064 w 1347806"/>
                <a:gd name="connsiteY11" fmla="*/ 10421 h 1115127"/>
                <a:gd name="connsiteX12" fmla="*/ 952848 w 1347806"/>
                <a:gd name="connsiteY12" fmla="*/ 1217 h 1115127"/>
                <a:gd name="connsiteX13" fmla="*/ 577643 w 1347806"/>
                <a:gd name="connsiteY13" fmla="*/ 1217 h 1115127"/>
                <a:gd name="connsiteX14" fmla="*/ 534149 w 1347806"/>
                <a:gd name="connsiteY14" fmla="*/ 24317 h 1115127"/>
                <a:gd name="connsiteX15" fmla="*/ 506356 w 1347806"/>
                <a:gd name="connsiteY15" fmla="*/ 41462 h 1115127"/>
                <a:gd name="connsiteX16" fmla="*/ 351871 w 1347806"/>
                <a:gd name="connsiteY16" fmla="*/ 47237 h 1115127"/>
                <a:gd name="connsiteX17" fmla="*/ 322634 w 1347806"/>
                <a:gd name="connsiteY17" fmla="*/ 76835 h 1115127"/>
                <a:gd name="connsiteX18" fmla="*/ 324439 w 1347806"/>
                <a:gd name="connsiteY18" fmla="*/ 135489 h 1115127"/>
                <a:gd name="connsiteX19" fmla="*/ 325341 w 1347806"/>
                <a:gd name="connsiteY19" fmla="*/ 311451 h 1115127"/>
                <a:gd name="connsiteX20" fmla="*/ 340681 w 1347806"/>
                <a:gd name="connsiteY20" fmla="*/ 592088 h 1115127"/>
                <a:gd name="connsiteX21" fmla="*/ 313249 w 1347806"/>
                <a:gd name="connsiteY21" fmla="*/ 624753 h 1115127"/>
                <a:gd name="connsiteX22" fmla="*/ 280583 w 1347806"/>
                <a:gd name="connsiteY22" fmla="*/ 622588 h 1115127"/>
                <a:gd name="connsiteX23" fmla="*/ 214891 w 1347806"/>
                <a:gd name="connsiteY23" fmla="*/ 545886 h 1115127"/>
                <a:gd name="connsiteX24" fmla="*/ 271921 w 1347806"/>
                <a:gd name="connsiteY24" fmla="*/ 463771 h 1115127"/>
                <a:gd name="connsiteX25" fmla="*/ 221749 w 1347806"/>
                <a:gd name="connsiteY25" fmla="*/ 356389 h 1115127"/>
                <a:gd name="connsiteX26" fmla="*/ 71595 w 1347806"/>
                <a:gd name="connsiteY26" fmla="*/ 374256 h 1115127"/>
                <a:gd name="connsiteX27" fmla="*/ 82785 w 1347806"/>
                <a:gd name="connsiteY27" fmla="*/ 537584 h 1115127"/>
                <a:gd name="connsiteX28" fmla="*/ 95056 w 1347806"/>
                <a:gd name="connsiteY28" fmla="*/ 548232 h 1115127"/>
                <a:gd name="connsiteX29" fmla="*/ 45246 w 1347806"/>
                <a:gd name="connsiteY29" fmla="*/ 608691 h 1115127"/>
                <a:gd name="connsiteX30" fmla="*/ 488 w 1347806"/>
                <a:gd name="connsiteY30" fmla="*/ 808476 h 1115127"/>
                <a:gd name="connsiteX31" fmla="*/ 308 w 1347806"/>
                <a:gd name="connsiteY31" fmla="*/ 827064 h 1115127"/>
                <a:gd name="connsiteX32" fmla="*/ 23048 w 1347806"/>
                <a:gd name="connsiteY32" fmla="*/ 859369 h 1115127"/>
                <a:gd name="connsiteX33" fmla="*/ 46509 w 1347806"/>
                <a:gd name="connsiteY33" fmla="*/ 869656 h 1115127"/>
                <a:gd name="connsiteX34" fmla="*/ 47592 w 1347806"/>
                <a:gd name="connsiteY34" fmla="*/ 898712 h 1115127"/>
                <a:gd name="connsiteX35" fmla="*/ 45426 w 1347806"/>
                <a:gd name="connsiteY35" fmla="*/ 919828 h 1115127"/>
                <a:gd name="connsiteX36" fmla="*/ 33695 w 1347806"/>
                <a:gd name="connsiteY36" fmla="*/ 1067636 h 1115127"/>
                <a:gd name="connsiteX37" fmla="*/ 92711 w 1347806"/>
                <a:gd name="connsiteY37" fmla="*/ 1106798 h 1115127"/>
                <a:gd name="connsiteX38" fmla="*/ 121406 w 1347806"/>
                <a:gd name="connsiteY38" fmla="*/ 1074855 h 1115127"/>
                <a:gd name="connsiteX39" fmla="*/ 130069 w 1347806"/>
                <a:gd name="connsiteY39" fmla="*/ 1003387 h 1115127"/>
                <a:gd name="connsiteX40" fmla="*/ 141619 w 1347806"/>
                <a:gd name="connsiteY40" fmla="*/ 894742 h 1115127"/>
                <a:gd name="connsiteX41" fmla="*/ 151545 w 1347806"/>
                <a:gd name="connsiteY41" fmla="*/ 870017 h 1115127"/>
                <a:gd name="connsiteX42" fmla="*/ 175367 w 1347806"/>
                <a:gd name="connsiteY42" fmla="*/ 878680 h 1115127"/>
                <a:gd name="connsiteX43" fmla="*/ 182767 w 1347806"/>
                <a:gd name="connsiteY43" fmla="*/ 1069982 h 1115127"/>
                <a:gd name="connsiteX44" fmla="*/ 226983 w 1347806"/>
                <a:gd name="connsiteY44" fmla="*/ 1110227 h 1115127"/>
                <a:gd name="connsiteX45" fmla="*/ 242865 w 1347806"/>
                <a:gd name="connsiteY45" fmla="*/ 1108603 h 1115127"/>
                <a:gd name="connsiteX46" fmla="*/ 267589 w 1347806"/>
                <a:gd name="connsiteY46" fmla="*/ 1085683 h 1115127"/>
                <a:gd name="connsiteX47" fmla="*/ 262717 w 1347806"/>
                <a:gd name="connsiteY47" fmla="*/ 945094 h 1115127"/>
                <a:gd name="connsiteX48" fmla="*/ 253693 w 1347806"/>
                <a:gd name="connsiteY48" fmla="*/ 732135 h 1115127"/>
                <a:gd name="connsiteX49" fmla="*/ 259287 w 1347806"/>
                <a:gd name="connsiteY49" fmla="*/ 724375 h 1115127"/>
                <a:gd name="connsiteX50" fmla="*/ 305128 w 1347806"/>
                <a:gd name="connsiteY50" fmla="*/ 743324 h 1115127"/>
                <a:gd name="connsiteX51" fmla="*/ 349705 w 1347806"/>
                <a:gd name="connsiteY51" fmla="*/ 712644 h 1115127"/>
                <a:gd name="connsiteX52" fmla="*/ 352954 w 1347806"/>
                <a:gd name="connsiteY52" fmla="*/ 719321 h 1115127"/>
                <a:gd name="connsiteX53" fmla="*/ 369376 w 1347806"/>
                <a:gd name="connsiteY53" fmla="*/ 958810 h 1115127"/>
                <a:gd name="connsiteX54" fmla="*/ 378581 w 1347806"/>
                <a:gd name="connsiteY54" fmla="*/ 1067816 h 1115127"/>
                <a:gd name="connsiteX55" fmla="*/ 409442 w 1347806"/>
                <a:gd name="connsiteY55" fmla="*/ 1102648 h 1115127"/>
                <a:gd name="connsiteX56" fmla="*/ 464847 w 1347806"/>
                <a:gd name="connsiteY56" fmla="*/ 1110408 h 1115127"/>
                <a:gd name="connsiteX57" fmla="*/ 712457 w 1347806"/>
                <a:gd name="connsiteY57" fmla="*/ 1106076 h 1115127"/>
                <a:gd name="connsiteX58" fmla="*/ 1091813 w 1347806"/>
                <a:gd name="connsiteY58" fmla="*/ 1110949 h 1115127"/>
                <a:gd name="connsiteX59" fmla="*/ 1166348 w 1347806"/>
                <a:gd name="connsiteY59" fmla="*/ 1049769 h 1115127"/>
                <a:gd name="connsiteX60" fmla="*/ 1196127 w 1347806"/>
                <a:gd name="connsiteY60" fmla="*/ 884455 h 1115127"/>
                <a:gd name="connsiteX61" fmla="*/ 1211828 w 1347806"/>
                <a:gd name="connsiteY61" fmla="*/ 849804 h 1115127"/>
                <a:gd name="connsiteX62" fmla="*/ 1229695 w 1347806"/>
                <a:gd name="connsiteY62" fmla="*/ 892215 h 1115127"/>
                <a:gd name="connsiteX63" fmla="*/ 1234748 w 1347806"/>
                <a:gd name="connsiteY63" fmla="*/ 1078825 h 1115127"/>
                <a:gd name="connsiteX64" fmla="*/ 1284919 w 1347806"/>
                <a:gd name="connsiteY64" fmla="*/ 1115100 h 1115127"/>
                <a:gd name="connsiteX65" fmla="*/ 1320293 w 1347806"/>
                <a:gd name="connsiteY65" fmla="*/ 1087127 h 1115127"/>
                <a:gd name="connsiteX66" fmla="*/ 1316683 w 1347806"/>
                <a:gd name="connsiteY66" fmla="*/ 898171 h 1115127"/>
                <a:gd name="connsiteX67" fmla="*/ 1329677 w 1347806"/>
                <a:gd name="connsiteY67" fmla="*/ 854316 h 1115127"/>
                <a:gd name="connsiteX68" fmla="*/ 1347364 w 1347806"/>
                <a:gd name="connsiteY68" fmla="*/ 790609 h 1115127"/>
                <a:gd name="connsiteX69" fmla="*/ 1334189 w 1347806"/>
                <a:gd name="connsiteY69" fmla="*/ 650200 h 1115127"/>
                <a:gd name="connsiteX70" fmla="*/ 1277701 w 1347806"/>
                <a:gd name="connsiteY70" fmla="*/ 392664 h 1115127"/>
                <a:gd name="connsiteX71" fmla="*/ 1306757 w 1347806"/>
                <a:gd name="connsiteY71" fmla="*/ 492647 h 1115127"/>
                <a:gd name="connsiteX72" fmla="*/ 1165627 w 1347806"/>
                <a:gd name="connsiteY72" fmla="*/ 556354 h 1115127"/>
                <a:gd name="connsiteX73" fmla="*/ 1152271 w 1347806"/>
                <a:gd name="connsiteY73" fmla="*/ 478930 h 1115127"/>
                <a:gd name="connsiteX74" fmla="*/ 1177899 w 1347806"/>
                <a:gd name="connsiteY74" fmla="*/ 443558 h 1115127"/>
                <a:gd name="connsiteX75" fmla="*/ 1163100 w 1347806"/>
                <a:gd name="connsiteY75" fmla="*/ 377143 h 1115127"/>
                <a:gd name="connsiteX76" fmla="*/ 1277701 w 1347806"/>
                <a:gd name="connsiteY76" fmla="*/ 392664 h 1115127"/>
                <a:gd name="connsiteX77" fmla="*/ 1004824 w 1347806"/>
                <a:gd name="connsiteY77" fmla="*/ 47057 h 1115127"/>
                <a:gd name="connsiteX78" fmla="*/ 1018721 w 1347806"/>
                <a:gd name="connsiteY78" fmla="*/ 46515 h 1115127"/>
                <a:gd name="connsiteX79" fmla="*/ 1024316 w 1347806"/>
                <a:gd name="connsiteY79" fmla="*/ 54456 h 1115127"/>
                <a:gd name="connsiteX80" fmla="*/ 1014931 w 1347806"/>
                <a:gd name="connsiteY80" fmla="*/ 60051 h 1115127"/>
                <a:gd name="connsiteX81" fmla="*/ 1001756 w 1347806"/>
                <a:gd name="connsiteY81" fmla="*/ 56442 h 1115127"/>
                <a:gd name="connsiteX82" fmla="*/ 1004824 w 1347806"/>
                <a:gd name="connsiteY82" fmla="*/ 47057 h 1115127"/>
                <a:gd name="connsiteX83" fmla="*/ 548407 w 1347806"/>
                <a:gd name="connsiteY83" fmla="*/ 44350 h 1115127"/>
                <a:gd name="connsiteX84" fmla="*/ 577102 w 1347806"/>
                <a:gd name="connsiteY84" fmla="*/ 15835 h 1115127"/>
                <a:gd name="connsiteX85" fmla="*/ 701268 w 1347806"/>
                <a:gd name="connsiteY85" fmla="*/ 15835 h 1115127"/>
                <a:gd name="connsiteX86" fmla="*/ 912061 w 1347806"/>
                <a:gd name="connsiteY86" fmla="*/ 14933 h 1115127"/>
                <a:gd name="connsiteX87" fmla="*/ 997605 w 1347806"/>
                <a:gd name="connsiteY87" fmla="*/ 30634 h 1115127"/>
                <a:gd name="connsiteX88" fmla="*/ 974866 w 1347806"/>
                <a:gd name="connsiteY88" fmla="*/ 68894 h 1115127"/>
                <a:gd name="connsiteX89" fmla="*/ 973783 w 1347806"/>
                <a:gd name="connsiteY89" fmla="*/ 72323 h 1115127"/>
                <a:gd name="connsiteX90" fmla="*/ 973422 w 1347806"/>
                <a:gd name="connsiteY90" fmla="*/ 73226 h 1115127"/>
                <a:gd name="connsiteX91" fmla="*/ 972700 w 1347806"/>
                <a:gd name="connsiteY91" fmla="*/ 75752 h 1115127"/>
                <a:gd name="connsiteX92" fmla="*/ 972339 w 1347806"/>
                <a:gd name="connsiteY92" fmla="*/ 76835 h 1115127"/>
                <a:gd name="connsiteX93" fmla="*/ 971617 w 1347806"/>
                <a:gd name="connsiteY93" fmla="*/ 79181 h 1115127"/>
                <a:gd name="connsiteX94" fmla="*/ 971256 w 1347806"/>
                <a:gd name="connsiteY94" fmla="*/ 80264 h 1115127"/>
                <a:gd name="connsiteX95" fmla="*/ 970534 w 1347806"/>
                <a:gd name="connsiteY95" fmla="*/ 82791 h 1115127"/>
                <a:gd name="connsiteX96" fmla="*/ 970354 w 1347806"/>
                <a:gd name="connsiteY96" fmla="*/ 83693 h 1115127"/>
                <a:gd name="connsiteX97" fmla="*/ 969632 w 1347806"/>
                <a:gd name="connsiteY97" fmla="*/ 87122 h 1115127"/>
                <a:gd name="connsiteX98" fmla="*/ 969632 w 1347806"/>
                <a:gd name="connsiteY98" fmla="*/ 87302 h 1115127"/>
                <a:gd name="connsiteX99" fmla="*/ 968910 w 1347806"/>
                <a:gd name="connsiteY99" fmla="*/ 90912 h 1115127"/>
                <a:gd name="connsiteX100" fmla="*/ 968730 w 1347806"/>
                <a:gd name="connsiteY100" fmla="*/ 91634 h 1115127"/>
                <a:gd name="connsiteX101" fmla="*/ 968188 w 1347806"/>
                <a:gd name="connsiteY101" fmla="*/ 94341 h 1115127"/>
                <a:gd name="connsiteX102" fmla="*/ 968008 w 1347806"/>
                <a:gd name="connsiteY102" fmla="*/ 95424 h 1115127"/>
                <a:gd name="connsiteX103" fmla="*/ 967466 w 1347806"/>
                <a:gd name="connsiteY103" fmla="*/ 97950 h 1115127"/>
                <a:gd name="connsiteX104" fmla="*/ 967286 w 1347806"/>
                <a:gd name="connsiteY104" fmla="*/ 99033 h 1115127"/>
                <a:gd name="connsiteX105" fmla="*/ 966744 w 1347806"/>
                <a:gd name="connsiteY105" fmla="*/ 101560 h 1115127"/>
                <a:gd name="connsiteX106" fmla="*/ 966564 w 1347806"/>
                <a:gd name="connsiteY106" fmla="*/ 102643 h 1115127"/>
                <a:gd name="connsiteX107" fmla="*/ 966023 w 1347806"/>
                <a:gd name="connsiteY107" fmla="*/ 105891 h 1115127"/>
                <a:gd name="connsiteX108" fmla="*/ 966023 w 1347806"/>
                <a:gd name="connsiteY108" fmla="*/ 106072 h 1115127"/>
                <a:gd name="connsiteX109" fmla="*/ 965120 w 1347806"/>
                <a:gd name="connsiteY109" fmla="*/ 110584 h 1115127"/>
                <a:gd name="connsiteX110" fmla="*/ 964759 w 1347806"/>
                <a:gd name="connsiteY110" fmla="*/ 112930 h 1115127"/>
                <a:gd name="connsiteX111" fmla="*/ 964579 w 1347806"/>
                <a:gd name="connsiteY111" fmla="*/ 114193 h 1115127"/>
                <a:gd name="connsiteX112" fmla="*/ 964218 w 1347806"/>
                <a:gd name="connsiteY112" fmla="*/ 116359 h 1115127"/>
                <a:gd name="connsiteX113" fmla="*/ 964037 w 1347806"/>
                <a:gd name="connsiteY113" fmla="*/ 117803 h 1115127"/>
                <a:gd name="connsiteX114" fmla="*/ 963676 w 1347806"/>
                <a:gd name="connsiteY114" fmla="*/ 119968 h 1115127"/>
                <a:gd name="connsiteX115" fmla="*/ 963496 w 1347806"/>
                <a:gd name="connsiteY115" fmla="*/ 121412 h 1115127"/>
                <a:gd name="connsiteX116" fmla="*/ 962955 w 1347806"/>
                <a:gd name="connsiteY116" fmla="*/ 123758 h 1115127"/>
                <a:gd name="connsiteX117" fmla="*/ 962774 w 1347806"/>
                <a:gd name="connsiteY117" fmla="*/ 124841 h 1115127"/>
                <a:gd name="connsiteX118" fmla="*/ 962052 w 1347806"/>
                <a:gd name="connsiteY118" fmla="*/ 128270 h 1115127"/>
                <a:gd name="connsiteX119" fmla="*/ 947614 w 1347806"/>
                <a:gd name="connsiteY119" fmla="*/ 140723 h 1115127"/>
                <a:gd name="connsiteX120" fmla="*/ 929025 w 1347806"/>
                <a:gd name="connsiteY120" fmla="*/ 140723 h 1115127"/>
                <a:gd name="connsiteX121" fmla="*/ 670767 w 1347806"/>
                <a:gd name="connsiteY121" fmla="*/ 141806 h 1115127"/>
                <a:gd name="connsiteX122" fmla="*/ 572229 w 1347806"/>
                <a:gd name="connsiteY122" fmla="*/ 144874 h 1115127"/>
                <a:gd name="connsiteX123" fmla="*/ 552377 w 1347806"/>
                <a:gd name="connsiteY123" fmla="*/ 128811 h 1115127"/>
                <a:gd name="connsiteX124" fmla="*/ 551114 w 1347806"/>
                <a:gd name="connsiteY124" fmla="*/ 114193 h 1115127"/>
                <a:gd name="connsiteX125" fmla="*/ 548407 w 1347806"/>
                <a:gd name="connsiteY125" fmla="*/ 44350 h 1115127"/>
                <a:gd name="connsiteX126" fmla="*/ 62030 w 1347806"/>
                <a:gd name="connsiteY126" fmla="*/ 425330 h 1115127"/>
                <a:gd name="connsiteX127" fmla="*/ 176631 w 1347806"/>
                <a:gd name="connsiteY127" fmla="*/ 358555 h 1115127"/>
                <a:gd name="connsiteX128" fmla="*/ 251347 w 1347806"/>
                <a:gd name="connsiteY128" fmla="*/ 482721 h 1115127"/>
                <a:gd name="connsiteX129" fmla="*/ 156237 w 1347806"/>
                <a:gd name="connsiteY129" fmla="*/ 544442 h 1115127"/>
                <a:gd name="connsiteX130" fmla="*/ 62030 w 1347806"/>
                <a:gd name="connsiteY130" fmla="*/ 425330 h 1115127"/>
                <a:gd name="connsiteX131" fmla="*/ 332921 w 1347806"/>
                <a:gd name="connsiteY131" fmla="*/ 705425 h 1115127"/>
                <a:gd name="connsiteX132" fmla="*/ 271018 w 1347806"/>
                <a:gd name="connsiteY132" fmla="*/ 711741 h 1115127"/>
                <a:gd name="connsiteX133" fmla="*/ 233841 w 1347806"/>
                <a:gd name="connsiteY133" fmla="*/ 685934 h 1115127"/>
                <a:gd name="connsiteX134" fmla="*/ 222110 w 1347806"/>
                <a:gd name="connsiteY134" fmla="*/ 685753 h 1115127"/>
                <a:gd name="connsiteX135" fmla="*/ 223193 w 1347806"/>
                <a:gd name="connsiteY135" fmla="*/ 695318 h 1115127"/>
                <a:gd name="connsiteX136" fmla="*/ 241421 w 1347806"/>
                <a:gd name="connsiteY136" fmla="*/ 771478 h 1115127"/>
                <a:gd name="connsiteX137" fmla="*/ 253693 w 1347806"/>
                <a:gd name="connsiteY137" fmla="*/ 1040565 h 1115127"/>
                <a:gd name="connsiteX138" fmla="*/ 253512 w 1347806"/>
                <a:gd name="connsiteY138" fmla="*/ 1067275 h 1115127"/>
                <a:gd name="connsiteX139" fmla="*/ 230773 w 1347806"/>
                <a:gd name="connsiteY139" fmla="*/ 1094707 h 1115127"/>
                <a:gd name="connsiteX140" fmla="*/ 198107 w 1347806"/>
                <a:gd name="connsiteY140" fmla="*/ 1069801 h 1115127"/>
                <a:gd name="connsiteX141" fmla="*/ 188903 w 1347806"/>
                <a:gd name="connsiteY141" fmla="*/ 870558 h 1115127"/>
                <a:gd name="connsiteX142" fmla="*/ 162193 w 1347806"/>
                <a:gd name="connsiteY142" fmla="*/ 848901 h 1115127"/>
                <a:gd name="connsiteX143" fmla="*/ 129888 w 1347806"/>
                <a:gd name="connsiteY143" fmla="*/ 871280 h 1115127"/>
                <a:gd name="connsiteX144" fmla="*/ 127722 w 1347806"/>
                <a:gd name="connsiteY144" fmla="*/ 887162 h 1115127"/>
                <a:gd name="connsiteX145" fmla="*/ 108953 w 1347806"/>
                <a:gd name="connsiteY145" fmla="*/ 1059514 h 1115127"/>
                <a:gd name="connsiteX146" fmla="*/ 84950 w 1347806"/>
                <a:gd name="connsiteY146" fmla="*/ 1092180 h 1115127"/>
                <a:gd name="connsiteX147" fmla="*/ 51021 w 1347806"/>
                <a:gd name="connsiteY147" fmla="*/ 1072869 h 1115127"/>
                <a:gd name="connsiteX148" fmla="*/ 51382 w 1347806"/>
                <a:gd name="connsiteY148" fmla="*/ 1030097 h 1115127"/>
                <a:gd name="connsiteX149" fmla="*/ 58962 w 1347806"/>
                <a:gd name="connsiteY149" fmla="*/ 945094 h 1115127"/>
                <a:gd name="connsiteX150" fmla="*/ 65640 w 1347806"/>
                <a:gd name="connsiteY150" fmla="*/ 838615 h 1115127"/>
                <a:gd name="connsiteX151" fmla="*/ 81341 w 1347806"/>
                <a:gd name="connsiteY151" fmla="*/ 666262 h 1115127"/>
                <a:gd name="connsiteX152" fmla="*/ 75024 w 1347806"/>
                <a:gd name="connsiteY152" fmla="*/ 651463 h 1115127"/>
                <a:gd name="connsiteX153" fmla="*/ 55172 w 1347806"/>
                <a:gd name="connsiteY153" fmla="*/ 726721 h 1115127"/>
                <a:gd name="connsiteX154" fmla="*/ 48133 w 1347806"/>
                <a:gd name="connsiteY154" fmla="*/ 846194 h 1115127"/>
                <a:gd name="connsiteX155" fmla="*/ 18897 w 1347806"/>
                <a:gd name="connsiteY155" fmla="*/ 819484 h 1115127"/>
                <a:gd name="connsiteX156" fmla="*/ 36402 w 1347806"/>
                <a:gd name="connsiteY156" fmla="*/ 700913 h 1115127"/>
                <a:gd name="connsiteX157" fmla="*/ 60225 w 1347806"/>
                <a:gd name="connsiteY157" fmla="*/ 616271 h 1115127"/>
                <a:gd name="connsiteX158" fmla="*/ 74302 w 1347806"/>
                <a:gd name="connsiteY158" fmla="*/ 587756 h 1115127"/>
                <a:gd name="connsiteX159" fmla="*/ 136385 w 1347806"/>
                <a:gd name="connsiteY159" fmla="*/ 556534 h 1115127"/>
                <a:gd name="connsiteX160" fmla="*/ 162915 w 1347806"/>
                <a:gd name="connsiteY160" fmla="*/ 556534 h 1115127"/>
                <a:gd name="connsiteX161" fmla="*/ 247016 w 1347806"/>
                <a:gd name="connsiteY161" fmla="*/ 600750 h 1115127"/>
                <a:gd name="connsiteX162" fmla="*/ 275169 w 1347806"/>
                <a:gd name="connsiteY162" fmla="*/ 642801 h 1115127"/>
                <a:gd name="connsiteX163" fmla="*/ 315054 w 1347806"/>
                <a:gd name="connsiteY163" fmla="*/ 646230 h 1115127"/>
                <a:gd name="connsiteX164" fmla="*/ 360714 w 1347806"/>
                <a:gd name="connsiteY164" fmla="*/ 597682 h 1115127"/>
                <a:gd name="connsiteX165" fmla="*/ 395545 w 1347806"/>
                <a:gd name="connsiteY165" fmla="*/ 588658 h 1115127"/>
                <a:gd name="connsiteX166" fmla="*/ 398794 w 1347806"/>
                <a:gd name="connsiteY166" fmla="*/ 625114 h 1115127"/>
                <a:gd name="connsiteX167" fmla="*/ 375693 w 1347806"/>
                <a:gd name="connsiteY167" fmla="*/ 657780 h 1115127"/>
                <a:gd name="connsiteX168" fmla="*/ 332921 w 1347806"/>
                <a:gd name="connsiteY168" fmla="*/ 705425 h 1115127"/>
                <a:gd name="connsiteX169" fmla="*/ 1071058 w 1347806"/>
                <a:gd name="connsiteY169" fmla="*/ 1080810 h 1115127"/>
                <a:gd name="connsiteX170" fmla="*/ 1052289 w 1347806"/>
                <a:gd name="connsiteY170" fmla="*/ 1089112 h 1115127"/>
                <a:gd name="connsiteX171" fmla="*/ 479465 w 1347806"/>
                <a:gd name="connsiteY171" fmla="*/ 1094887 h 1115127"/>
                <a:gd name="connsiteX172" fmla="*/ 423880 w 1347806"/>
                <a:gd name="connsiteY172" fmla="*/ 1089293 h 1115127"/>
                <a:gd name="connsiteX173" fmla="*/ 394643 w 1347806"/>
                <a:gd name="connsiteY173" fmla="*/ 1058071 h 1115127"/>
                <a:gd name="connsiteX174" fmla="*/ 393560 w 1347806"/>
                <a:gd name="connsiteY174" fmla="*/ 1049047 h 1115127"/>
                <a:gd name="connsiteX175" fmla="*/ 393199 w 1347806"/>
                <a:gd name="connsiteY175" fmla="*/ 1046340 h 1115127"/>
                <a:gd name="connsiteX176" fmla="*/ 392477 w 1347806"/>
                <a:gd name="connsiteY176" fmla="*/ 1039843 h 1115127"/>
                <a:gd name="connsiteX177" fmla="*/ 392116 w 1347806"/>
                <a:gd name="connsiteY177" fmla="*/ 1036955 h 1115127"/>
                <a:gd name="connsiteX178" fmla="*/ 391395 w 1347806"/>
                <a:gd name="connsiteY178" fmla="*/ 1030639 h 1115127"/>
                <a:gd name="connsiteX179" fmla="*/ 391214 w 1347806"/>
                <a:gd name="connsiteY179" fmla="*/ 1028292 h 1115127"/>
                <a:gd name="connsiteX180" fmla="*/ 390492 w 1347806"/>
                <a:gd name="connsiteY180" fmla="*/ 1021254 h 1115127"/>
                <a:gd name="connsiteX181" fmla="*/ 390311 w 1347806"/>
                <a:gd name="connsiteY181" fmla="*/ 1019991 h 1115127"/>
                <a:gd name="connsiteX182" fmla="*/ 387604 w 1347806"/>
                <a:gd name="connsiteY182" fmla="*/ 987866 h 1115127"/>
                <a:gd name="connsiteX183" fmla="*/ 387244 w 1347806"/>
                <a:gd name="connsiteY183" fmla="*/ 983896 h 1115127"/>
                <a:gd name="connsiteX184" fmla="*/ 369376 w 1347806"/>
                <a:gd name="connsiteY184" fmla="*/ 714990 h 1115127"/>
                <a:gd name="connsiteX185" fmla="*/ 385619 w 1347806"/>
                <a:gd name="connsiteY185" fmla="*/ 669691 h 1115127"/>
                <a:gd name="connsiteX186" fmla="*/ 410164 w 1347806"/>
                <a:gd name="connsiteY186" fmla="*/ 634860 h 1115127"/>
                <a:gd name="connsiteX187" fmla="*/ 415758 w 1347806"/>
                <a:gd name="connsiteY187" fmla="*/ 588658 h 1115127"/>
                <a:gd name="connsiteX188" fmla="*/ 417383 w 1347806"/>
                <a:gd name="connsiteY188" fmla="*/ 557076 h 1115127"/>
                <a:gd name="connsiteX189" fmla="*/ 457267 w 1347806"/>
                <a:gd name="connsiteY189" fmla="*/ 494090 h 1115127"/>
                <a:gd name="connsiteX190" fmla="*/ 459975 w 1347806"/>
                <a:gd name="connsiteY190" fmla="*/ 522966 h 1115127"/>
                <a:gd name="connsiteX191" fmla="*/ 494084 w 1347806"/>
                <a:gd name="connsiteY191" fmla="*/ 555271 h 1115127"/>
                <a:gd name="connsiteX192" fmla="*/ 730144 w 1347806"/>
                <a:gd name="connsiteY192" fmla="*/ 553466 h 1115127"/>
                <a:gd name="connsiteX193" fmla="*/ 748371 w 1347806"/>
                <a:gd name="connsiteY193" fmla="*/ 515927 h 1115127"/>
                <a:gd name="connsiteX194" fmla="*/ 761726 w 1347806"/>
                <a:gd name="connsiteY194" fmla="*/ 332747 h 1115127"/>
                <a:gd name="connsiteX195" fmla="*/ 733031 w 1347806"/>
                <a:gd name="connsiteY195" fmla="*/ 289614 h 1115127"/>
                <a:gd name="connsiteX196" fmla="*/ 661203 w 1347806"/>
                <a:gd name="connsiteY196" fmla="*/ 281853 h 1115127"/>
                <a:gd name="connsiteX197" fmla="*/ 493542 w 1347806"/>
                <a:gd name="connsiteY197" fmla="*/ 284019 h 1115127"/>
                <a:gd name="connsiteX198" fmla="*/ 451312 w 1347806"/>
                <a:gd name="connsiteY198" fmla="*/ 317046 h 1115127"/>
                <a:gd name="connsiteX199" fmla="*/ 452033 w 1347806"/>
                <a:gd name="connsiteY199" fmla="*/ 428759 h 1115127"/>
                <a:gd name="connsiteX200" fmla="*/ 430016 w 1347806"/>
                <a:gd name="connsiteY200" fmla="*/ 509972 h 1115127"/>
                <a:gd name="connsiteX201" fmla="*/ 394102 w 1347806"/>
                <a:gd name="connsiteY201" fmla="*/ 563212 h 1115127"/>
                <a:gd name="connsiteX202" fmla="*/ 355119 w 1347806"/>
                <a:gd name="connsiteY202" fmla="*/ 580357 h 1115127"/>
                <a:gd name="connsiteX203" fmla="*/ 349344 w 1347806"/>
                <a:gd name="connsiteY203" fmla="*/ 527658 h 1115127"/>
                <a:gd name="connsiteX204" fmla="*/ 341223 w 1347806"/>
                <a:gd name="connsiteY204" fmla="*/ 354404 h 1115127"/>
                <a:gd name="connsiteX205" fmla="*/ 337793 w 1347806"/>
                <a:gd name="connsiteY205" fmla="*/ 93258 h 1115127"/>
                <a:gd name="connsiteX206" fmla="*/ 337613 w 1347806"/>
                <a:gd name="connsiteY206" fmla="*/ 79903 h 1115127"/>
                <a:gd name="connsiteX207" fmla="*/ 352954 w 1347806"/>
                <a:gd name="connsiteY207" fmla="*/ 63119 h 1115127"/>
                <a:gd name="connsiteX208" fmla="*/ 515560 w 1347806"/>
                <a:gd name="connsiteY208" fmla="*/ 57163 h 1115127"/>
                <a:gd name="connsiteX209" fmla="*/ 531262 w 1347806"/>
                <a:gd name="connsiteY209" fmla="*/ 70338 h 1115127"/>
                <a:gd name="connsiteX210" fmla="*/ 533607 w 1347806"/>
                <a:gd name="connsiteY210" fmla="*/ 126285 h 1115127"/>
                <a:gd name="connsiteX211" fmla="*/ 568980 w 1347806"/>
                <a:gd name="connsiteY211" fmla="*/ 160755 h 1115127"/>
                <a:gd name="connsiteX212" fmla="*/ 736821 w 1347806"/>
                <a:gd name="connsiteY212" fmla="*/ 154800 h 1115127"/>
                <a:gd name="connsiteX213" fmla="*/ 952668 w 1347806"/>
                <a:gd name="connsiteY213" fmla="*/ 161477 h 1115127"/>
                <a:gd name="connsiteX214" fmla="*/ 976309 w 1347806"/>
                <a:gd name="connsiteY214" fmla="*/ 143430 h 1115127"/>
                <a:gd name="connsiteX215" fmla="*/ 983528 w 1347806"/>
                <a:gd name="connsiteY215" fmla="*/ 98672 h 1115127"/>
                <a:gd name="connsiteX216" fmla="*/ 1008434 w 1347806"/>
                <a:gd name="connsiteY216" fmla="*/ 76474 h 1115127"/>
                <a:gd name="connsiteX217" fmla="*/ 1108055 w 1347806"/>
                <a:gd name="connsiteY217" fmla="*/ 78640 h 1115127"/>
                <a:gd name="connsiteX218" fmla="*/ 1108055 w 1347806"/>
                <a:gd name="connsiteY218" fmla="*/ 78640 h 1115127"/>
                <a:gd name="connsiteX219" fmla="*/ 1116537 w 1347806"/>
                <a:gd name="connsiteY219" fmla="*/ 79362 h 1115127"/>
                <a:gd name="connsiteX220" fmla="*/ 1116718 w 1347806"/>
                <a:gd name="connsiteY220" fmla="*/ 79362 h 1115127"/>
                <a:gd name="connsiteX221" fmla="*/ 1139097 w 1347806"/>
                <a:gd name="connsiteY221" fmla="*/ 81708 h 1115127"/>
                <a:gd name="connsiteX222" fmla="*/ 1142887 w 1347806"/>
                <a:gd name="connsiteY222" fmla="*/ 82249 h 1115127"/>
                <a:gd name="connsiteX223" fmla="*/ 1147759 w 1347806"/>
                <a:gd name="connsiteY223" fmla="*/ 82971 h 1115127"/>
                <a:gd name="connsiteX224" fmla="*/ 1152813 w 1347806"/>
                <a:gd name="connsiteY224" fmla="*/ 83693 h 1115127"/>
                <a:gd name="connsiteX225" fmla="*/ 1156964 w 1347806"/>
                <a:gd name="connsiteY225" fmla="*/ 84415 h 1115127"/>
                <a:gd name="connsiteX226" fmla="*/ 1162920 w 1347806"/>
                <a:gd name="connsiteY226" fmla="*/ 85498 h 1115127"/>
                <a:gd name="connsiteX227" fmla="*/ 1166348 w 1347806"/>
                <a:gd name="connsiteY227" fmla="*/ 86220 h 1115127"/>
                <a:gd name="connsiteX228" fmla="*/ 1175733 w 1347806"/>
                <a:gd name="connsiteY228" fmla="*/ 88205 h 1115127"/>
                <a:gd name="connsiteX229" fmla="*/ 1198292 w 1347806"/>
                <a:gd name="connsiteY229" fmla="*/ 113652 h 1115127"/>
                <a:gd name="connsiteX230" fmla="*/ 1197210 w 1347806"/>
                <a:gd name="connsiteY230" fmla="*/ 340507 h 1115127"/>
                <a:gd name="connsiteX231" fmla="*/ 1143970 w 1347806"/>
                <a:gd name="connsiteY231" fmla="*/ 366495 h 1115127"/>
                <a:gd name="connsiteX232" fmla="*/ 1130073 w 1347806"/>
                <a:gd name="connsiteY232" fmla="*/ 373895 h 1115127"/>
                <a:gd name="connsiteX233" fmla="*/ 1025218 w 1347806"/>
                <a:gd name="connsiteY233" fmla="*/ 489939 h 1115127"/>
                <a:gd name="connsiteX234" fmla="*/ 1025037 w 1347806"/>
                <a:gd name="connsiteY234" fmla="*/ 523146 h 1115127"/>
                <a:gd name="connsiteX235" fmla="*/ 1075390 w 1347806"/>
                <a:gd name="connsiteY235" fmla="*/ 610315 h 1115127"/>
                <a:gd name="connsiteX236" fmla="*/ 1082789 w 1347806"/>
                <a:gd name="connsiteY236" fmla="*/ 619339 h 1115127"/>
                <a:gd name="connsiteX237" fmla="*/ 1082789 w 1347806"/>
                <a:gd name="connsiteY237" fmla="*/ 619339 h 1115127"/>
                <a:gd name="connsiteX238" fmla="*/ 1085677 w 1347806"/>
                <a:gd name="connsiteY238" fmla="*/ 623490 h 1115127"/>
                <a:gd name="connsiteX239" fmla="*/ 1085857 w 1347806"/>
                <a:gd name="connsiteY239" fmla="*/ 623851 h 1115127"/>
                <a:gd name="connsiteX240" fmla="*/ 1088384 w 1347806"/>
                <a:gd name="connsiteY240" fmla="*/ 627821 h 1115127"/>
                <a:gd name="connsiteX241" fmla="*/ 1088564 w 1347806"/>
                <a:gd name="connsiteY241" fmla="*/ 628002 h 1115127"/>
                <a:gd name="connsiteX242" fmla="*/ 1094520 w 1347806"/>
                <a:gd name="connsiteY242" fmla="*/ 640815 h 1115127"/>
                <a:gd name="connsiteX243" fmla="*/ 1094700 w 1347806"/>
                <a:gd name="connsiteY243" fmla="*/ 641176 h 1115127"/>
                <a:gd name="connsiteX244" fmla="*/ 1096144 w 1347806"/>
                <a:gd name="connsiteY244" fmla="*/ 645327 h 1115127"/>
                <a:gd name="connsiteX245" fmla="*/ 1096324 w 1347806"/>
                <a:gd name="connsiteY245" fmla="*/ 645688 h 1115127"/>
                <a:gd name="connsiteX246" fmla="*/ 1097588 w 1347806"/>
                <a:gd name="connsiteY246" fmla="*/ 650020 h 1115127"/>
                <a:gd name="connsiteX247" fmla="*/ 1097588 w 1347806"/>
                <a:gd name="connsiteY247" fmla="*/ 650200 h 1115127"/>
                <a:gd name="connsiteX248" fmla="*/ 1099392 w 1347806"/>
                <a:gd name="connsiteY248" fmla="*/ 659224 h 1115127"/>
                <a:gd name="connsiteX249" fmla="*/ 1099392 w 1347806"/>
                <a:gd name="connsiteY249" fmla="*/ 659585 h 1115127"/>
                <a:gd name="connsiteX250" fmla="*/ 1099934 w 1347806"/>
                <a:gd name="connsiteY250" fmla="*/ 663916 h 1115127"/>
                <a:gd name="connsiteX251" fmla="*/ 1099934 w 1347806"/>
                <a:gd name="connsiteY251" fmla="*/ 664457 h 1115127"/>
                <a:gd name="connsiteX252" fmla="*/ 1100295 w 1347806"/>
                <a:gd name="connsiteY252" fmla="*/ 668789 h 1115127"/>
                <a:gd name="connsiteX253" fmla="*/ 1100295 w 1347806"/>
                <a:gd name="connsiteY253" fmla="*/ 669150 h 1115127"/>
                <a:gd name="connsiteX254" fmla="*/ 1100475 w 1347806"/>
                <a:gd name="connsiteY254" fmla="*/ 673842 h 1115127"/>
                <a:gd name="connsiteX255" fmla="*/ 1100475 w 1347806"/>
                <a:gd name="connsiteY255" fmla="*/ 673842 h 1115127"/>
                <a:gd name="connsiteX256" fmla="*/ 1100475 w 1347806"/>
                <a:gd name="connsiteY256" fmla="*/ 678354 h 1115127"/>
                <a:gd name="connsiteX257" fmla="*/ 1100475 w 1347806"/>
                <a:gd name="connsiteY257" fmla="*/ 678895 h 1115127"/>
                <a:gd name="connsiteX258" fmla="*/ 1100295 w 1347806"/>
                <a:gd name="connsiteY258" fmla="*/ 683227 h 1115127"/>
                <a:gd name="connsiteX259" fmla="*/ 1100295 w 1347806"/>
                <a:gd name="connsiteY259" fmla="*/ 683949 h 1115127"/>
                <a:gd name="connsiteX260" fmla="*/ 1100115 w 1347806"/>
                <a:gd name="connsiteY260" fmla="*/ 688461 h 1115127"/>
                <a:gd name="connsiteX261" fmla="*/ 1100115 w 1347806"/>
                <a:gd name="connsiteY261" fmla="*/ 689182 h 1115127"/>
                <a:gd name="connsiteX262" fmla="*/ 1099754 w 1347806"/>
                <a:gd name="connsiteY262" fmla="*/ 693875 h 1115127"/>
                <a:gd name="connsiteX263" fmla="*/ 1082609 w 1347806"/>
                <a:gd name="connsiteY263" fmla="*/ 914774 h 1115127"/>
                <a:gd name="connsiteX264" fmla="*/ 1071058 w 1347806"/>
                <a:gd name="connsiteY264" fmla="*/ 1080810 h 1115127"/>
                <a:gd name="connsiteX265" fmla="*/ 495528 w 1347806"/>
                <a:gd name="connsiteY265" fmla="*/ 426593 h 1115127"/>
                <a:gd name="connsiteX266" fmla="*/ 483616 w 1347806"/>
                <a:gd name="connsiteY266" fmla="*/ 428037 h 1115127"/>
                <a:gd name="connsiteX267" fmla="*/ 469901 w 1347806"/>
                <a:gd name="connsiteY267" fmla="*/ 445543 h 1115127"/>
                <a:gd name="connsiteX268" fmla="*/ 467554 w 1347806"/>
                <a:gd name="connsiteY268" fmla="*/ 437602 h 1115127"/>
                <a:gd name="connsiteX269" fmla="*/ 465389 w 1347806"/>
                <a:gd name="connsiteY269" fmla="*/ 326791 h 1115127"/>
                <a:gd name="connsiteX270" fmla="*/ 497513 w 1347806"/>
                <a:gd name="connsiteY270" fmla="*/ 298998 h 1115127"/>
                <a:gd name="connsiteX271" fmla="*/ 609226 w 1347806"/>
                <a:gd name="connsiteY271" fmla="*/ 295750 h 1115127"/>
                <a:gd name="connsiteX272" fmla="*/ 724007 w 1347806"/>
                <a:gd name="connsiteY272" fmla="*/ 301344 h 1115127"/>
                <a:gd name="connsiteX273" fmla="*/ 748371 w 1347806"/>
                <a:gd name="connsiteY273" fmla="*/ 345741 h 1115127"/>
                <a:gd name="connsiteX274" fmla="*/ 734475 w 1347806"/>
                <a:gd name="connsiteY274" fmla="*/ 504738 h 1115127"/>
                <a:gd name="connsiteX275" fmla="*/ 710111 w 1347806"/>
                <a:gd name="connsiteY275" fmla="*/ 538306 h 1115127"/>
                <a:gd name="connsiteX276" fmla="*/ 508161 w 1347806"/>
                <a:gd name="connsiteY276" fmla="*/ 540653 h 1115127"/>
                <a:gd name="connsiteX277" fmla="*/ 476217 w 1347806"/>
                <a:gd name="connsiteY277" fmla="*/ 514303 h 1115127"/>
                <a:gd name="connsiteX278" fmla="*/ 476217 w 1347806"/>
                <a:gd name="connsiteY278" fmla="*/ 466117 h 1115127"/>
                <a:gd name="connsiteX279" fmla="*/ 493181 w 1347806"/>
                <a:gd name="connsiteY279" fmla="*/ 439046 h 1115127"/>
                <a:gd name="connsiteX280" fmla="*/ 495528 w 1347806"/>
                <a:gd name="connsiteY280" fmla="*/ 426593 h 1115127"/>
                <a:gd name="connsiteX281" fmla="*/ 1335091 w 1347806"/>
                <a:gd name="connsiteY281" fmla="*/ 816597 h 1115127"/>
                <a:gd name="connsiteX282" fmla="*/ 1312351 w 1347806"/>
                <a:gd name="connsiteY282" fmla="*/ 847638 h 1115127"/>
                <a:gd name="connsiteX283" fmla="*/ 1295206 w 1347806"/>
                <a:gd name="connsiteY283" fmla="*/ 713005 h 1115127"/>
                <a:gd name="connsiteX284" fmla="*/ 1289792 w 1347806"/>
                <a:gd name="connsiteY284" fmla="*/ 649298 h 1115127"/>
                <a:gd name="connsiteX285" fmla="*/ 1281671 w 1347806"/>
                <a:gd name="connsiteY285" fmla="*/ 636123 h 1115127"/>
                <a:gd name="connsiteX286" fmla="*/ 1274272 w 1347806"/>
                <a:gd name="connsiteY286" fmla="*/ 650741 h 1115127"/>
                <a:gd name="connsiteX287" fmla="*/ 1290875 w 1347806"/>
                <a:gd name="connsiteY287" fmla="*/ 772922 h 1115127"/>
                <a:gd name="connsiteX288" fmla="*/ 1305855 w 1347806"/>
                <a:gd name="connsiteY288" fmla="*/ 1072869 h 1115127"/>
                <a:gd name="connsiteX289" fmla="*/ 1278964 w 1347806"/>
                <a:gd name="connsiteY289" fmla="*/ 1098497 h 1115127"/>
                <a:gd name="connsiteX290" fmla="*/ 1254780 w 1347806"/>
                <a:gd name="connsiteY290" fmla="*/ 1076118 h 1115127"/>
                <a:gd name="connsiteX291" fmla="*/ 1248103 w 1347806"/>
                <a:gd name="connsiteY291" fmla="*/ 1007177 h 1115127"/>
                <a:gd name="connsiteX292" fmla="*/ 1232221 w 1347806"/>
                <a:gd name="connsiteY292" fmla="*/ 839156 h 1115127"/>
                <a:gd name="connsiteX293" fmla="*/ 1195224 w 1347806"/>
                <a:gd name="connsiteY293" fmla="*/ 843668 h 1115127"/>
                <a:gd name="connsiteX294" fmla="*/ 1175372 w 1347806"/>
                <a:gd name="connsiteY294" fmla="*/ 904668 h 1115127"/>
                <a:gd name="connsiteX295" fmla="*/ 1151008 w 1347806"/>
                <a:gd name="connsiteY295" fmla="*/ 1052115 h 1115127"/>
                <a:gd name="connsiteX296" fmla="*/ 1146677 w 1347806"/>
                <a:gd name="connsiteY296" fmla="*/ 1075757 h 1115127"/>
                <a:gd name="connsiteX297" fmla="*/ 1125020 w 1347806"/>
                <a:gd name="connsiteY297" fmla="*/ 1094526 h 1115127"/>
                <a:gd name="connsiteX298" fmla="*/ 1111665 w 1347806"/>
                <a:gd name="connsiteY298" fmla="*/ 1095068 h 1115127"/>
                <a:gd name="connsiteX299" fmla="*/ 1085135 w 1347806"/>
                <a:gd name="connsiteY299" fmla="*/ 1069260 h 1115127"/>
                <a:gd name="connsiteX300" fmla="*/ 1102641 w 1347806"/>
                <a:gd name="connsiteY300" fmla="*/ 853955 h 1115127"/>
                <a:gd name="connsiteX301" fmla="*/ 1114733 w 1347806"/>
                <a:gd name="connsiteY301" fmla="*/ 683588 h 1115127"/>
                <a:gd name="connsiteX302" fmla="*/ 1115635 w 1347806"/>
                <a:gd name="connsiteY302" fmla="*/ 659585 h 1115127"/>
                <a:gd name="connsiteX303" fmla="*/ 1097588 w 1347806"/>
                <a:gd name="connsiteY303" fmla="*/ 611759 h 1115127"/>
                <a:gd name="connsiteX304" fmla="*/ 1042363 w 1347806"/>
                <a:gd name="connsiteY304" fmla="*/ 518635 h 1115127"/>
                <a:gd name="connsiteX305" fmla="*/ 1043265 w 1347806"/>
                <a:gd name="connsiteY305" fmla="*/ 495895 h 1115127"/>
                <a:gd name="connsiteX306" fmla="*/ 1123576 w 1347806"/>
                <a:gd name="connsiteY306" fmla="*/ 400605 h 1115127"/>
                <a:gd name="connsiteX307" fmla="*/ 1163461 w 1347806"/>
                <a:gd name="connsiteY307" fmla="*/ 393566 h 1115127"/>
                <a:gd name="connsiteX308" fmla="*/ 1171582 w 1347806"/>
                <a:gd name="connsiteY308" fmla="*/ 427135 h 1115127"/>
                <a:gd name="connsiteX309" fmla="*/ 1131698 w 1347806"/>
                <a:gd name="connsiteY309" fmla="*/ 484706 h 1115127"/>
                <a:gd name="connsiteX310" fmla="*/ 1125200 w 1347806"/>
                <a:gd name="connsiteY310" fmla="*/ 542457 h 1115127"/>
                <a:gd name="connsiteX311" fmla="*/ 1149745 w 1347806"/>
                <a:gd name="connsiteY311" fmla="*/ 579635 h 1115127"/>
                <a:gd name="connsiteX312" fmla="*/ 1170138 w 1347806"/>
                <a:gd name="connsiteY312" fmla="*/ 575123 h 1115127"/>
                <a:gd name="connsiteX313" fmla="*/ 1273008 w 1347806"/>
                <a:gd name="connsiteY313" fmla="*/ 570611 h 1115127"/>
                <a:gd name="connsiteX314" fmla="*/ 1293221 w 1347806"/>
                <a:gd name="connsiteY314" fmla="*/ 576206 h 1115127"/>
                <a:gd name="connsiteX315" fmla="*/ 1300440 w 1347806"/>
                <a:gd name="connsiteY315" fmla="*/ 590463 h 1115127"/>
                <a:gd name="connsiteX316" fmla="*/ 1335091 w 1347806"/>
                <a:gd name="connsiteY316" fmla="*/ 816597 h 1115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Lst>
              <a:rect l="l" t="t" r="r" b="b"/>
              <a:pathLst>
                <a:path w="1347806" h="1115127">
                  <a:moveTo>
                    <a:pt x="1334189" y="650200"/>
                  </a:moveTo>
                  <a:cubicBezTo>
                    <a:pt x="1327151" y="617534"/>
                    <a:pt x="1323902" y="590463"/>
                    <a:pt x="1302606" y="562129"/>
                  </a:cubicBezTo>
                  <a:cubicBezTo>
                    <a:pt x="1297553" y="555451"/>
                    <a:pt x="1304772" y="543720"/>
                    <a:pt x="1307659" y="538667"/>
                  </a:cubicBezTo>
                  <a:cubicBezTo>
                    <a:pt x="1322639" y="513040"/>
                    <a:pt x="1326789" y="485067"/>
                    <a:pt x="1324443" y="456371"/>
                  </a:cubicBezTo>
                  <a:cubicBezTo>
                    <a:pt x="1319570" y="395191"/>
                    <a:pt x="1277701" y="355487"/>
                    <a:pt x="1223198" y="350794"/>
                  </a:cubicBezTo>
                  <a:cubicBezTo>
                    <a:pt x="1211106" y="349711"/>
                    <a:pt x="1209843" y="343936"/>
                    <a:pt x="1210204" y="333649"/>
                  </a:cubicBezTo>
                  <a:cubicBezTo>
                    <a:pt x="1211467" y="287448"/>
                    <a:pt x="1212911" y="154439"/>
                    <a:pt x="1213632" y="132240"/>
                  </a:cubicBezTo>
                  <a:cubicBezTo>
                    <a:pt x="1214896" y="97229"/>
                    <a:pt x="1202624" y="75030"/>
                    <a:pt x="1168334" y="69075"/>
                  </a:cubicBezTo>
                  <a:cubicBezTo>
                    <a:pt x="1164904" y="68533"/>
                    <a:pt x="1161295" y="68533"/>
                    <a:pt x="1157686" y="67811"/>
                  </a:cubicBezTo>
                  <a:cubicBezTo>
                    <a:pt x="1127005" y="61495"/>
                    <a:pt x="1095603" y="63300"/>
                    <a:pt x="1064561" y="62036"/>
                  </a:cubicBezTo>
                  <a:cubicBezTo>
                    <a:pt x="1052108" y="61675"/>
                    <a:pt x="1041822" y="58066"/>
                    <a:pt x="1037851" y="44711"/>
                  </a:cubicBezTo>
                  <a:cubicBezTo>
                    <a:pt x="1031715" y="24498"/>
                    <a:pt x="1015472" y="16015"/>
                    <a:pt x="997064" y="10421"/>
                  </a:cubicBezTo>
                  <a:cubicBezTo>
                    <a:pt x="982626" y="6089"/>
                    <a:pt x="968008" y="2119"/>
                    <a:pt x="952848" y="1217"/>
                  </a:cubicBezTo>
                  <a:cubicBezTo>
                    <a:pt x="867484" y="-3476"/>
                    <a:pt x="617528" y="7353"/>
                    <a:pt x="577643" y="1217"/>
                  </a:cubicBezTo>
                  <a:cubicBezTo>
                    <a:pt x="558513" y="-1671"/>
                    <a:pt x="540646" y="5367"/>
                    <a:pt x="534149" y="24317"/>
                  </a:cubicBezTo>
                  <a:cubicBezTo>
                    <a:pt x="528735" y="40018"/>
                    <a:pt x="519350" y="41101"/>
                    <a:pt x="506356" y="41462"/>
                  </a:cubicBezTo>
                  <a:cubicBezTo>
                    <a:pt x="454921" y="43086"/>
                    <a:pt x="403306" y="45072"/>
                    <a:pt x="351871" y="47237"/>
                  </a:cubicBezTo>
                  <a:cubicBezTo>
                    <a:pt x="326243" y="48320"/>
                    <a:pt x="322995" y="51027"/>
                    <a:pt x="322634" y="76835"/>
                  </a:cubicBezTo>
                  <a:cubicBezTo>
                    <a:pt x="322453" y="96326"/>
                    <a:pt x="324258" y="115817"/>
                    <a:pt x="324439" y="135489"/>
                  </a:cubicBezTo>
                  <a:cubicBezTo>
                    <a:pt x="324980" y="194143"/>
                    <a:pt x="325341" y="252797"/>
                    <a:pt x="325341" y="311451"/>
                  </a:cubicBezTo>
                  <a:cubicBezTo>
                    <a:pt x="325522" y="394288"/>
                    <a:pt x="332560" y="509792"/>
                    <a:pt x="340681" y="592088"/>
                  </a:cubicBezTo>
                  <a:cubicBezTo>
                    <a:pt x="340681" y="592088"/>
                    <a:pt x="333462" y="606706"/>
                    <a:pt x="313249" y="624753"/>
                  </a:cubicBezTo>
                  <a:cubicBezTo>
                    <a:pt x="296465" y="639733"/>
                    <a:pt x="295563" y="641176"/>
                    <a:pt x="280583" y="622588"/>
                  </a:cubicBezTo>
                  <a:cubicBezTo>
                    <a:pt x="260010" y="597141"/>
                    <a:pt x="247016" y="563934"/>
                    <a:pt x="214891" y="545886"/>
                  </a:cubicBezTo>
                  <a:cubicBezTo>
                    <a:pt x="242142" y="538667"/>
                    <a:pt x="267409" y="491925"/>
                    <a:pt x="271921" y="463771"/>
                  </a:cubicBezTo>
                  <a:cubicBezTo>
                    <a:pt x="277515" y="429481"/>
                    <a:pt x="257483" y="378407"/>
                    <a:pt x="221749" y="356389"/>
                  </a:cubicBezTo>
                  <a:cubicBezTo>
                    <a:pt x="175909" y="328235"/>
                    <a:pt x="102095" y="340146"/>
                    <a:pt x="71595" y="374256"/>
                  </a:cubicBezTo>
                  <a:cubicBezTo>
                    <a:pt x="28281" y="422803"/>
                    <a:pt x="30627" y="497519"/>
                    <a:pt x="82785" y="537584"/>
                  </a:cubicBezTo>
                  <a:cubicBezTo>
                    <a:pt x="86213" y="540291"/>
                    <a:pt x="89462" y="543360"/>
                    <a:pt x="95056" y="548232"/>
                  </a:cubicBezTo>
                  <a:cubicBezTo>
                    <a:pt x="67985" y="560865"/>
                    <a:pt x="55352" y="582883"/>
                    <a:pt x="45246" y="608691"/>
                  </a:cubicBezTo>
                  <a:cubicBezTo>
                    <a:pt x="20160" y="673301"/>
                    <a:pt x="11678" y="741159"/>
                    <a:pt x="488" y="808476"/>
                  </a:cubicBezTo>
                  <a:cubicBezTo>
                    <a:pt x="-595" y="814611"/>
                    <a:pt x="488" y="820928"/>
                    <a:pt x="308" y="827064"/>
                  </a:cubicBezTo>
                  <a:cubicBezTo>
                    <a:pt x="-595" y="843848"/>
                    <a:pt x="8790" y="853052"/>
                    <a:pt x="23048" y="859369"/>
                  </a:cubicBezTo>
                  <a:cubicBezTo>
                    <a:pt x="30988" y="862978"/>
                    <a:pt x="42178" y="860813"/>
                    <a:pt x="46509" y="869656"/>
                  </a:cubicBezTo>
                  <a:cubicBezTo>
                    <a:pt x="50840" y="878499"/>
                    <a:pt x="47953" y="888967"/>
                    <a:pt x="47592" y="898712"/>
                  </a:cubicBezTo>
                  <a:cubicBezTo>
                    <a:pt x="47411" y="905751"/>
                    <a:pt x="46328" y="912789"/>
                    <a:pt x="45426" y="919828"/>
                  </a:cubicBezTo>
                  <a:cubicBezTo>
                    <a:pt x="39290" y="968375"/>
                    <a:pt x="34237" y="1018727"/>
                    <a:pt x="33695" y="1067636"/>
                  </a:cubicBezTo>
                  <a:cubicBezTo>
                    <a:pt x="33334" y="1101926"/>
                    <a:pt x="59142" y="1109325"/>
                    <a:pt x="92711" y="1106798"/>
                  </a:cubicBezTo>
                  <a:cubicBezTo>
                    <a:pt x="115089" y="1102648"/>
                    <a:pt x="117977" y="1096872"/>
                    <a:pt x="121406" y="1074855"/>
                  </a:cubicBezTo>
                  <a:cubicBezTo>
                    <a:pt x="125015" y="1051213"/>
                    <a:pt x="127542" y="1027210"/>
                    <a:pt x="130069" y="1003387"/>
                  </a:cubicBezTo>
                  <a:cubicBezTo>
                    <a:pt x="134039" y="967112"/>
                    <a:pt x="137829" y="930837"/>
                    <a:pt x="141619" y="894742"/>
                  </a:cubicBezTo>
                  <a:cubicBezTo>
                    <a:pt x="142521" y="885538"/>
                    <a:pt x="143423" y="875431"/>
                    <a:pt x="151545" y="870017"/>
                  </a:cubicBezTo>
                  <a:cubicBezTo>
                    <a:pt x="160929" y="863881"/>
                    <a:pt x="171577" y="868032"/>
                    <a:pt x="175367" y="878680"/>
                  </a:cubicBezTo>
                  <a:cubicBezTo>
                    <a:pt x="180781" y="894020"/>
                    <a:pt x="177353" y="1021976"/>
                    <a:pt x="182767" y="1069982"/>
                  </a:cubicBezTo>
                  <a:cubicBezTo>
                    <a:pt x="186557" y="1103550"/>
                    <a:pt x="194137" y="1112213"/>
                    <a:pt x="226983" y="1110227"/>
                  </a:cubicBezTo>
                  <a:cubicBezTo>
                    <a:pt x="232216" y="1109867"/>
                    <a:pt x="237631" y="1108784"/>
                    <a:pt x="242865" y="1108603"/>
                  </a:cubicBezTo>
                  <a:cubicBezTo>
                    <a:pt x="257663" y="1107701"/>
                    <a:pt x="266146" y="1099941"/>
                    <a:pt x="267589" y="1085683"/>
                  </a:cubicBezTo>
                  <a:cubicBezTo>
                    <a:pt x="269755" y="1065470"/>
                    <a:pt x="264702" y="971624"/>
                    <a:pt x="262717" y="945094"/>
                  </a:cubicBezTo>
                  <a:cubicBezTo>
                    <a:pt x="257302" y="874168"/>
                    <a:pt x="260551" y="802881"/>
                    <a:pt x="253693" y="732135"/>
                  </a:cubicBezTo>
                  <a:cubicBezTo>
                    <a:pt x="253332" y="729248"/>
                    <a:pt x="254776" y="727082"/>
                    <a:pt x="259287" y="724375"/>
                  </a:cubicBezTo>
                  <a:cubicBezTo>
                    <a:pt x="272462" y="733398"/>
                    <a:pt x="285095" y="745851"/>
                    <a:pt x="305128" y="743324"/>
                  </a:cubicBezTo>
                  <a:cubicBezTo>
                    <a:pt x="325522" y="740617"/>
                    <a:pt x="334726" y="722931"/>
                    <a:pt x="349705" y="712644"/>
                  </a:cubicBezTo>
                  <a:cubicBezTo>
                    <a:pt x="351510" y="716434"/>
                    <a:pt x="352773" y="717878"/>
                    <a:pt x="352954" y="719321"/>
                  </a:cubicBezTo>
                  <a:cubicBezTo>
                    <a:pt x="358548" y="799091"/>
                    <a:pt x="363782" y="879041"/>
                    <a:pt x="369376" y="958810"/>
                  </a:cubicBezTo>
                  <a:cubicBezTo>
                    <a:pt x="371903" y="995085"/>
                    <a:pt x="375874" y="1031361"/>
                    <a:pt x="378581" y="1067816"/>
                  </a:cubicBezTo>
                  <a:cubicBezTo>
                    <a:pt x="380025" y="1087668"/>
                    <a:pt x="390853" y="1097955"/>
                    <a:pt x="409442" y="1102648"/>
                  </a:cubicBezTo>
                  <a:cubicBezTo>
                    <a:pt x="427669" y="1107159"/>
                    <a:pt x="445897" y="1109686"/>
                    <a:pt x="464847" y="1110408"/>
                  </a:cubicBezTo>
                  <a:cubicBezTo>
                    <a:pt x="492460" y="1111310"/>
                    <a:pt x="657413" y="1107520"/>
                    <a:pt x="712457" y="1106076"/>
                  </a:cubicBezTo>
                  <a:cubicBezTo>
                    <a:pt x="784466" y="1104091"/>
                    <a:pt x="1037310" y="1106979"/>
                    <a:pt x="1091813" y="1110949"/>
                  </a:cubicBezTo>
                  <a:cubicBezTo>
                    <a:pt x="1142165" y="1114739"/>
                    <a:pt x="1158227" y="1118890"/>
                    <a:pt x="1166348" y="1049769"/>
                  </a:cubicBezTo>
                  <a:cubicBezTo>
                    <a:pt x="1172846" y="994183"/>
                    <a:pt x="1183674" y="939138"/>
                    <a:pt x="1196127" y="884455"/>
                  </a:cubicBezTo>
                  <a:cubicBezTo>
                    <a:pt x="1199194" y="871280"/>
                    <a:pt x="1200458" y="859549"/>
                    <a:pt x="1211828" y="849804"/>
                  </a:cubicBezTo>
                  <a:cubicBezTo>
                    <a:pt x="1225183" y="843668"/>
                    <a:pt x="1228612" y="877236"/>
                    <a:pt x="1229695" y="892215"/>
                  </a:cubicBezTo>
                  <a:cubicBezTo>
                    <a:pt x="1234387" y="954298"/>
                    <a:pt x="1231680" y="1016562"/>
                    <a:pt x="1234748" y="1078825"/>
                  </a:cubicBezTo>
                  <a:cubicBezTo>
                    <a:pt x="1236372" y="1112754"/>
                    <a:pt x="1256405" y="1115461"/>
                    <a:pt x="1284919" y="1115100"/>
                  </a:cubicBezTo>
                  <a:cubicBezTo>
                    <a:pt x="1291056" y="1115100"/>
                    <a:pt x="1316322" y="1112213"/>
                    <a:pt x="1320293" y="1087127"/>
                  </a:cubicBezTo>
                  <a:cubicBezTo>
                    <a:pt x="1323721" y="1019630"/>
                    <a:pt x="1319932" y="959351"/>
                    <a:pt x="1316683" y="898171"/>
                  </a:cubicBezTo>
                  <a:cubicBezTo>
                    <a:pt x="1315961" y="883733"/>
                    <a:pt x="1313074" y="862618"/>
                    <a:pt x="1329677" y="854316"/>
                  </a:cubicBezTo>
                  <a:cubicBezTo>
                    <a:pt x="1352236" y="845473"/>
                    <a:pt x="1347364" y="808476"/>
                    <a:pt x="1347364" y="790609"/>
                  </a:cubicBezTo>
                  <a:cubicBezTo>
                    <a:pt x="1347724" y="743505"/>
                    <a:pt x="1344115" y="696401"/>
                    <a:pt x="1334189" y="650200"/>
                  </a:cubicBezTo>
                  <a:close/>
                  <a:moveTo>
                    <a:pt x="1277701" y="392664"/>
                  </a:moveTo>
                  <a:cubicBezTo>
                    <a:pt x="1307659" y="419735"/>
                    <a:pt x="1314337" y="454566"/>
                    <a:pt x="1306757" y="492647"/>
                  </a:cubicBezTo>
                  <a:cubicBezTo>
                    <a:pt x="1292319" y="565558"/>
                    <a:pt x="1217062" y="584327"/>
                    <a:pt x="1165627" y="556354"/>
                  </a:cubicBezTo>
                  <a:cubicBezTo>
                    <a:pt x="1135307" y="539931"/>
                    <a:pt x="1131878" y="507626"/>
                    <a:pt x="1152271" y="478930"/>
                  </a:cubicBezTo>
                  <a:cubicBezTo>
                    <a:pt x="1160573" y="467380"/>
                    <a:pt x="1170138" y="455469"/>
                    <a:pt x="1177899" y="443558"/>
                  </a:cubicBezTo>
                  <a:cubicBezTo>
                    <a:pt x="1196487" y="415043"/>
                    <a:pt x="1191795" y="391581"/>
                    <a:pt x="1163100" y="377143"/>
                  </a:cubicBezTo>
                  <a:cubicBezTo>
                    <a:pt x="1203887" y="364691"/>
                    <a:pt x="1246659" y="364871"/>
                    <a:pt x="1277701" y="392664"/>
                  </a:cubicBezTo>
                  <a:close/>
                  <a:moveTo>
                    <a:pt x="1004824" y="47057"/>
                  </a:moveTo>
                  <a:cubicBezTo>
                    <a:pt x="1009336" y="42545"/>
                    <a:pt x="1014209" y="42365"/>
                    <a:pt x="1018721" y="46515"/>
                  </a:cubicBezTo>
                  <a:cubicBezTo>
                    <a:pt x="1021248" y="48681"/>
                    <a:pt x="1022511" y="52110"/>
                    <a:pt x="1024316" y="54456"/>
                  </a:cubicBezTo>
                  <a:cubicBezTo>
                    <a:pt x="1021609" y="58427"/>
                    <a:pt x="1018360" y="59510"/>
                    <a:pt x="1014931" y="60051"/>
                  </a:cubicBezTo>
                  <a:cubicBezTo>
                    <a:pt x="1010058" y="60592"/>
                    <a:pt x="1004283" y="63841"/>
                    <a:pt x="1001756" y="56442"/>
                  </a:cubicBezTo>
                  <a:cubicBezTo>
                    <a:pt x="1000493" y="52832"/>
                    <a:pt x="1002117" y="49764"/>
                    <a:pt x="1004824" y="47057"/>
                  </a:cubicBezTo>
                  <a:close/>
                  <a:moveTo>
                    <a:pt x="548407" y="44350"/>
                  </a:moveTo>
                  <a:cubicBezTo>
                    <a:pt x="550211" y="24859"/>
                    <a:pt x="554723" y="16557"/>
                    <a:pt x="577102" y="15835"/>
                  </a:cubicBezTo>
                  <a:cubicBezTo>
                    <a:pt x="617889" y="14391"/>
                    <a:pt x="660481" y="17279"/>
                    <a:pt x="701268" y="15835"/>
                  </a:cubicBezTo>
                  <a:cubicBezTo>
                    <a:pt x="771472" y="13308"/>
                    <a:pt x="841676" y="14211"/>
                    <a:pt x="912061" y="14933"/>
                  </a:cubicBezTo>
                  <a:cubicBezTo>
                    <a:pt x="939493" y="15294"/>
                    <a:pt x="967106" y="15655"/>
                    <a:pt x="997605" y="30634"/>
                  </a:cubicBezTo>
                  <a:cubicBezTo>
                    <a:pt x="986416" y="42545"/>
                    <a:pt x="979558" y="55539"/>
                    <a:pt x="974866" y="68894"/>
                  </a:cubicBezTo>
                  <a:cubicBezTo>
                    <a:pt x="974505" y="69977"/>
                    <a:pt x="974144" y="71240"/>
                    <a:pt x="973783" y="72323"/>
                  </a:cubicBezTo>
                  <a:cubicBezTo>
                    <a:pt x="973602" y="72684"/>
                    <a:pt x="973602" y="72865"/>
                    <a:pt x="973422" y="73226"/>
                  </a:cubicBezTo>
                  <a:cubicBezTo>
                    <a:pt x="973242" y="74128"/>
                    <a:pt x="972881" y="74850"/>
                    <a:pt x="972700" y="75752"/>
                  </a:cubicBezTo>
                  <a:cubicBezTo>
                    <a:pt x="972520" y="76113"/>
                    <a:pt x="972520" y="76474"/>
                    <a:pt x="972339" y="76835"/>
                  </a:cubicBezTo>
                  <a:cubicBezTo>
                    <a:pt x="972158" y="77557"/>
                    <a:pt x="971798" y="78459"/>
                    <a:pt x="971617" y="79181"/>
                  </a:cubicBezTo>
                  <a:cubicBezTo>
                    <a:pt x="971437" y="79542"/>
                    <a:pt x="971437" y="79903"/>
                    <a:pt x="971256" y="80264"/>
                  </a:cubicBezTo>
                  <a:cubicBezTo>
                    <a:pt x="971076" y="81167"/>
                    <a:pt x="970895" y="81888"/>
                    <a:pt x="970534" y="82791"/>
                  </a:cubicBezTo>
                  <a:cubicBezTo>
                    <a:pt x="970534" y="83152"/>
                    <a:pt x="970354" y="83513"/>
                    <a:pt x="970354" y="83693"/>
                  </a:cubicBezTo>
                  <a:cubicBezTo>
                    <a:pt x="969993" y="84776"/>
                    <a:pt x="969813" y="86039"/>
                    <a:pt x="969632" y="87122"/>
                  </a:cubicBezTo>
                  <a:cubicBezTo>
                    <a:pt x="969632" y="87122"/>
                    <a:pt x="969632" y="87122"/>
                    <a:pt x="969632" y="87302"/>
                  </a:cubicBezTo>
                  <a:cubicBezTo>
                    <a:pt x="969271" y="88566"/>
                    <a:pt x="969091" y="89649"/>
                    <a:pt x="968910" y="90912"/>
                  </a:cubicBezTo>
                  <a:cubicBezTo>
                    <a:pt x="968910" y="91093"/>
                    <a:pt x="968730" y="91453"/>
                    <a:pt x="968730" y="91634"/>
                  </a:cubicBezTo>
                  <a:cubicBezTo>
                    <a:pt x="968549" y="92536"/>
                    <a:pt x="968369" y="93439"/>
                    <a:pt x="968188" y="94341"/>
                  </a:cubicBezTo>
                  <a:cubicBezTo>
                    <a:pt x="968188" y="94702"/>
                    <a:pt x="968008" y="95063"/>
                    <a:pt x="968008" y="95424"/>
                  </a:cubicBezTo>
                  <a:cubicBezTo>
                    <a:pt x="967827" y="96326"/>
                    <a:pt x="967647" y="97048"/>
                    <a:pt x="967466" y="97950"/>
                  </a:cubicBezTo>
                  <a:cubicBezTo>
                    <a:pt x="967466" y="98312"/>
                    <a:pt x="967286" y="98672"/>
                    <a:pt x="967286" y="99033"/>
                  </a:cubicBezTo>
                  <a:cubicBezTo>
                    <a:pt x="967106" y="99936"/>
                    <a:pt x="966925" y="100658"/>
                    <a:pt x="966744" y="101560"/>
                  </a:cubicBezTo>
                  <a:cubicBezTo>
                    <a:pt x="966744" y="101921"/>
                    <a:pt x="966564" y="102282"/>
                    <a:pt x="966564" y="102643"/>
                  </a:cubicBezTo>
                  <a:cubicBezTo>
                    <a:pt x="966383" y="103726"/>
                    <a:pt x="966203" y="104809"/>
                    <a:pt x="966023" y="105891"/>
                  </a:cubicBezTo>
                  <a:cubicBezTo>
                    <a:pt x="966023" y="105891"/>
                    <a:pt x="966023" y="106072"/>
                    <a:pt x="966023" y="106072"/>
                  </a:cubicBezTo>
                  <a:cubicBezTo>
                    <a:pt x="965662" y="107516"/>
                    <a:pt x="965481" y="109140"/>
                    <a:pt x="965120" y="110584"/>
                  </a:cubicBezTo>
                  <a:cubicBezTo>
                    <a:pt x="964940" y="111306"/>
                    <a:pt x="964759" y="112208"/>
                    <a:pt x="964759" y="112930"/>
                  </a:cubicBezTo>
                  <a:cubicBezTo>
                    <a:pt x="964759" y="113291"/>
                    <a:pt x="964579" y="113832"/>
                    <a:pt x="964579" y="114193"/>
                  </a:cubicBezTo>
                  <a:cubicBezTo>
                    <a:pt x="964398" y="114915"/>
                    <a:pt x="964218" y="115637"/>
                    <a:pt x="964218" y="116359"/>
                  </a:cubicBezTo>
                  <a:cubicBezTo>
                    <a:pt x="964218" y="116900"/>
                    <a:pt x="964037" y="117261"/>
                    <a:pt x="964037" y="117803"/>
                  </a:cubicBezTo>
                  <a:cubicBezTo>
                    <a:pt x="963857" y="118525"/>
                    <a:pt x="963676" y="119246"/>
                    <a:pt x="963676" y="119968"/>
                  </a:cubicBezTo>
                  <a:cubicBezTo>
                    <a:pt x="963676" y="120510"/>
                    <a:pt x="963496" y="120871"/>
                    <a:pt x="963496" y="121412"/>
                  </a:cubicBezTo>
                  <a:cubicBezTo>
                    <a:pt x="963315" y="122134"/>
                    <a:pt x="963135" y="123036"/>
                    <a:pt x="962955" y="123758"/>
                  </a:cubicBezTo>
                  <a:cubicBezTo>
                    <a:pt x="962955" y="124119"/>
                    <a:pt x="962774" y="124480"/>
                    <a:pt x="962774" y="124841"/>
                  </a:cubicBezTo>
                  <a:cubicBezTo>
                    <a:pt x="962594" y="125924"/>
                    <a:pt x="962232" y="127187"/>
                    <a:pt x="962052" y="128270"/>
                  </a:cubicBezTo>
                  <a:cubicBezTo>
                    <a:pt x="960247" y="136572"/>
                    <a:pt x="956097" y="140723"/>
                    <a:pt x="947614" y="140723"/>
                  </a:cubicBezTo>
                  <a:cubicBezTo>
                    <a:pt x="941478" y="140723"/>
                    <a:pt x="935161" y="141084"/>
                    <a:pt x="929025" y="140723"/>
                  </a:cubicBezTo>
                  <a:cubicBezTo>
                    <a:pt x="842940" y="136030"/>
                    <a:pt x="756854" y="137113"/>
                    <a:pt x="670767" y="141806"/>
                  </a:cubicBezTo>
                  <a:cubicBezTo>
                    <a:pt x="637921" y="143610"/>
                    <a:pt x="605075" y="143249"/>
                    <a:pt x="572229" y="144874"/>
                  </a:cubicBezTo>
                  <a:cubicBezTo>
                    <a:pt x="559776" y="145415"/>
                    <a:pt x="553099" y="140001"/>
                    <a:pt x="552377" y="128811"/>
                  </a:cubicBezTo>
                  <a:cubicBezTo>
                    <a:pt x="552016" y="123939"/>
                    <a:pt x="551655" y="119066"/>
                    <a:pt x="551114" y="114193"/>
                  </a:cubicBezTo>
                  <a:cubicBezTo>
                    <a:pt x="548587" y="91453"/>
                    <a:pt x="546241" y="67992"/>
                    <a:pt x="548407" y="44350"/>
                  </a:cubicBezTo>
                  <a:close/>
                  <a:moveTo>
                    <a:pt x="62030" y="425330"/>
                  </a:moveTo>
                  <a:cubicBezTo>
                    <a:pt x="82062" y="370285"/>
                    <a:pt x="128444" y="352960"/>
                    <a:pt x="176631" y="358555"/>
                  </a:cubicBezTo>
                  <a:cubicBezTo>
                    <a:pt x="247557" y="366856"/>
                    <a:pt x="274267" y="439948"/>
                    <a:pt x="251347" y="482721"/>
                  </a:cubicBezTo>
                  <a:cubicBezTo>
                    <a:pt x="229871" y="525493"/>
                    <a:pt x="213808" y="544623"/>
                    <a:pt x="156237" y="544442"/>
                  </a:cubicBezTo>
                  <a:cubicBezTo>
                    <a:pt x="118699" y="547150"/>
                    <a:pt x="31891" y="502573"/>
                    <a:pt x="62030" y="425330"/>
                  </a:cubicBezTo>
                  <a:close/>
                  <a:moveTo>
                    <a:pt x="332921" y="705425"/>
                  </a:moveTo>
                  <a:cubicBezTo>
                    <a:pt x="309820" y="729608"/>
                    <a:pt x="298631" y="730330"/>
                    <a:pt x="271018" y="711741"/>
                  </a:cubicBezTo>
                  <a:cubicBezTo>
                    <a:pt x="258566" y="703259"/>
                    <a:pt x="246293" y="694416"/>
                    <a:pt x="233841" y="685934"/>
                  </a:cubicBezTo>
                  <a:cubicBezTo>
                    <a:pt x="230231" y="683407"/>
                    <a:pt x="225720" y="681242"/>
                    <a:pt x="222110" y="685753"/>
                  </a:cubicBezTo>
                  <a:cubicBezTo>
                    <a:pt x="219403" y="689002"/>
                    <a:pt x="220666" y="692611"/>
                    <a:pt x="223193" y="695318"/>
                  </a:cubicBezTo>
                  <a:cubicBezTo>
                    <a:pt x="242142" y="717697"/>
                    <a:pt x="240157" y="745310"/>
                    <a:pt x="241421" y="771478"/>
                  </a:cubicBezTo>
                  <a:cubicBezTo>
                    <a:pt x="244489" y="834644"/>
                    <a:pt x="251888" y="1014035"/>
                    <a:pt x="253693" y="1040565"/>
                  </a:cubicBezTo>
                  <a:cubicBezTo>
                    <a:pt x="254235" y="1049408"/>
                    <a:pt x="254054" y="1058432"/>
                    <a:pt x="253512" y="1067275"/>
                  </a:cubicBezTo>
                  <a:cubicBezTo>
                    <a:pt x="252068" y="1091639"/>
                    <a:pt x="250625" y="1093263"/>
                    <a:pt x="230773" y="1094707"/>
                  </a:cubicBezTo>
                  <a:cubicBezTo>
                    <a:pt x="208214" y="1096331"/>
                    <a:pt x="202077" y="1092000"/>
                    <a:pt x="198107" y="1069801"/>
                  </a:cubicBezTo>
                  <a:cubicBezTo>
                    <a:pt x="193776" y="1014216"/>
                    <a:pt x="195400" y="889508"/>
                    <a:pt x="188903" y="870558"/>
                  </a:cubicBezTo>
                  <a:cubicBezTo>
                    <a:pt x="185474" y="860632"/>
                    <a:pt x="176811" y="848901"/>
                    <a:pt x="162193" y="848901"/>
                  </a:cubicBezTo>
                  <a:cubicBezTo>
                    <a:pt x="145048" y="848901"/>
                    <a:pt x="133678" y="859008"/>
                    <a:pt x="129888" y="871280"/>
                  </a:cubicBezTo>
                  <a:cubicBezTo>
                    <a:pt x="128264" y="876334"/>
                    <a:pt x="128264" y="881748"/>
                    <a:pt x="127722" y="887162"/>
                  </a:cubicBezTo>
                  <a:cubicBezTo>
                    <a:pt x="121586" y="944733"/>
                    <a:pt x="115450" y="1002124"/>
                    <a:pt x="108953" y="1059514"/>
                  </a:cubicBezTo>
                  <a:cubicBezTo>
                    <a:pt x="107870" y="1068719"/>
                    <a:pt x="108953" y="1092180"/>
                    <a:pt x="84950" y="1092180"/>
                  </a:cubicBezTo>
                  <a:cubicBezTo>
                    <a:pt x="49036" y="1092180"/>
                    <a:pt x="51021" y="1079186"/>
                    <a:pt x="51021" y="1072869"/>
                  </a:cubicBezTo>
                  <a:cubicBezTo>
                    <a:pt x="50660" y="1058612"/>
                    <a:pt x="50479" y="1044355"/>
                    <a:pt x="51382" y="1030097"/>
                  </a:cubicBezTo>
                  <a:cubicBezTo>
                    <a:pt x="53367" y="1001763"/>
                    <a:pt x="55894" y="973428"/>
                    <a:pt x="58962" y="945094"/>
                  </a:cubicBezTo>
                  <a:cubicBezTo>
                    <a:pt x="62752" y="909721"/>
                    <a:pt x="64737" y="874168"/>
                    <a:pt x="65640" y="838615"/>
                  </a:cubicBezTo>
                  <a:cubicBezTo>
                    <a:pt x="67083" y="780863"/>
                    <a:pt x="70332" y="723111"/>
                    <a:pt x="81341" y="666262"/>
                  </a:cubicBezTo>
                  <a:cubicBezTo>
                    <a:pt x="82604" y="659946"/>
                    <a:pt x="83506" y="652907"/>
                    <a:pt x="75024" y="651463"/>
                  </a:cubicBezTo>
                  <a:cubicBezTo>
                    <a:pt x="66542" y="650020"/>
                    <a:pt x="55894" y="705244"/>
                    <a:pt x="55172" y="726721"/>
                  </a:cubicBezTo>
                  <a:cubicBezTo>
                    <a:pt x="53728" y="766605"/>
                    <a:pt x="52284" y="806490"/>
                    <a:pt x="48133" y="846194"/>
                  </a:cubicBezTo>
                  <a:cubicBezTo>
                    <a:pt x="22326" y="845112"/>
                    <a:pt x="18716" y="841863"/>
                    <a:pt x="18897" y="819484"/>
                  </a:cubicBezTo>
                  <a:cubicBezTo>
                    <a:pt x="19438" y="779239"/>
                    <a:pt x="29183" y="740076"/>
                    <a:pt x="36402" y="700913"/>
                  </a:cubicBezTo>
                  <a:cubicBezTo>
                    <a:pt x="41817" y="672218"/>
                    <a:pt x="49938" y="643883"/>
                    <a:pt x="60225" y="616271"/>
                  </a:cubicBezTo>
                  <a:cubicBezTo>
                    <a:pt x="64015" y="606164"/>
                    <a:pt x="67805" y="596238"/>
                    <a:pt x="74302" y="587756"/>
                  </a:cubicBezTo>
                  <a:cubicBezTo>
                    <a:pt x="89823" y="567543"/>
                    <a:pt x="106607" y="549857"/>
                    <a:pt x="136385" y="556534"/>
                  </a:cubicBezTo>
                  <a:cubicBezTo>
                    <a:pt x="144867" y="558519"/>
                    <a:pt x="154252" y="557978"/>
                    <a:pt x="162915" y="556534"/>
                  </a:cubicBezTo>
                  <a:cubicBezTo>
                    <a:pt x="202258" y="550037"/>
                    <a:pt x="226622" y="571513"/>
                    <a:pt x="247016" y="600750"/>
                  </a:cubicBezTo>
                  <a:cubicBezTo>
                    <a:pt x="256761" y="614647"/>
                    <a:pt x="265243" y="629265"/>
                    <a:pt x="275169" y="642801"/>
                  </a:cubicBezTo>
                  <a:cubicBezTo>
                    <a:pt x="287802" y="659946"/>
                    <a:pt x="299714" y="661209"/>
                    <a:pt x="315054" y="646230"/>
                  </a:cubicBezTo>
                  <a:cubicBezTo>
                    <a:pt x="330936" y="630709"/>
                    <a:pt x="345374" y="613744"/>
                    <a:pt x="360714" y="597682"/>
                  </a:cubicBezTo>
                  <a:cubicBezTo>
                    <a:pt x="369196" y="588658"/>
                    <a:pt x="380566" y="579093"/>
                    <a:pt x="395545" y="588658"/>
                  </a:cubicBezTo>
                  <a:cubicBezTo>
                    <a:pt x="406554" y="595697"/>
                    <a:pt x="406915" y="610496"/>
                    <a:pt x="398794" y="625114"/>
                  </a:cubicBezTo>
                  <a:cubicBezTo>
                    <a:pt x="392477" y="636664"/>
                    <a:pt x="384176" y="647493"/>
                    <a:pt x="375693" y="657780"/>
                  </a:cubicBezTo>
                  <a:cubicBezTo>
                    <a:pt x="361797" y="674023"/>
                    <a:pt x="347720" y="690085"/>
                    <a:pt x="332921" y="705425"/>
                  </a:cubicBezTo>
                  <a:close/>
                  <a:moveTo>
                    <a:pt x="1071058" y="1080810"/>
                  </a:moveTo>
                  <a:cubicBezTo>
                    <a:pt x="1069795" y="1090917"/>
                    <a:pt x="1062937" y="1089653"/>
                    <a:pt x="1052289" y="1089112"/>
                  </a:cubicBezTo>
                  <a:cubicBezTo>
                    <a:pt x="961691" y="1085142"/>
                    <a:pt x="515921" y="1095068"/>
                    <a:pt x="479465" y="1094887"/>
                  </a:cubicBezTo>
                  <a:cubicBezTo>
                    <a:pt x="460696" y="1094887"/>
                    <a:pt x="442107" y="1093082"/>
                    <a:pt x="423880" y="1089293"/>
                  </a:cubicBezTo>
                  <a:cubicBezTo>
                    <a:pt x="401321" y="1084600"/>
                    <a:pt x="397530" y="1080991"/>
                    <a:pt x="394643" y="1058071"/>
                  </a:cubicBezTo>
                  <a:cubicBezTo>
                    <a:pt x="394282" y="1055003"/>
                    <a:pt x="393921" y="1052115"/>
                    <a:pt x="393560" y="1049047"/>
                  </a:cubicBezTo>
                  <a:cubicBezTo>
                    <a:pt x="393379" y="1048144"/>
                    <a:pt x="393379" y="1047242"/>
                    <a:pt x="393199" y="1046340"/>
                  </a:cubicBezTo>
                  <a:cubicBezTo>
                    <a:pt x="393019" y="1044174"/>
                    <a:pt x="392658" y="1042008"/>
                    <a:pt x="392477" y="1039843"/>
                  </a:cubicBezTo>
                  <a:cubicBezTo>
                    <a:pt x="392297" y="1038940"/>
                    <a:pt x="392297" y="1037858"/>
                    <a:pt x="392116" y="1036955"/>
                  </a:cubicBezTo>
                  <a:cubicBezTo>
                    <a:pt x="391936" y="1034789"/>
                    <a:pt x="391755" y="1032624"/>
                    <a:pt x="391395" y="1030639"/>
                  </a:cubicBezTo>
                  <a:cubicBezTo>
                    <a:pt x="391395" y="1029917"/>
                    <a:pt x="391214" y="1029014"/>
                    <a:pt x="391214" y="1028292"/>
                  </a:cubicBezTo>
                  <a:cubicBezTo>
                    <a:pt x="391033" y="1025946"/>
                    <a:pt x="390853" y="1023600"/>
                    <a:pt x="390492" y="1021254"/>
                  </a:cubicBezTo>
                  <a:cubicBezTo>
                    <a:pt x="390492" y="1020893"/>
                    <a:pt x="390492" y="1020351"/>
                    <a:pt x="390311" y="1019991"/>
                  </a:cubicBezTo>
                  <a:cubicBezTo>
                    <a:pt x="389409" y="1009343"/>
                    <a:pt x="388507" y="998514"/>
                    <a:pt x="387604" y="987866"/>
                  </a:cubicBezTo>
                  <a:cubicBezTo>
                    <a:pt x="387424" y="986603"/>
                    <a:pt x="387424" y="985159"/>
                    <a:pt x="387244" y="983896"/>
                  </a:cubicBezTo>
                  <a:cubicBezTo>
                    <a:pt x="379302" y="894381"/>
                    <a:pt x="374250" y="804685"/>
                    <a:pt x="369376" y="714990"/>
                  </a:cubicBezTo>
                  <a:cubicBezTo>
                    <a:pt x="368474" y="697123"/>
                    <a:pt x="371723" y="682685"/>
                    <a:pt x="385619" y="669691"/>
                  </a:cubicBezTo>
                  <a:cubicBezTo>
                    <a:pt x="395726" y="660126"/>
                    <a:pt x="402945" y="647132"/>
                    <a:pt x="410164" y="634860"/>
                  </a:cubicBezTo>
                  <a:cubicBezTo>
                    <a:pt x="418646" y="620422"/>
                    <a:pt x="422797" y="602555"/>
                    <a:pt x="415758" y="588658"/>
                  </a:cubicBezTo>
                  <a:cubicBezTo>
                    <a:pt x="407276" y="572235"/>
                    <a:pt x="409803" y="568987"/>
                    <a:pt x="417383" y="557076"/>
                  </a:cubicBezTo>
                  <a:cubicBezTo>
                    <a:pt x="427850" y="540833"/>
                    <a:pt x="446078" y="510694"/>
                    <a:pt x="457267" y="494090"/>
                  </a:cubicBezTo>
                  <a:cubicBezTo>
                    <a:pt x="458350" y="507626"/>
                    <a:pt x="459072" y="516289"/>
                    <a:pt x="459975" y="522966"/>
                  </a:cubicBezTo>
                  <a:cubicBezTo>
                    <a:pt x="463042" y="546428"/>
                    <a:pt x="470803" y="554188"/>
                    <a:pt x="494084" y="555271"/>
                  </a:cubicBezTo>
                  <a:cubicBezTo>
                    <a:pt x="527111" y="556715"/>
                    <a:pt x="717871" y="558700"/>
                    <a:pt x="730144" y="553466"/>
                  </a:cubicBezTo>
                  <a:cubicBezTo>
                    <a:pt x="738987" y="549676"/>
                    <a:pt x="747289" y="525132"/>
                    <a:pt x="748371" y="515927"/>
                  </a:cubicBezTo>
                  <a:cubicBezTo>
                    <a:pt x="755771" y="455108"/>
                    <a:pt x="763351" y="394288"/>
                    <a:pt x="761726" y="332747"/>
                  </a:cubicBezTo>
                  <a:cubicBezTo>
                    <a:pt x="761185" y="310549"/>
                    <a:pt x="753966" y="295028"/>
                    <a:pt x="733031" y="289614"/>
                  </a:cubicBezTo>
                  <a:cubicBezTo>
                    <a:pt x="710472" y="283838"/>
                    <a:pt x="684303" y="281853"/>
                    <a:pt x="661203" y="281853"/>
                  </a:cubicBezTo>
                  <a:cubicBezTo>
                    <a:pt x="614099" y="281853"/>
                    <a:pt x="502386" y="285102"/>
                    <a:pt x="493542" y="284019"/>
                  </a:cubicBezTo>
                  <a:cubicBezTo>
                    <a:pt x="468818" y="281131"/>
                    <a:pt x="455101" y="291960"/>
                    <a:pt x="451312" y="317046"/>
                  </a:cubicBezTo>
                  <a:cubicBezTo>
                    <a:pt x="445897" y="354223"/>
                    <a:pt x="445897" y="392123"/>
                    <a:pt x="452033" y="428759"/>
                  </a:cubicBezTo>
                  <a:cubicBezTo>
                    <a:pt x="457448" y="460703"/>
                    <a:pt x="449146" y="486149"/>
                    <a:pt x="430016" y="509972"/>
                  </a:cubicBezTo>
                  <a:cubicBezTo>
                    <a:pt x="424962" y="516289"/>
                    <a:pt x="397530" y="556173"/>
                    <a:pt x="394102" y="563212"/>
                  </a:cubicBezTo>
                  <a:cubicBezTo>
                    <a:pt x="391395" y="568446"/>
                    <a:pt x="381107" y="563392"/>
                    <a:pt x="355119" y="580357"/>
                  </a:cubicBezTo>
                  <a:cubicBezTo>
                    <a:pt x="353314" y="567543"/>
                    <a:pt x="350788" y="542277"/>
                    <a:pt x="349344" y="527658"/>
                  </a:cubicBezTo>
                  <a:cubicBezTo>
                    <a:pt x="343749" y="470087"/>
                    <a:pt x="342125" y="412336"/>
                    <a:pt x="341223" y="354404"/>
                  </a:cubicBezTo>
                  <a:cubicBezTo>
                    <a:pt x="339779" y="267415"/>
                    <a:pt x="338876" y="180246"/>
                    <a:pt x="337793" y="93258"/>
                  </a:cubicBezTo>
                  <a:cubicBezTo>
                    <a:pt x="337793" y="88746"/>
                    <a:pt x="337793" y="84415"/>
                    <a:pt x="337613" y="79903"/>
                  </a:cubicBezTo>
                  <a:cubicBezTo>
                    <a:pt x="337072" y="69075"/>
                    <a:pt x="341584" y="64022"/>
                    <a:pt x="352954" y="63119"/>
                  </a:cubicBezTo>
                  <a:cubicBezTo>
                    <a:pt x="407096" y="58968"/>
                    <a:pt x="461418" y="59510"/>
                    <a:pt x="515560" y="57163"/>
                  </a:cubicBezTo>
                  <a:cubicBezTo>
                    <a:pt x="525306" y="56803"/>
                    <a:pt x="529998" y="60231"/>
                    <a:pt x="531262" y="70338"/>
                  </a:cubicBezTo>
                  <a:cubicBezTo>
                    <a:pt x="533607" y="88927"/>
                    <a:pt x="533247" y="107696"/>
                    <a:pt x="533607" y="126285"/>
                  </a:cubicBezTo>
                  <a:cubicBezTo>
                    <a:pt x="534149" y="158048"/>
                    <a:pt x="537758" y="161838"/>
                    <a:pt x="568980" y="160755"/>
                  </a:cubicBezTo>
                  <a:cubicBezTo>
                    <a:pt x="624927" y="158951"/>
                    <a:pt x="680874" y="155522"/>
                    <a:pt x="736821" y="154800"/>
                  </a:cubicBezTo>
                  <a:cubicBezTo>
                    <a:pt x="808830" y="153897"/>
                    <a:pt x="881019" y="149927"/>
                    <a:pt x="952668" y="161477"/>
                  </a:cubicBezTo>
                  <a:cubicBezTo>
                    <a:pt x="966925" y="163823"/>
                    <a:pt x="973242" y="158770"/>
                    <a:pt x="976309" y="143430"/>
                  </a:cubicBezTo>
                  <a:cubicBezTo>
                    <a:pt x="979197" y="128631"/>
                    <a:pt x="982085" y="113652"/>
                    <a:pt x="983528" y="98672"/>
                  </a:cubicBezTo>
                  <a:cubicBezTo>
                    <a:pt x="985153" y="82971"/>
                    <a:pt x="994718" y="76294"/>
                    <a:pt x="1008434" y="76474"/>
                  </a:cubicBezTo>
                  <a:cubicBezTo>
                    <a:pt x="1041641" y="76835"/>
                    <a:pt x="1074848" y="76474"/>
                    <a:pt x="1108055" y="78640"/>
                  </a:cubicBezTo>
                  <a:cubicBezTo>
                    <a:pt x="1108055" y="78640"/>
                    <a:pt x="1108055" y="78640"/>
                    <a:pt x="1108055" y="78640"/>
                  </a:cubicBezTo>
                  <a:cubicBezTo>
                    <a:pt x="1110943" y="78820"/>
                    <a:pt x="1113650" y="79001"/>
                    <a:pt x="1116537" y="79362"/>
                  </a:cubicBezTo>
                  <a:cubicBezTo>
                    <a:pt x="1116537" y="79362"/>
                    <a:pt x="1116537" y="79362"/>
                    <a:pt x="1116718" y="79362"/>
                  </a:cubicBezTo>
                  <a:cubicBezTo>
                    <a:pt x="1124118" y="79903"/>
                    <a:pt x="1131698" y="80805"/>
                    <a:pt x="1139097" y="81708"/>
                  </a:cubicBezTo>
                  <a:cubicBezTo>
                    <a:pt x="1140360" y="81888"/>
                    <a:pt x="1141624" y="82069"/>
                    <a:pt x="1142887" y="82249"/>
                  </a:cubicBezTo>
                  <a:cubicBezTo>
                    <a:pt x="1144511" y="82430"/>
                    <a:pt x="1146135" y="82791"/>
                    <a:pt x="1147759" y="82971"/>
                  </a:cubicBezTo>
                  <a:cubicBezTo>
                    <a:pt x="1149384" y="83152"/>
                    <a:pt x="1151189" y="83513"/>
                    <a:pt x="1152813" y="83693"/>
                  </a:cubicBezTo>
                  <a:cubicBezTo>
                    <a:pt x="1154257" y="83874"/>
                    <a:pt x="1155520" y="84235"/>
                    <a:pt x="1156964" y="84415"/>
                  </a:cubicBezTo>
                  <a:cubicBezTo>
                    <a:pt x="1158949" y="84776"/>
                    <a:pt x="1160934" y="85137"/>
                    <a:pt x="1162920" y="85498"/>
                  </a:cubicBezTo>
                  <a:cubicBezTo>
                    <a:pt x="1164002" y="85678"/>
                    <a:pt x="1165085" y="85859"/>
                    <a:pt x="1166348" y="86220"/>
                  </a:cubicBezTo>
                  <a:cubicBezTo>
                    <a:pt x="1169416" y="86942"/>
                    <a:pt x="1172665" y="87483"/>
                    <a:pt x="1175733" y="88205"/>
                  </a:cubicBezTo>
                  <a:cubicBezTo>
                    <a:pt x="1189629" y="91453"/>
                    <a:pt x="1196848" y="98853"/>
                    <a:pt x="1198292" y="113652"/>
                  </a:cubicBezTo>
                  <a:cubicBezTo>
                    <a:pt x="1200638" y="136933"/>
                    <a:pt x="1197210" y="333288"/>
                    <a:pt x="1197210" y="340507"/>
                  </a:cubicBezTo>
                  <a:cubicBezTo>
                    <a:pt x="1197210" y="352779"/>
                    <a:pt x="1189268" y="353140"/>
                    <a:pt x="1143970" y="366495"/>
                  </a:cubicBezTo>
                  <a:cubicBezTo>
                    <a:pt x="1138556" y="368120"/>
                    <a:pt x="1134405" y="370827"/>
                    <a:pt x="1130073" y="373895"/>
                  </a:cubicBezTo>
                  <a:cubicBezTo>
                    <a:pt x="1086038" y="404395"/>
                    <a:pt x="1055538" y="447167"/>
                    <a:pt x="1025218" y="489939"/>
                  </a:cubicBezTo>
                  <a:cubicBezTo>
                    <a:pt x="1017458" y="500768"/>
                    <a:pt x="1021428" y="512138"/>
                    <a:pt x="1025037" y="523146"/>
                  </a:cubicBezTo>
                  <a:cubicBezTo>
                    <a:pt x="1035505" y="555812"/>
                    <a:pt x="1052289" y="585410"/>
                    <a:pt x="1075390" y="610315"/>
                  </a:cubicBezTo>
                  <a:cubicBezTo>
                    <a:pt x="1078097" y="613203"/>
                    <a:pt x="1080623" y="616271"/>
                    <a:pt x="1082789" y="619339"/>
                  </a:cubicBezTo>
                  <a:lnTo>
                    <a:pt x="1082789" y="619339"/>
                  </a:lnTo>
                  <a:cubicBezTo>
                    <a:pt x="1083691" y="620602"/>
                    <a:pt x="1084774" y="622046"/>
                    <a:pt x="1085677" y="623490"/>
                  </a:cubicBezTo>
                  <a:cubicBezTo>
                    <a:pt x="1085677" y="623670"/>
                    <a:pt x="1085857" y="623670"/>
                    <a:pt x="1085857" y="623851"/>
                  </a:cubicBezTo>
                  <a:cubicBezTo>
                    <a:pt x="1086759" y="625114"/>
                    <a:pt x="1087481" y="626558"/>
                    <a:pt x="1088384" y="627821"/>
                  </a:cubicBezTo>
                  <a:cubicBezTo>
                    <a:pt x="1088384" y="627821"/>
                    <a:pt x="1088564" y="628002"/>
                    <a:pt x="1088564" y="628002"/>
                  </a:cubicBezTo>
                  <a:cubicBezTo>
                    <a:pt x="1090910" y="632153"/>
                    <a:pt x="1092896" y="636484"/>
                    <a:pt x="1094520" y="640815"/>
                  </a:cubicBezTo>
                  <a:cubicBezTo>
                    <a:pt x="1094520" y="640996"/>
                    <a:pt x="1094520" y="640996"/>
                    <a:pt x="1094700" y="641176"/>
                  </a:cubicBezTo>
                  <a:cubicBezTo>
                    <a:pt x="1095242" y="642620"/>
                    <a:pt x="1095603" y="644064"/>
                    <a:pt x="1096144" y="645327"/>
                  </a:cubicBezTo>
                  <a:cubicBezTo>
                    <a:pt x="1096144" y="645508"/>
                    <a:pt x="1096144" y="645508"/>
                    <a:pt x="1096324" y="645688"/>
                  </a:cubicBezTo>
                  <a:cubicBezTo>
                    <a:pt x="1096685" y="647132"/>
                    <a:pt x="1097227" y="648576"/>
                    <a:pt x="1097588" y="650020"/>
                  </a:cubicBezTo>
                  <a:cubicBezTo>
                    <a:pt x="1097588" y="650020"/>
                    <a:pt x="1097588" y="650020"/>
                    <a:pt x="1097588" y="650200"/>
                  </a:cubicBezTo>
                  <a:cubicBezTo>
                    <a:pt x="1098310" y="653087"/>
                    <a:pt x="1098851" y="656156"/>
                    <a:pt x="1099392" y="659224"/>
                  </a:cubicBezTo>
                  <a:cubicBezTo>
                    <a:pt x="1099392" y="659404"/>
                    <a:pt x="1099392" y="659585"/>
                    <a:pt x="1099392" y="659585"/>
                  </a:cubicBezTo>
                  <a:cubicBezTo>
                    <a:pt x="1099573" y="661028"/>
                    <a:pt x="1099754" y="662472"/>
                    <a:pt x="1099934" y="663916"/>
                  </a:cubicBezTo>
                  <a:cubicBezTo>
                    <a:pt x="1099934" y="664097"/>
                    <a:pt x="1099934" y="664277"/>
                    <a:pt x="1099934" y="664457"/>
                  </a:cubicBezTo>
                  <a:cubicBezTo>
                    <a:pt x="1100115" y="665901"/>
                    <a:pt x="1100295" y="667345"/>
                    <a:pt x="1100295" y="668789"/>
                  </a:cubicBezTo>
                  <a:cubicBezTo>
                    <a:pt x="1100295" y="668969"/>
                    <a:pt x="1100295" y="668969"/>
                    <a:pt x="1100295" y="669150"/>
                  </a:cubicBezTo>
                  <a:cubicBezTo>
                    <a:pt x="1100475" y="670594"/>
                    <a:pt x="1100475" y="672218"/>
                    <a:pt x="1100475" y="673842"/>
                  </a:cubicBezTo>
                  <a:cubicBezTo>
                    <a:pt x="1100475" y="673842"/>
                    <a:pt x="1100475" y="673842"/>
                    <a:pt x="1100475" y="673842"/>
                  </a:cubicBezTo>
                  <a:cubicBezTo>
                    <a:pt x="1100475" y="675286"/>
                    <a:pt x="1100475" y="676910"/>
                    <a:pt x="1100475" y="678354"/>
                  </a:cubicBezTo>
                  <a:cubicBezTo>
                    <a:pt x="1100475" y="678534"/>
                    <a:pt x="1100475" y="678715"/>
                    <a:pt x="1100475" y="678895"/>
                  </a:cubicBezTo>
                  <a:cubicBezTo>
                    <a:pt x="1100475" y="680339"/>
                    <a:pt x="1100475" y="681783"/>
                    <a:pt x="1100295" y="683227"/>
                  </a:cubicBezTo>
                  <a:cubicBezTo>
                    <a:pt x="1100295" y="683407"/>
                    <a:pt x="1100295" y="683768"/>
                    <a:pt x="1100295" y="683949"/>
                  </a:cubicBezTo>
                  <a:cubicBezTo>
                    <a:pt x="1100295" y="685392"/>
                    <a:pt x="1100115" y="686836"/>
                    <a:pt x="1100115" y="688461"/>
                  </a:cubicBezTo>
                  <a:cubicBezTo>
                    <a:pt x="1100115" y="688641"/>
                    <a:pt x="1100115" y="688821"/>
                    <a:pt x="1100115" y="689182"/>
                  </a:cubicBezTo>
                  <a:cubicBezTo>
                    <a:pt x="1099934" y="690807"/>
                    <a:pt x="1099934" y="692250"/>
                    <a:pt x="1099754" y="693875"/>
                  </a:cubicBezTo>
                  <a:cubicBezTo>
                    <a:pt x="1093076" y="767327"/>
                    <a:pt x="1084774" y="840961"/>
                    <a:pt x="1082609" y="914774"/>
                  </a:cubicBezTo>
                  <a:cubicBezTo>
                    <a:pt x="1080443" y="969819"/>
                    <a:pt x="1071600" y="1026307"/>
                    <a:pt x="1071058" y="1080810"/>
                  </a:cubicBezTo>
                  <a:close/>
                  <a:moveTo>
                    <a:pt x="495528" y="426593"/>
                  </a:moveTo>
                  <a:cubicBezTo>
                    <a:pt x="491377" y="422984"/>
                    <a:pt x="486865" y="424969"/>
                    <a:pt x="483616" y="428037"/>
                  </a:cubicBezTo>
                  <a:cubicBezTo>
                    <a:pt x="479827" y="431466"/>
                    <a:pt x="473329" y="441392"/>
                    <a:pt x="469901" y="445543"/>
                  </a:cubicBezTo>
                  <a:cubicBezTo>
                    <a:pt x="467915" y="444640"/>
                    <a:pt x="469539" y="438324"/>
                    <a:pt x="467554" y="437602"/>
                  </a:cubicBezTo>
                  <a:cubicBezTo>
                    <a:pt x="466291" y="400605"/>
                    <a:pt x="461057" y="363608"/>
                    <a:pt x="465389" y="326791"/>
                  </a:cubicBezTo>
                  <a:cubicBezTo>
                    <a:pt x="468457" y="300261"/>
                    <a:pt x="471525" y="299540"/>
                    <a:pt x="497513" y="298998"/>
                  </a:cubicBezTo>
                  <a:cubicBezTo>
                    <a:pt x="534690" y="298276"/>
                    <a:pt x="572048" y="297374"/>
                    <a:pt x="609226" y="295750"/>
                  </a:cubicBezTo>
                  <a:cubicBezTo>
                    <a:pt x="644960" y="294126"/>
                    <a:pt x="689176" y="293584"/>
                    <a:pt x="724007" y="301344"/>
                  </a:cubicBezTo>
                  <a:cubicBezTo>
                    <a:pt x="748732" y="306939"/>
                    <a:pt x="748913" y="321016"/>
                    <a:pt x="748371" y="345741"/>
                  </a:cubicBezTo>
                  <a:cubicBezTo>
                    <a:pt x="746928" y="398981"/>
                    <a:pt x="742416" y="452040"/>
                    <a:pt x="734475" y="504738"/>
                  </a:cubicBezTo>
                  <a:cubicBezTo>
                    <a:pt x="732128" y="519718"/>
                    <a:pt x="724910" y="537223"/>
                    <a:pt x="710111" y="538306"/>
                  </a:cubicBezTo>
                  <a:cubicBezTo>
                    <a:pt x="642794" y="543360"/>
                    <a:pt x="575658" y="538487"/>
                    <a:pt x="508161" y="540653"/>
                  </a:cubicBezTo>
                  <a:cubicBezTo>
                    <a:pt x="485060" y="541374"/>
                    <a:pt x="481631" y="537223"/>
                    <a:pt x="476217" y="514303"/>
                  </a:cubicBezTo>
                  <a:cubicBezTo>
                    <a:pt x="470261" y="489398"/>
                    <a:pt x="470622" y="469546"/>
                    <a:pt x="476217" y="466117"/>
                  </a:cubicBezTo>
                  <a:cubicBezTo>
                    <a:pt x="478744" y="463771"/>
                    <a:pt x="491557" y="442114"/>
                    <a:pt x="493181" y="439046"/>
                  </a:cubicBezTo>
                  <a:cubicBezTo>
                    <a:pt x="495167" y="434534"/>
                    <a:pt x="499317" y="430022"/>
                    <a:pt x="495528" y="426593"/>
                  </a:cubicBezTo>
                  <a:close/>
                  <a:moveTo>
                    <a:pt x="1335091" y="816597"/>
                  </a:moveTo>
                  <a:cubicBezTo>
                    <a:pt x="1334189" y="826884"/>
                    <a:pt x="1326609" y="838073"/>
                    <a:pt x="1312351" y="847638"/>
                  </a:cubicBezTo>
                  <a:cubicBezTo>
                    <a:pt x="1306396" y="800715"/>
                    <a:pt x="1301162" y="756679"/>
                    <a:pt x="1295206" y="713005"/>
                  </a:cubicBezTo>
                  <a:cubicBezTo>
                    <a:pt x="1292319" y="691889"/>
                    <a:pt x="1289973" y="670594"/>
                    <a:pt x="1289792" y="649298"/>
                  </a:cubicBezTo>
                  <a:cubicBezTo>
                    <a:pt x="1289792" y="643523"/>
                    <a:pt x="1291417" y="635221"/>
                    <a:pt x="1281671" y="636123"/>
                  </a:cubicBezTo>
                  <a:cubicBezTo>
                    <a:pt x="1273189" y="637026"/>
                    <a:pt x="1273911" y="644244"/>
                    <a:pt x="1274272" y="650741"/>
                  </a:cubicBezTo>
                  <a:cubicBezTo>
                    <a:pt x="1282754" y="692611"/>
                    <a:pt x="1286544" y="732135"/>
                    <a:pt x="1290875" y="772922"/>
                  </a:cubicBezTo>
                  <a:cubicBezTo>
                    <a:pt x="1299177" y="851609"/>
                    <a:pt x="1308201" y="1051574"/>
                    <a:pt x="1305855" y="1072869"/>
                  </a:cubicBezTo>
                  <a:cubicBezTo>
                    <a:pt x="1303869" y="1091819"/>
                    <a:pt x="1297553" y="1097414"/>
                    <a:pt x="1278964" y="1098497"/>
                  </a:cubicBezTo>
                  <a:cubicBezTo>
                    <a:pt x="1264526" y="1099399"/>
                    <a:pt x="1259653" y="1095429"/>
                    <a:pt x="1254780" y="1076118"/>
                  </a:cubicBezTo>
                  <a:cubicBezTo>
                    <a:pt x="1249005" y="1053559"/>
                    <a:pt x="1248464" y="1030277"/>
                    <a:pt x="1248103" y="1007177"/>
                  </a:cubicBezTo>
                  <a:cubicBezTo>
                    <a:pt x="1247381" y="968014"/>
                    <a:pt x="1243771" y="854135"/>
                    <a:pt x="1232221" y="839156"/>
                  </a:cubicBezTo>
                  <a:cubicBezTo>
                    <a:pt x="1220130" y="823455"/>
                    <a:pt x="1206594" y="827245"/>
                    <a:pt x="1195224" y="843668"/>
                  </a:cubicBezTo>
                  <a:cubicBezTo>
                    <a:pt x="1181689" y="863159"/>
                    <a:pt x="1179342" y="881748"/>
                    <a:pt x="1175372" y="904668"/>
                  </a:cubicBezTo>
                  <a:cubicBezTo>
                    <a:pt x="1167070" y="953757"/>
                    <a:pt x="1159129" y="1003026"/>
                    <a:pt x="1151008" y="1052115"/>
                  </a:cubicBezTo>
                  <a:cubicBezTo>
                    <a:pt x="1149745" y="1060056"/>
                    <a:pt x="1148120" y="1067816"/>
                    <a:pt x="1146677" y="1075757"/>
                  </a:cubicBezTo>
                  <a:cubicBezTo>
                    <a:pt x="1144511" y="1087849"/>
                    <a:pt x="1138014" y="1094887"/>
                    <a:pt x="1125020" y="1094526"/>
                  </a:cubicBezTo>
                  <a:cubicBezTo>
                    <a:pt x="1120508" y="1094346"/>
                    <a:pt x="1116177" y="1095068"/>
                    <a:pt x="1111665" y="1095068"/>
                  </a:cubicBezTo>
                  <a:cubicBezTo>
                    <a:pt x="1088203" y="1094887"/>
                    <a:pt x="1085857" y="1092361"/>
                    <a:pt x="1085135" y="1069260"/>
                  </a:cubicBezTo>
                  <a:cubicBezTo>
                    <a:pt x="1084594" y="1048686"/>
                    <a:pt x="1099573" y="905390"/>
                    <a:pt x="1102641" y="853955"/>
                  </a:cubicBezTo>
                  <a:cubicBezTo>
                    <a:pt x="1106070" y="797106"/>
                    <a:pt x="1110582" y="740437"/>
                    <a:pt x="1114733" y="683588"/>
                  </a:cubicBezTo>
                  <a:cubicBezTo>
                    <a:pt x="1115274" y="675647"/>
                    <a:pt x="1115816" y="667525"/>
                    <a:pt x="1115635" y="659585"/>
                  </a:cubicBezTo>
                  <a:cubicBezTo>
                    <a:pt x="1115274" y="641537"/>
                    <a:pt x="1110582" y="626558"/>
                    <a:pt x="1097588" y="611759"/>
                  </a:cubicBezTo>
                  <a:cubicBezTo>
                    <a:pt x="1073765" y="584507"/>
                    <a:pt x="1051026" y="555451"/>
                    <a:pt x="1042363" y="518635"/>
                  </a:cubicBezTo>
                  <a:cubicBezTo>
                    <a:pt x="1040378" y="510694"/>
                    <a:pt x="1037671" y="503475"/>
                    <a:pt x="1043265" y="495895"/>
                  </a:cubicBezTo>
                  <a:cubicBezTo>
                    <a:pt x="1067990" y="462327"/>
                    <a:pt x="1087842" y="424969"/>
                    <a:pt x="1123576" y="400605"/>
                  </a:cubicBezTo>
                  <a:cubicBezTo>
                    <a:pt x="1134405" y="393205"/>
                    <a:pt x="1153354" y="386528"/>
                    <a:pt x="1163461" y="393566"/>
                  </a:cubicBezTo>
                  <a:cubicBezTo>
                    <a:pt x="1172665" y="400063"/>
                    <a:pt x="1179703" y="416487"/>
                    <a:pt x="1171582" y="427135"/>
                  </a:cubicBezTo>
                  <a:cubicBezTo>
                    <a:pt x="1157144" y="445723"/>
                    <a:pt x="1149203" y="463590"/>
                    <a:pt x="1131698" y="484706"/>
                  </a:cubicBezTo>
                  <a:cubicBezTo>
                    <a:pt x="1111485" y="514123"/>
                    <a:pt x="1110221" y="518996"/>
                    <a:pt x="1125200" y="542457"/>
                  </a:cubicBezTo>
                  <a:cubicBezTo>
                    <a:pt x="1132780" y="554368"/>
                    <a:pt x="1147218" y="584507"/>
                    <a:pt x="1149745" y="579635"/>
                  </a:cubicBezTo>
                  <a:cubicBezTo>
                    <a:pt x="1155881" y="567543"/>
                    <a:pt x="1161656" y="572596"/>
                    <a:pt x="1170138" y="575123"/>
                  </a:cubicBezTo>
                  <a:cubicBezTo>
                    <a:pt x="1204248" y="585591"/>
                    <a:pt x="1239982" y="588117"/>
                    <a:pt x="1273008" y="570611"/>
                  </a:cubicBezTo>
                  <a:cubicBezTo>
                    <a:pt x="1282032" y="565738"/>
                    <a:pt x="1288349" y="568446"/>
                    <a:pt x="1293221" y="576206"/>
                  </a:cubicBezTo>
                  <a:cubicBezTo>
                    <a:pt x="1296109" y="580718"/>
                    <a:pt x="1298816" y="585410"/>
                    <a:pt x="1300440" y="590463"/>
                  </a:cubicBezTo>
                  <a:cubicBezTo>
                    <a:pt x="1323360" y="664097"/>
                    <a:pt x="1341769" y="739354"/>
                    <a:pt x="1335091" y="816597"/>
                  </a:cubicBezTo>
                  <a:close/>
                </a:path>
              </a:pathLst>
            </a:custGeom>
            <a:solidFill>
              <a:srgbClr val="000000"/>
            </a:solidFill>
            <a:ln w="1804" cap="flat">
              <a:noFill/>
              <a:prstDash val="solid"/>
              <a:miter/>
            </a:ln>
          </p:spPr>
          <p:txBody>
            <a:bodyPr rtlCol="0" anchor="ctr"/>
            <a:lstStyle/>
            <a:p>
              <a:endParaRPr lang="en-US"/>
            </a:p>
          </p:txBody>
        </p:sp>
        <p:sp>
          <p:nvSpPr>
            <p:cNvPr id="55" name="Freeform 880">
              <a:extLst>
                <a:ext uri="{FF2B5EF4-FFF2-40B4-BE49-F238E27FC236}">
                  <a16:creationId xmlns:a16="http://schemas.microsoft.com/office/drawing/2014/main" id="{C01C2D20-8395-B57A-2277-1DD90B0E91CD}"/>
                </a:ext>
              </a:extLst>
            </p:cNvPr>
            <p:cNvSpPr/>
            <p:nvPr/>
          </p:nvSpPr>
          <p:spPr>
            <a:xfrm>
              <a:off x="7062512" y="2502962"/>
              <a:ext cx="290900" cy="257148"/>
            </a:xfrm>
            <a:custGeom>
              <a:avLst/>
              <a:gdLst>
                <a:gd name="connsiteX0" fmla="*/ 19415 w 290900"/>
                <a:gd name="connsiteY0" fmla="*/ 218220 h 257148"/>
                <a:gd name="connsiteX1" fmla="*/ 63631 w 290900"/>
                <a:gd name="connsiteY1" fmla="*/ 251788 h 257148"/>
                <a:gd name="connsiteX2" fmla="*/ 249519 w 290900"/>
                <a:gd name="connsiteY2" fmla="*/ 252691 h 257148"/>
                <a:gd name="connsiteX3" fmla="*/ 288501 w 290900"/>
                <a:gd name="connsiteY3" fmla="*/ 212986 h 257148"/>
                <a:gd name="connsiteX4" fmla="*/ 289945 w 290900"/>
                <a:gd name="connsiteY4" fmla="*/ 133939 h 257148"/>
                <a:gd name="connsiteX5" fmla="*/ 289945 w 290900"/>
                <a:gd name="connsiteY5" fmla="*/ 69149 h 257148"/>
                <a:gd name="connsiteX6" fmla="*/ 260889 w 290900"/>
                <a:gd name="connsiteY6" fmla="*/ 9773 h 257148"/>
                <a:gd name="connsiteX7" fmla="*/ 162711 w 290900"/>
                <a:gd name="connsiteY7" fmla="*/ 1652 h 257148"/>
                <a:gd name="connsiteX8" fmla="*/ 45764 w 290900"/>
                <a:gd name="connsiteY8" fmla="*/ 27 h 257148"/>
                <a:gd name="connsiteX9" fmla="*/ 285 w 290900"/>
                <a:gd name="connsiteY9" fmla="*/ 40273 h 257148"/>
                <a:gd name="connsiteX10" fmla="*/ 4075 w 290900"/>
                <a:gd name="connsiteY10" fmla="*/ 82504 h 257148"/>
                <a:gd name="connsiteX11" fmla="*/ 19415 w 290900"/>
                <a:gd name="connsiteY11" fmla="*/ 218220 h 257148"/>
                <a:gd name="connsiteX12" fmla="*/ 17971 w 290900"/>
                <a:gd name="connsiteY12" fmla="*/ 39912 h 257148"/>
                <a:gd name="connsiteX13" fmla="*/ 46125 w 290900"/>
                <a:gd name="connsiteY13" fmla="*/ 17533 h 257148"/>
                <a:gd name="connsiteX14" fmla="*/ 200791 w 290900"/>
                <a:gd name="connsiteY14" fmla="*/ 18797 h 257148"/>
                <a:gd name="connsiteX15" fmla="*/ 253850 w 290900"/>
                <a:gd name="connsiteY15" fmla="*/ 26918 h 257148"/>
                <a:gd name="connsiteX16" fmla="*/ 273702 w 290900"/>
                <a:gd name="connsiteY16" fmla="*/ 65359 h 257148"/>
                <a:gd name="connsiteX17" fmla="*/ 272981 w 290900"/>
                <a:gd name="connsiteY17" fmla="*/ 198548 h 257148"/>
                <a:gd name="connsiteX18" fmla="*/ 234720 w 290900"/>
                <a:gd name="connsiteY18" fmla="*/ 240057 h 257148"/>
                <a:gd name="connsiteX19" fmla="*/ 146829 w 290900"/>
                <a:gd name="connsiteY19" fmla="*/ 242765 h 257148"/>
                <a:gd name="connsiteX20" fmla="*/ 77708 w 290900"/>
                <a:gd name="connsiteY20" fmla="*/ 239696 h 257148"/>
                <a:gd name="connsiteX21" fmla="*/ 34755 w 290900"/>
                <a:gd name="connsiteY21" fmla="*/ 212986 h 257148"/>
                <a:gd name="connsiteX22" fmla="*/ 17971 w 290900"/>
                <a:gd name="connsiteY22" fmla="*/ 39912 h 25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90900" h="257148">
                  <a:moveTo>
                    <a:pt x="19415" y="218220"/>
                  </a:moveTo>
                  <a:cubicBezTo>
                    <a:pt x="21220" y="243847"/>
                    <a:pt x="37282" y="251247"/>
                    <a:pt x="63631" y="251788"/>
                  </a:cubicBezTo>
                  <a:cubicBezTo>
                    <a:pt x="125534" y="253051"/>
                    <a:pt x="187436" y="262617"/>
                    <a:pt x="249519" y="252691"/>
                  </a:cubicBezTo>
                  <a:cubicBezTo>
                    <a:pt x="278575" y="247998"/>
                    <a:pt x="285975" y="242765"/>
                    <a:pt x="288501" y="212986"/>
                  </a:cubicBezTo>
                  <a:cubicBezTo>
                    <a:pt x="290847" y="186457"/>
                    <a:pt x="291750" y="159747"/>
                    <a:pt x="289945" y="133939"/>
                  </a:cubicBezTo>
                  <a:cubicBezTo>
                    <a:pt x="289945" y="111921"/>
                    <a:pt x="289945" y="90625"/>
                    <a:pt x="289945" y="69149"/>
                  </a:cubicBezTo>
                  <a:cubicBezTo>
                    <a:pt x="289945" y="35942"/>
                    <a:pt x="291750" y="21143"/>
                    <a:pt x="260889" y="9773"/>
                  </a:cubicBezTo>
                  <a:cubicBezTo>
                    <a:pt x="232193" y="-875"/>
                    <a:pt x="192850" y="2373"/>
                    <a:pt x="162711" y="1652"/>
                  </a:cubicBezTo>
                  <a:cubicBezTo>
                    <a:pt x="123729" y="569"/>
                    <a:pt x="84746" y="930"/>
                    <a:pt x="45764" y="27"/>
                  </a:cubicBezTo>
                  <a:cubicBezTo>
                    <a:pt x="18693" y="-695"/>
                    <a:pt x="2450" y="12841"/>
                    <a:pt x="285" y="40273"/>
                  </a:cubicBezTo>
                  <a:cubicBezTo>
                    <a:pt x="-798" y="54530"/>
                    <a:pt x="1368" y="68427"/>
                    <a:pt x="4075" y="82504"/>
                  </a:cubicBezTo>
                  <a:cubicBezTo>
                    <a:pt x="12738" y="127442"/>
                    <a:pt x="15986" y="172019"/>
                    <a:pt x="19415" y="218220"/>
                  </a:cubicBezTo>
                  <a:close/>
                  <a:moveTo>
                    <a:pt x="17971" y="39912"/>
                  </a:moveTo>
                  <a:cubicBezTo>
                    <a:pt x="20678" y="22226"/>
                    <a:pt x="28078" y="18977"/>
                    <a:pt x="46125" y="17533"/>
                  </a:cubicBezTo>
                  <a:cubicBezTo>
                    <a:pt x="54968" y="16811"/>
                    <a:pt x="158199" y="16992"/>
                    <a:pt x="200791" y="18797"/>
                  </a:cubicBezTo>
                  <a:cubicBezTo>
                    <a:pt x="218838" y="19518"/>
                    <a:pt x="237427" y="19699"/>
                    <a:pt x="253850" y="26918"/>
                  </a:cubicBezTo>
                  <a:cubicBezTo>
                    <a:pt x="268649" y="33235"/>
                    <a:pt x="274063" y="48936"/>
                    <a:pt x="273702" y="65359"/>
                  </a:cubicBezTo>
                  <a:cubicBezTo>
                    <a:pt x="273161" y="87557"/>
                    <a:pt x="274244" y="176531"/>
                    <a:pt x="272981" y="198548"/>
                  </a:cubicBezTo>
                  <a:cubicBezTo>
                    <a:pt x="270995" y="231575"/>
                    <a:pt x="266844" y="236989"/>
                    <a:pt x="234720" y="240057"/>
                  </a:cubicBezTo>
                  <a:cubicBezTo>
                    <a:pt x="205483" y="242765"/>
                    <a:pt x="176066" y="243847"/>
                    <a:pt x="146829" y="242765"/>
                  </a:cubicBezTo>
                  <a:cubicBezTo>
                    <a:pt x="123729" y="242043"/>
                    <a:pt x="100808" y="239155"/>
                    <a:pt x="77708" y="239696"/>
                  </a:cubicBezTo>
                  <a:cubicBezTo>
                    <a:pt x="54968" y="240238"/>
                    <a:pt x="38184" y="235185"/>
                    <a:pt x="34755" y="212986"/>
                  </a:cubicBezTo>
                  <a:cubicBezTo>
                    <a:pt x="27536" y="167507"/>
                    <a:pt x="15986" y="52365"/>
                    <a:pt x="17971" y="39912"/>
                  </a:cubicBezTo>
                  <a:close/>
                </a:path>
              </a:pathLst>
            </a:custGeom>
            <a:solidFill>
              <a:srgbClr val="000000"/>
            </a:solidFill>
            <a:ln w="1804" cap="flat">
              <a:noFill/>
              <a:prstDash val="solid"/>
              <a:miter/>
            </a:ln>
          </p:spPr>
          <p:txBody>
            <a:bodyPr rtlCol="0" anchor="ctr"/>
            <a:lstStyle/>
            <a:p>
              <a:endParaRPr lang="en-US"/>
            </a:p>
          </p:txBody>
        </p:sp>
        <p:sp>
          <p:nvSpPr>
            <p:cNvPr id="56" name="Freeform 881">
              <a:extLst>
                <a:ext uri="{FF2B5EF4-FFF2-40B4-BE49-F238E27FC236}">
                  <a16:creationId xmlns:a16="http://schemas.microsoft.com/office/drawing/2014/main" id="{88F07A16-D01B-4507-A5A8-C177EA66EC38}"/>
                </a:ext>
              </a:extLst>
            </p:cNvPr>
            <p:cNvSpPr/>
            <p:nvPr/>
          </p:nvSpPr>
          <p:spPr>
            <a:xfrm>
              <a:off x="7412540" y="2572076"/>
              <a:ext cx="217135" cy="18983"/>
            </a:xfrm>
            <a:custGeom>
              <a:avLst/>
              <a:gdLst>
                <a:gd name="connsiteX0" fmla="*/ 79965 w 217135"/>
                <a:gd name="connsiteY0" fmla="*/ 1658 h 18983"/>
                <a:gd name="connsiteX1" fmla="*/ 10663 w 217135"/>
                <a:gd name="connsiteY1" fmla="*/ 34 h 18983"/>
                <a:gd name="connsiteX2" fmla="*/ 196 w 217135"/>
                <a:gd name="connsiteY2" fmla="*/ 5629 h 18983"/>
                <a:gd name="connsiteX3" fmla="*/ 10663 w 217135"/>
                <a:gd name="connsiteY3" fmla="*/ 13750 h 18983"/>
                <a:gd name="connsiteX4" fmla="*/ 116781 w 217135"/>
                <a:gd name="connsiteY4" fmla="*/ 15916 h 18983"/>
                <a:gd name="connsiteX5" fmla="*/ 153778 w 217135"/>
                <a:gd name="connsiteY5" fmla="*/ 16818 h 18983"/>
                <a:gd name="connsiteX6" fmla="*/ 201604 w 217135"/>
                <a:gd name="connsiteY6" fmla="*/ 18984 h 18983"/>
                <a:gd name="connsiteX7" fmla="*/ 217125 w 217135"/>
                <a:gd name="connsiteY7" fmla="*/ 8336 h 18983"/>
                <a:gd name="connsiteX8" fmla="*/ 202145 w 217135"/>
                <a:gd name="connsiteY8" fmla="*/ 2561 h 18983"/>
                <a:gd name="connsiteX9" fmla="*/ 79965 w 217135"/>
                <a:gd name="connsiteY9" fmla="*/ 1658 h 1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7135" h="18983">
                  <a:moveTo>
                    <a:pt x="79965" y="1658"/>
                  </a:moveTo>
                  <a:cubicBezTo>
                    <a:pt x="56864" y="2922"/>
                    <a:pt x="33763" y="936"/>
                    <a:pt x="10663" y="34"/>
                  </a:cubicBezTo>
                  <a:cubicBezTo>
                    <a:pt x="6151" y="-147"/>
                    <a:pt x="1098" y="215"/>
                    <a:pt x="196" y="5629"/>
                  </a:cubicBezTo>
                  <a:cubicBezTo>
                    <a:pt x="-1248" y="13750"/>
                    <a:pt x="5610" y="13028"/>
                    <a:pt x="10663" y="13750"/>
                  </a:cubicBezTo>
                  <a:cubicBezTo>
                    <a:pt x="46036" y="18803"/>
                    <a:pt x="81409" y="18623"/>
                    <a:pt x="116781" y="15916"/>
                  </a:cubicBezTo>
                  <a:cubicBezTo>
                    <a:pt x="129234" y="15013"/>
                    <a:pt x="141326" y="15013"/>
                    <a:pt x="153778" y="16818"/>
                  </a:cubicBezTo>
                  <a:cubicBezTo>
                    <a:pt x="169480" y="19164"/>
                    <a:pt x="185722" y="18803"/>
                    <a:pt x="201604" y="18984"/>
                  </a:cubicBezTo>
                  <a:cubicBezTo>
                    <a:pt x="208823" y="18984"/>
                    <a:pt x="217486" y="16818"/>
                    <a:pt x="217125" y="8336"/>
                  </a:cubicBezTo>
                  <a:cubicBezTo>
                    <a:pt x="216764" y="-327"/>
                    <a:pt x="207740" y="2922"/>
                    <a:pt x="202145" y="2561"/>
                  </a:cubicBezTo>
                  <a:cubicBezTo>
                    <a:pt x="161358" y="-147"/>
                    <a:pt x="120571" y="-688"/>
                    <a:pt x="79965" y="1658"/>
                  </a:cubicBezTo>
                  <a:close/>
                </a:path>
              </a:pathLst>
            </a:custGeom>
            <a:solidFill>
              <a:srgbClr val="000000"/>
            </a:solidFill>
            <a:ln w="1804" cap="flat">
              <a:noFill/>
              <a:prstDash val="solid"/>
              <a:miter/>
            </a:ln>
          </p:spPr>
          <p:txBody>
            <a:bodyPr rtlCol="0" anchor="ctr"/>
            <a:lstStyle/>
            <a:p>
              <a:endParaRPr lang="en-US"/>
            </a:p>
          </p:txBody>
        </p:sp>
        <p:sp>
          <p:nvSpPr>
            <p:cNvPr id="57" name="Freeform 882">
              <a:extLst>
                <a:ext uri="{FF2B5EF4-FFF2-40B4-BE49-F238E27FC236}">
                  <a16:creationId xmlns:a16="http://schemas.microsoft.com/office/drawing/2014/main" id="{8781D535-32EA-E5CE-ADE5-A8A781DEA8AB}"/>
                </a:ext>
              </a:extLst>
            </p:cNvPr>
            <p:cNvSpPr/>
            <p:nvPr/>
          </p:nvSpPr>
          <p:spPr>
            <a:xfrm>
              <a:off x="7394638" y="2164112"/>
              <a:ext cx="212467" cy="16821"/>
            </a:xfrm>
            <a:custGeom>
              <a:avLst/>
              <a:gdLst>
                <a:gd name="connsiteX0" fmla="*/ 4381 w 212467"/>
                <a:gd name="connsiteY0" fmla="*/ 14025 h 16821"/>
                <a:gd name="connsiteX1" fmla="*/ 14848 w 212467"/>
                <a:gd name="connsiteY1" fmla="*/ 15649 h 16821"/>
                <a:gd name="connsiteX2" fmla="*/ 196225 w 212467"/>
                <a:gd name="connsiteY2" fmla="*/ 15288 h 16821"/>
                <a:gd name="connsiteX3" fmla="*/ 212467 w 212467"/>
                <a:gd name="connsiteY3" fmla="*/ 4820 h 16821"/>
                <a:gd name="connsiteX4" fmla="*/ 192976 w 212467"/>
                <a:gd name="connsiteY4" fmla="*/ 1933 h 16821"/>
                <a:gd name="connsiteX5" fmla="*/ 17014 w 212467"/>
                <a:gd name="connsiteY5" fmla="*/ 128 h 16821"/>
                <a:gd name="connsiteX6" fmla="*/ 4200 w 212467"/>
                <a:gd name="connsiteY6" fmla="*/ 2294 h 16821"/>
                <a:gd name="connsiteX7" fmla="*/ 50 w 212467"/>
                <a:gd name="connsiteY7" fmla="*/ 8249 h 16821"/>
                <a:gd name="connsiteX8" fmla="*/ 4381 w 212467"/>
                <a:gd name="connsiteY8" fmla="*/ 14025 h 16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2467" h="16821">
                  <a:moveTo>
                    <a:pt x="4381" y="14025"/>
                  </a:moveTo>
                  <a:cubicBezTo>
                    <a:pt x="7810" y="14746"/>
                    <a:pt x="11419" y="15468"/>
                    <a:pt x="14848" y="15649"/>
                  </a:cubicBezTo>
                  <a:cubicBezTo>
                    <a:pt x="75307" y="17092"/>
                    <a:pt x="135766" y="17454"/>
                    <a:pt x="196225" y="15288"/>
                  </a:cubicBezTo>
                  <a:cubicBezTo>
                    <a:pt x="202000" y="15107"/>
                    <a:pt x="209038" y="16190"/>
                    <a:pt x="212467" y="4820"/>
                  </a:cubicBezTo>
                  <a:cubicBezTo>
                    <a:pt x="205248" y="3737"/>
                    <a:pt x="199112" y="2294"/>
                    <a:pt x="192976" y="1933"/>
                  </a:cubicBezTo>
                  <a:cubicBezTo>
                    <a:pt x="134322" y="-1316"/>
                    <a:pt x="75668" y="6806"/>
                    <a:pt x="17014" y="128"/>
                  </a:cubicBezTo>
                  <a:cubicBezTo>
                    <a:pt x="12863" y="-413"/>
                    <a:pt x="8171" y="850"/>
                    <a:pt x="4200" y="2294"/>
                  </a:cubicBezTo>
                  <a:cubicBezTo>
                    <a:pt x="2215" y="3016"/>
                    <a:pt x="411" y="6084"/>
                    <a:pt x="50" y="8249"/>
                  </a:cubicBezTo>
                  <a:cubicBezTo>
                    <a:pt x="-312" y="10776"/>
                    <a:pt x="1313" y="13483"/>
                    <a:pt x="4381" y="14025"/>
                  </a:cubicBezTo>
                  <a:close/>
                </a:path>
              </a:pathLst>
            </a:custGeom>
            <a:solidFill>
              <a:srgbClr val="000000"/>
            </a:solidFill>
            <a:ln w="1804" cap="flat">
              <a:noFill/>
              <a:prstDash val="solid"/>
              <a:miter/>
            </a:ln>
          </p:spPr>
          <p:txBody>
            <a:bodyPr rtlCol="0" anchor="ctr"/>
            <a:lstStyle/>
            <a:p>
              <a:endParaRPr lang="en-US"/>
            </a:p>
          </p:txBody>
        </p:sp>
        <p:sp>
          <p:nvSpPr>
            <p:cNvPr id="58" name="Freeform 883">
              <a:extLst>
                <a:ext uri="{FF2B5EF4-FFF2-40B4-BE49-F238E27FC236}">
                  <a16:creationId xmlns:a16="http://schemas.microsoft.com/office/drawing/2014/main" id="{A0578480-7428-C141-DA12-1D49634A1CF0}"/>
                </a:ext>
              </a:extLst>
            </p:cNvPr>
            <p:cNvSpPr/>
            <p:nvPr/>
          </p:nvSpPr>
          <p:spPr>
            <a:xfrm>
              <a:off x="7410694" y="2246430"/>
              <a:ext cx="97511" cy="20109"/>
            </a:xfrm>
            <a:custGeom>
              <a:avLst/>
              <a:gdLst>
                <a:gd name="connsiteX0" fmla="*/ 52573 w 97511"/>
                <a:gd name="connsiteY0" fmla="*/ 19055 h 20109"/>
                <a:gd name="connsiteX1" fmla="*/ 97511 w 97511"/>
                <a:gd name="connsiteY1" fmla="*/ 8407 h 20109"/>
                <a:gd name="connsiteX2" fmla="*/ 12147 w 97511"/>
                <a:gd name="connsiteY2" fmla="*/ 286 h 20109"/>
                <a:gd name="connsiteX3" fmla="*/ 55 w 97511"/>
                <a:gd name="connsiteY3" fmla="*/ 6422 h 20109"/>
                <a:gd name="connsiteX4" fmla="*/ 10523 w 97511"/>
                <a:gd name="connsiteY4" fmla="*/ 15626 h 20109"/>
                <a:gd name="connsiteX5" fmla="*/ 52573 w 97511"/>
                <a:gd name="connsiteY5" fmla="*/ 19055 h 20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7511" h="20109">
                  <a:moveTo>
                    <a:pt x="52573" y="19055"/>
                  </a:moveTo>
                  <a:cubicBezTo>
                    <a:pt x="68094" y="21943"/>
                    <a:pt x="81449" y="19055"/>
                    <a:pt x="97511" y="8407"/>
                  </a:cubicBezTo>
                  <a:cubicBezTo>
                    <a:pt x="66289" y="5339"/>
                    <a:pt x="39218" y="2813"/>
                    <a:pt x="12147" y="286"/>
                  </a:cubicBezTo>
                  <a:cubicBezTo>
                    <a:pt x="7094" y="-255"/>
                    <a:pt x="777" y="-797"/>
                    <a:pt x="55" y="6422"/>
                  </a:cubicBezTo>
                  <a:cubicBezTo>
                    <a:pt x="-666" y="13280"/>
                    <a:pt x="5830" y="15085"/>
                    <a:pt x="10523" y="15626"/>
                  </a:cubicBezTo>
                  <a:cubicBezTo>
                    <a:pt x="24419" y="17070"/>
                    <a:pt x="38857" y="16529"/>
                    <a:pt x="52573" y="19055"/>
                  </a:cubicBezTo>
                  <a:close/>
                </a:path>
              </a:pathLst>
            </a:custGeom>
            <a:solidFill>
              <a:srgbClr val="000000"/>
            </a:solidFill>
            <a:ln w="1804" cap="flat">
              <a:noFill/>
              <a:prstDash val="solid"/>
              <a:miter/>
            </a:ln>
          </p:spPr>
          <p:txBody>
            <a:bodyPr rtlCol="0" anchor="ctr"/>
            <a:lstStyle/>
            <a:p>
              <a:endParaRPr lang="en-US"/>
            </a:p>
          </p:txBody>
        </p:sp>
        <p:sp>
          <p:nvSpPr>
            <p:cNvPr id="59" name="Freeform 884">
              <a:extLst>
                <a:ext uri="{FF2B5EF4-FFF2-40B4-BE49-F238E27FC236}">
                  <a16:creationId xmlns:a16="http://schemas.microsoft.com/office/drawing/2014/main" id="{229805ED-8AA3-57F8-242A-247459D5E9B5}"/>
                </a:ext>
              </a:extLst>
            </p:cNvPr>
            <p:cNvSpPr/>
            <p:nvPr/>
          </p:nvSpPr>
          <p:spPr>
            <a:xfrm>
              <a:off x="7427153" y="2671194"/>
              <a:ext cx="94046" cy="15766"/>
            </a:xfrm>
            <a:custGeom>
              <a:avLst/>
              <a:gdLst>
                <a:gd name="connsiteX0" fmla="*/ 5615 w 94046"/>
                <a:gd name="connsiteY0" fmla="*/ 3967 h 15766"/>
                <a:gd name="connsiteX1" fmla="*/ 20 w 94046"/>
                <a:gd name="connsiteY1" fmla="*/ 8299 h 15766"/>
                <a:gd name="connsiteX2" fmla="*/ 8683 w 94046"/>
                <a:gd name="connsiteY2" fmla="*/ 15698 h 15766"/>
                <a:gd name="connsiteX3" fmla="*/ 94047 w 94046"/>
                <a:gd name="connsiteY3" fmla="*/ 3606 h 15766"/>
                <a:gd name="connsiteX4" fmla="*/ 5615 w 94046"/>
                <a:gd name="connsiteY4" fmla="*/ 3967 h 15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046" h="15766">
                  <a:moveTo>
                    <a:pt x="5615" y="3967"/>
                  </a:moveTo>
                  <a:cubicBezTo>
                    <a:pt x="3630" y="4148"/>
                    <a:pt x="201" y="6674"/>
                    <a:pt x="20" y="8299"/>
                  </a:cubicBezTo>
                  <a:cubicBezTo>
                    <a:pt x="-341" y="13893"/>
                    <a:pt x="4171" y="15517"/>
                    <a:pt x="8683" y="15698"/>
                  </a:cubicBezTo>
                  <a:cubicBezTo>
                    <a:pt x="37559" y="16239"/>
                    <a:pt x="66254" y="13713"/>
                    <a:pt x="94047" y="3606"/>
                  </a:cubicBezTo>
                  <a:cubicBezTo>
                    <a:pt x="64449" y="-3974"/>
                    <a:pt x="35032" y="2523"/>
                    <a:pt x="5615" y="3967"/>
                  </a:cubicBezTo>
                  <a:close/>
                </a:path>
              </a:pathLst>
            </a:custGeom>
            <a:solidFill>
              <a:srgbClr val="000000"/>
            </a:solidFill>
            <a:ln w="1804" cap="flat">
              <a:noFill/>
              <a:prstDash val="solid"/>
              <a:miter/>
            </a:ln>
          </p:spPr>
          <p:txBody>
            <a:bodyPr rtlCol="0" anchor="ctr"/>
            <a:lstStyle/>
            <a:p>
              <a:endParaRPr lang="en-US"/>
            </a:p>
          </p:txBody>
        </p:sp>
        <p:sp>
          <p:nvSpPr>
            <p:cNvPr id="60" name="Freeform 885">
              <a:extLst>
                <a:ext uri="{FF2B5EF4-FFF2-40B4-BE49-F238E27FC236}">
                  <a16:creationId xmlns:a16="http://schemas.microsoft.com/office/drawing/2014/main" id="{134ADA06-FC5F-26CD-B56E-8AE1EEBD5764}"/>
                </a:ext>
              </a:extLst>
            </p:cNvPr>
            <p:cNvSpPr/>
            <p:nvPr/>
          </p:nvSpPr>
          <p:spPr>
            <a:xfrm>
              <a:off x="7128987" y="2126220"/>
              <a:ext cx="130400" cy="185815"/>
            </a:xfrm>
            <a:custGeom>
              <a:avLst/>
              <a:gdLst>
                <a:gd name="connsiteX0" fmla="*/ 6902 w 130400"/>
                <a:gd name="connsiteY0" fmla="*/ 78807 h 185815"/>
                <a:gd name="connsiteX1" fmla="*/ 53825 w 130400"/>
                <a:gd name="connsiteY1" fmla="*/ 174458 h 185815"/>
                <a:gd name="connsiteX2" fmla="*/ 77828 w 130400"/>
                <a:gd name="connsiteY2" fmla="*/ 180955 h 185815"/>
                <a:gd name="connsiteX3" fmla="*/ 87212 w 130400"/>
                <a:gd name="connsiteY3" fmla="*/ 165254 h 185815"/>
                <a:gd name="connsiteX4" fmla="*/ 116269 w 130400"/>
                <a:gd name="connsiteY4" fmla="*/ 71047 h 185815"/>
                <a:gd name="connsiteX5" fmla="*/ 129804 w 130400"/>
                <a:gd name="connsiteY5" fmla="*/ 11310 h 185815"/>
                <a:gd name="connsiteX6" fmla="*/ 121683 w 130400"/>
                <a:gd name="connsiteY6" fmla="*/ 120 h 185815"/>
                <a:gd name="connsiteX7" fmla="*/ 112659 w 130400"/>
                <a:gd name="connsiteY7" fmla="*/ 7881 h 185815"/>
                <a:gd name="connsiteX8" fmla="*/ 112659 w 130400"/>
                <a:gd name="connsiteY8" fmla="*/ 18529 h 185815"/>
                <a:gd name="connsiteX9" fmla="*/ 72594 w 130400"/>
                <a:gd name="connsiteY9" fmla="*/ 167780 h 185815"/>
                <a:gd name="connsiteX10" fmla="*/ 32709 w 130400"/>
                <a:gd name="connsiteY10" fmla="*/ 94328 h 185815"/>
                <a:gd name="connsiteX11" fmla="*/ 14843 w 130400"/>
                <a:gd name="connsiteY11" fmla="*/ 61662 h 185815"/>
                <a:gd name="connsiteX12" fmla="*/ 3834 w 130400"/>
                <a:gd name="connsiteY12" fmla="*/ 58233 h 185815"/>
                <a:gd name="connsiteX13" fmla="*/ 1487 w 130400"/>
                <a:gd name="connsiteY13" fmla="*/ 69783 h 185815"/>
                <a:gd name="connsiteX14" fmla="*/ 6902 w 130400"/>
                <a:gd name="connsiteY14" fmla="*/ 78807 h 185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30400" h="185815">
                  <a:moveTo>
                    <a:pt x="6902" y="78807"/>
                  </a:moveTo>
                  <a:cubicBezTo>
                    <a:pt x="22603" y="110751"/>
                    <a:pt x="38485" y="142514"/>
                    <a:pt x="53825" y="174458"/>
                  </a:cubicBezTo>
                  <a:cubicBezTo>
                    <a:pt x="59961" y="187091"/>
                    <a:pt x="66999" y="189076"/>
                    <a:pt x="77828" y="180955"/>
                  </a:cubicBezTo>
                  <a:cubicBezTo>
                    <a:pt x="83242" y="176804"/>
                    <a:pt x="84686" y="170849"/>
                    <a:pt x="87212" y="165254"/>
                  </a:cubicBezTo>
                  <a:cubicBezTo>
                    <a:pt x="100748" y="134934"/>
                    <a:pt x="106162" y="102269"/>
                    <a:pt x="116269" y="71047"/>
                  </a:cubicBezTo>
                  <a:cubicBezTo>
                    <a:pt x="122585" y="51555"/>
                    <a:pt x="122585" y="30620"/>
                    <a:pt x="129804" y="11310"/>
                  </a:cubicBezTo>
                  <a:cubicBezTo>
                    <a:pt x="131970" y="5715"/>
                    <a:pt x="128000" y="1023"/>
                    <a:pt x="121683" y="120"/>
                  </a:cubicBezTo>
                  <a:cubicBezTo>
                    <a:pt x="116088" y="-782"/>
                    <a:pt x="113742" y="3549"/>
                    <a:pt x="112659" y="7881"/>
                  </a:cubicBezTo>
                  <a:cubicBezTo>
                    <a:pt x="111937" y="11310"/>
                    <a:pt x="113020" y="14919"/>
                    <a:pt x="112659" y="18529"/>
                  </a:cubicBezTo>
                  <a:cubicBezTo>
                    <a:pt x="107245" y="68339"/>
                    <a:pt x="90100" y="114902"/>
                    <a:pt x="72594" y="167780"/>
                  </a:cubicBezTo>
                  <a:cubicBezTo>
                    <a:pt x="54366" y="140890"/>
                    <a:pt x="44440" y="117067"/>
                    <a:pt x="32709" y="94328"/>
                  </a:cubicBezTo>
                  <a:cubicBezTo>
                    <a:pt x="27115" y="83319"/>
                    <a:pt x="20798" y="72490"/>
                    <a:pt x="14843" y="61662"/>
                  </a:cubicBezTo>
                  <a:cubicBezTo>
                    <a:pt x="12316" y="56969"/>
                    <a:pt x="8165" y="55526"/>
                    <a:pt x="3834" y="58233"/>
                  </a:cubicBezTo>
                  <a:cubicBezTo>
                    <a:pt x="-678" y="60940"/>
                    <a:pt x="-859" y="65452"/>
                    <a:pt x="1487" y="69783"/>
                  </a:cubicBezTo>
                  <a:cubicBezTo>
                    <a:pt x="3112" y="72851"/>
                    <a:pt x="5458" y="75558"/>
                    <a:pt x="6902" y="78807"/>
                  </a:cubicBezTo>
                  <a:close/>
                </a:path>
              </a:pathLst>
            </a:custGeom>
            <a:solidFill>
              <a:srgbClr val="000000"/>
            </a:solidFill>
            <a:ln w="1804" cap="flat">
              <a:noFill/>
              <a:prstDash val="solid"/>
              <a:miter/>
            </a:ln>
          </p:spPr>
          <p:txBody>
            <a:bodyPr rtlCol="0" anchor="ctr"/>
            <a:lstStyle/>
            <a:p>
              <a:endParaRPr lang="en-US"/>
            </a:p>
          </p:txBody>
        </p:sp>
      </p:grpSp>
      <p:grpSp>
        <p:nvGrpSpPr>
          <p:cNvPr id="61" name="Graphic 4">
            <a:extLst>
              <a:ext uri="{FF2B5EF4-FFF2-40B4-BE49-F238E27FC236}">
                <a16:creationId xmlns:a16="http://schemas.microsoft.com/office/drawing/2014/main" id="{30095076-E686-F361-0F7E-094AF7A67059}"/>
              </a:ext>
            </a:extLst>
          </p:cNvPr>
          <p:cNvGrpSpPr/>
          <p:nvPr/>
        </p:nvGrpSpPr>
        <p:grpSpPr>
          <a:xfrm>
            <a:off x="896052" y="3838682"/>
            <a:ext cx="1273730" cy="1182736"/>
            <a:chOff x="3287215" y="5164976"/>
            <a:chExt cx="1273730" cy="1182736"/>
          </a:xfrm>
        </p:grpSpPr>
        <p:sp>
          <p:nvSpPr>
            <p:cNvPr id="62" name="Freeform 636">
              <a:extLst>
                <a:ext uri="{FF2B5EF4-FFF2-40B4-BE49-F238E27FC236}">
                  <a16:creationId xmlns:a16="http://schemas.microsoft.com/office/drawing/2014/main" id="{793065B8-7F41-E164-1CE1-BDEC4C3711A1}"/>
                </a:ext>
              </a:extLst>
            </p:cNvPr>
            <p:cNvSpPr/>
            <p:nvPr/>
          </p:nvSpPr>
          <p:spPr>
            <a:xfrm>
              <a:off x="3718800" y="5996779"/>
              <a:ext cx="180" cy="1443"/>
            </a:xfrm>
            <a:custGeom>
              <a:avLst/>
              <a:gdLst>
                <a:gd name="connsiteX0" fmla="*/ 0 w 180"/>
                <a:gd name="connsiteY0" fmla="*/ 0 h 1443"/>
                <a:gd name="connsiteX1" fmla="*/ 180 w 180"/>
                <a:gd name="connsiteY1" fmla="*/ 1444 h 1443"/>
                <a:gd name="connsiteX2" fmla="*/ 0 w 180"/>
                <a:gd name="connsiteY2" fmla="*/ 0 h 1443"/>
              </a:gdLst>
              <a:ahLst/>
              <a:cxnLst>
                <a:cxn ang="0">
                  <a:pos x="connsiteX0" y="connsiteY0"/>
                </a:cxn>
                <a:cxn ang="0">
                  <a:pos x="connsiteX1" y="connsiteY1"/>
                </a:cxn>
                <a:cxn ang="0">
                  <a:pos x="connsiteX2" y="connsiteY2"/>
                </a:cxn>
              </a:cxnLst>
              <a:rect l="l" t="t" r="r" b="b"/>
              <a:pathLst>
                <a:path w="180" h="1443">
                  <a:moveTo>
                    <a:pt x="0" y="0"/>
                  </a:moveTo>
                  <a:cubicBezTo>
                    <a:pt x="0" y="542"/>
                    <a:pt x="0" y="902"/>
                    <a:pt x="180" y="1444"/>
                  </a:cubicBezTo>
                  <a:cubicBezTo>
                    <a:pt x="180" y="902"/>
                    <a:pt x="0" y="542"/>
                    <a:pt x="0" y="0"/>
                  </a:cubicBezTo>
                  <a:close/>
                </a:path>
              </a:pathLst>
            </a:custGeom>
            <a:solidFill>
              <a:srgbClr val="FFFFFF"/>
            </a:solidFill>
            <a:ln w="1804" cap="flat">
              <a:noFill/>
              <a:prstDash val="solid"/>
              <a:miter/>
            </a:ln>
          </p:spPr>
          <p:txBody>
            <a:bodyPr rtlCol="0" anchor="ctr"/>
            <a:lstStyle/>
            <a:p>
              <a:endParaRPr lang="en-US"/>
            </a:p>
          </p:txBody>
        </p:sp>
        <p:sp>
          <p:nvSpPr>
            <p:cNvPr id="63" name="Freeform 637">
              <a:extLst>
                <a:ext uri="{FF2B5EF4-FFF2-40B4-BE49-F238E27FC236}">
                  <a16:creationId xmlns:a16="http://schemas.microsoft.com/office/drawing/2014/main" id="{43081020-196B-030C-90C3-CFF4ED6A2413}"/>
                </a:ext>
              </a:extLst>
            </p:cNvPr>
            <p:cNvSpPr/>
            <p:nvPr/>
          </p:nvSpPr>
          <p:spPr>
            <a:xfrm>
              <a:off x="3718619" y="5994614"/>
              <a:ext cx="135" cy="1082"/>
            </a:xfrm>
            <a:custGeom>
              <a:avLst/>
              <a:gdLst>
                <a:gd name="connsiteX0" fmla="*/ 0 w 135"/>
                <a:gd name="connsiteY0" fmla="*/ 0 h 1082"/>
                <a:gd name="connsiteX1" fmla="*/ 0 w 135"/>
                <a:gd name="connsiteY1" fmla="*/ 1083 h 1082"/>
                <a:gd name="connsiteX2" fmla="*/ 0 w 135"/>
                <a:gd name="connsiteY2" fmla="*/ 0 h 1082"/>
              </a:gdLst>
              <a:ahLst/>
              <a:cxnLst>
                <a:cxn ang="0">
                  <a:pos x="connsiteX0" y="connsiteY0"/>
                </a:cxn>
                <a:cxn ang="0">
                  <a:pos x="connsiteX1" y="connsiteY1"/>
                </a:cxn>
                <a:cxn ang="0">
                  <a:pos x="connsiteX2" y="connsiteY2"/>
                </a:cxn>
              </a:cxnLst>
              <a:rect l="l" t="t" r="r" b="b"/>
              <a:pathLst>
                <a:path w="135" h="1082">
                  <a:moveTo>
                    <a:pt x="0" y="0"/>
                  </a:moveTo>
                  <a:cubicBezTo>
                    <a:pt x="0" y="361"/>
                    <a:pt x="0" y="722"/>
                    <a:pt x="0" y="1083"/>
                  </a:cubicBezTo>
                  <a:cubicBezTo>
                    <a:pt x="181" y="722"/>
                    <a:pt x="181" y="361"/>
                    <a:pt x="0" y="0"/>
                  </a:cubicBezTo>
                  <a:close/>
                </a:path>
              </a:pathLst>
            </a:custGeom>
            <a:solidFill>
              <a:srgbClr val="FFFFFF"/>
            </a:solidFill>
            <a:ln w="1804" cap="flat">
              <a:noFill/>
              <a:prstDash val="solid"/>
              <a:miter/>
            </a:ln>
          </p:spPr>
          <p:txBody>
            <a:bodyPr rtlCol="0" anchor="ctr"/>
            <a:lstStyle/>
            <a:p>
              <a:endParaRPr lang="en-US"/>
            </a:p>
          </p:txBody>
        </p:sp>
        <p:sp>
          <p:nvSpPr>
            <p:cNvPr id="64" name="Freeform 638">
              <a:extLst>
                <a:ext uri="{FF2B5EF4-FFF2-40B4-BE49-F238E27FC236}">
                  <a16:creationId xmlns:a16="http://schemas.microsoft.com/office/drawing/2014/main" id="{10B9C288-CBB5-1CD7-35C7-AF1AC072845A}"/>
                </a:ext>
              </a:extLst>
            </p:cNvPr>
            <p:cNvSpPr/>
            <p:nvPr/>
          </p:nvSpPr>
          <p:spPr>
            <a:xfrm>
              <a:off x="3719161" y="6001110"/>
              <a:ext cx="180" cy="1263"/>
            </a:xfrm>
            <a:custGeom>
              <a:avLst/>
              <a:gdLst>
                <a:gd name="connsiteX0" fmla="*/ 0 w 180"/>
                <a:gd name="connsiteY0" fmla="*/ 0 h 1263"/>
                <a:gd name="connsiteX1" fmla="*/ 180 w 180"/>
                <a:gd name="connsiteY1" fmla="*/ 1263 h 1263"/>
                <a:gd name="connsiteX2" fmla="*/ 0 w 180"/>
                <a:gd name="connsiteY2" fmla="*/ 0 h 1263"/>
              </a:gdLst>
              <a:ahLst/>
              <a:cxnLst>
                <a:cxn ang="0">
                  <a:pos x="connsiteX0" y="connsiteY0"/>
                </a:cxn>
                <a:cxn ang="0">
                  <a:pos x="connsiteX1" y="connsiteY1"/>
                </a:cxn>
                <a:cxn ang="0">
                  <a:pos x="connsiteX2" y="connsiteY2"/>
                </a:cxn>
              </a:cxnLst>
              <a:rect l="l" t="t" r="r" b="b"/>
              <a:pathLst>
                <a:path w="180" h="1263">
                  <a:moveTo>
                    <a:pt x="0" y="0"/>
                  </a:moveTo>
                  <a:cubicBezTo>
                    <a:pt x="0" y="361"/>
                    <a:pt x="0" y="722"/>
                    <a:pt x="180" y="1263"/>
                  </a:cubicBezTo>
                  <a:cubicBezTo>
                    <a:pt x="0" y="902"/>
                    <a:pt x="0" y="542"/>
                    <a:pt x="0" y="0"/>
                  </a:cubicBezTo>
                  <a:close/>
                </a:path>
              </a:pathLst>
            </a:custGeom>
            <a:solidFill>
              <a:srgbClr val="FFFFFF"/>
            </a:solidFill>
            <a:ln w="1804" cap="flat">
              <a:noFill/>
              <a:prstDash val="solid"/>
              <a:miter/>
            </a:ln>
          </p:spPr>
          <p:txBody>
            <a:bodyPr rtlCol="0" anchor="ctr"/>
            <a:lstStyle/>
            <a:p>
              <a:endParaRPr lang="en-US"/>
            </a:p>
          </p:txBody>
        </p:sp>
        <p:sp>
          <p:nvSpPr>
            <p:cNvPr id="65" name="Freeform 639">
              <a:extLst>
                <a:ext uri="{FF2B5EF4-FFF2-40B4-BE49-F238E27FC236}">
                  <a16:creationId xmlns:a16="http://schemas.microsoft.com/office/drawing/2014/main" id="{2235C97C-00D3-19FD-7298-B44D6D6843FC}"/>
                </a:ext>
              </a:extLst>
            </p:cNvPr>
            <p:cNvSpPr/>
            <p:nvPr/>
          </p:nvSpPr>
          <p:spPr>
            <a:xfrm>
              <a:off x="3718980" y="5998764"/>
              <a:ext cx="180" cy="1804"/>
            </a:xfrm>
            <a:custGeom>
              <a:avLst/>
              <a:gdLst>
                <a:gd name="connsiteX0" fmla="*/ 0 w 180"/>
                <a:gd name="connsiteY0" fmla="*/ 0 h 1804"/>
                <a:gd name="connsiteX1" fmla="*/ 180 w 180"/>
                <a:gd name="connsiteY1" fmla="*/ 1805 h 1804"/>
                <a:gd name="connsiteX2" fmla="*/ 0 w 180"/>
                <a:gd name="connsiteY2" fmla="*/ 0 h 1804"/>
              </a:gdLst>
              <a:ahLst/>
              <a:cxnLst>
                <a:cxn ang="0">
                  <a:pos x="connsiteX0" y="connsiteY0"/>
                </a:cxn>
                <a:cxn ang="0">
                  <a:pos x="connsiteX1" y="connsiteY1"/>
                </a:cxn>
                <a:cxn ang="0">
                  <a:pos x="connsiteX2" y="connsiteY2"/>
                </a:cxn>
              </a:cxnLst>
              <a:rect l="l" t="t" r="r" b="b"/>
              <a:pathLst>
                <a:path w="180" h="1804">
                  <a:moveTo>
                    <a:pt x="0" y="0"/>
                  </a:moveTo>
                  <a:cubicBezTo>
                    <a:pt x="0" y="722"/>
                    <a:pt x="0" y="1264"/>
                    <a:pt x="180" y="1805"/>
                  </a:cubicBezTo>
                  <a:cubicBezTo>
                    <a:pt x="180" y="1264"/>
                    <a:pt x="0" y="722"/>
                    <a:pt x="0" y="0"/>
                  </a:cubicBezTo>
                  <a:close/>
                </a:path>
              </a:pathLst>
            </a:custGeom>
            <a:solidFill>
              <a:srgbClr val="FFFFFF"/>
            </a:solidFill>
            <a:ln w="1804" cap="flat">
              <a:noFill/>
              <a:prstDash val="solid"/>
              <a:miter/>
            </a:ln>
          </p:spPr>
          <p:txBody>
            <a:bodyPr rtlCol="0" anchor="ctr"/>
            <a:lstStyle/>
            <a:p>
              <a:endParaRPr lang="en-US"/>
            </a:p>
          </p:txBody>
        </p:sp>
        <p:sp>
          <p:nvSpPr>
            <p:cNvPr id="66" name="Freeform 640">
              <a:extLst>
                <a:ext uri="{FF2B5EF4-FFF2-40B4-BE49-F238E27FC236}">
                  <a16:creationId xmlns:a16="http://schemas.microsoft.com/office/drawing/2014/main" id="{28BE7395-4655-1F58-FEE8-79688CF8AEB1}"/>
                </a:ext>
              </a:extLst>
            </p:cNvPr>
            <p:cNvSpPr/>
            <p:nvPr/>
          </p:nvSpPr>
          <p:spPr>
            <a:xfrm>
              <a:off x="3668607" y="5837399"/>
              <a:ext cx="49831" cy="159380"/>
            </a:xfrm>
            <a:custGeom>
              <a:avLst/>
              <a:gdLst>
                <a:gd name="connsiteX0" fmla="*/ 35935 w 49831"/>
                <a:gd name="connsiteY0" fmla="*/ 9406 h 159380"/>
                <a:gd name="connsiteX1" fmla="*/ 24745 w 49831"/>
                <a:gd name="connsiteY1" fmla="*/ 22 h 159380"/>
                <a:gd name="connsiteX2" fmla="*/ 15902 w 49831"/>
                <a:gd name="connsiteY2" fmla="*/ 9046 h 159380"/>
                <a:gd name="connsiteX3" fmla="*/ 5254 w 49831"/>
                <a:gd name="connsiteY3" fmla="*/ 55608 h 159380"/>
                <a:gd name="connsiteX4" fmla="*/ 20 w 49831"/>
                <a:gd name="connsiteY4" fmla="*/ 159380 h 159380"/>
                <a:gd name="connsiteX5" fmla="*/ 20 w 49831"/>
                <a:gd name="connsiteY5" fmla="*/ 153605 h 159380"/>
                <a:gd name="connsiteX6" fmla="*/ 42612 w 49831"/>
                <a:gd name="connsiteY6" fmla="*/ 153785 h 159380"/>
                <a:gd name="connsiteX7" fmla="*/ 49831 w 49831"/>
                <a:gd name="connsiteY7" fmla="*/ 153785 h 159380"/>
                <a:gd name="connsiteX8" fmla="*/ 45319 w 49831"/>
                <a:gd name="connsiteY8" fmla="*/ 67158 h 159380"/>
                <a:gd name="connsiteX9" fmla="*/ 35935 w 49831"/>
                <a:gd name="connsiteY9" fmla="*/ 9406 h 1593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9831" h="159380">
                  <a:moveTo>
                    <a:pt x="35935" y="9406"/>
                  </a:moveTo>
                  <a:cubicBezTo>
                    <a:pt x="34852" y="3812"/>
                    <a:pt x="30881" y="-339"/>
                    <a:pt x="24745" y="22"/>
                  </a:cubicBezTo>
                  <a:cubicBezTo>
                    <a:pt x="20053" y="383"/>
                    <a:pt x="17526" y="4534"/>
                    <a:pt x="15902" y="9046"/>
                  </a:cubicBezTo>
                  <a:cubicBezTo>
                    <a:pt x="10849" y="24205"/>
                    <a:pt x="5796" y="39545"/>
                    <a:pt x="5254" y="55608"/>
                  </a:cubicBezTo>
                  <a:cubicBezTo>
                    <a:pt x="4171" y="90259"/>
                    <a:pt x="-340" y="124729"/>
                    <a:pt x="20" y="159380"/>
                  </a:cubicBezTo>
                  <a:cubicBezTo>
                    <a:pt x="20" y="157395"/>
                    <a:pt x="20" y="155410"/>
                    <a:pt x="20" y="153605"/>
                  </a:cubicBezTo>
                  <a:cubicBezTo>
                    <a:pt x="14278" y="153605"/>
                    <a:pt x="28355" y="153785"/>
                    <a:pt x="42612" y="153785"/>
                  </a:cubicBezTo>
                  <a:cubicBezTo>
                    <a:pt x="44958" y="153785"/>
                    <a:pt x="47485" y="153785"/>
                    <a:pt x="49831" y="153785"/>
                  </a:cubicBezTo>
                  <a:cubicBezTo>
                    <a:pt x="48388" y="128519"/>
                    <a:pt x="46583" y="80874"/>
                    <a:pt x="45319" y="67158"/>
                  </a:cubicBezTo>
                  <a:cubicBezTo>
                    <a:pt x="43695" y="47847"/>
                    <a:pt x="39544" y="28717"/>
                    <a:pt x="35935" y="9406"/>
                  </a:cubicBezTo>
                  <a:close/>
                </a:path>
              </a:pathLst>
            </a:custGeom>
            <a:solidFill>
              <a:srgbClr val="FFFFFF"/>
            </a:solidFill>
            <a:ln w="1804" cap="flat">
              <a:noFill/>
              <a:prstDash val="solid"/>
              <a:miter/>
            </a:ln>
          </p:spPr>
          <p:txBody>
            <a:bodyPr rtlCol="0" anchor="ctr"/>
            <a:lstStyle/>
            <a:p>
              <a:endParaRPr lang="en-US"/>
            </a:p>
          </p:txBody>
        </p:sp>
        <p:sp>
          <p:nvSpPr>
            <p:cNvPr id="67" name="Freeform 641">
              <a:extLst>
                <a:ext uri="{FF2B5EF4-FFF2-40B4-BE49-F238E27FC236}">
                  <a16:creationId xmlns:a16="http://schemas.microsoft.com/office/drawing/2014/main" id="{48A242B2-FD48-832C-83EA-031BADC18637}"/>
                </a:ext>
              </a:extLst>
            </p:cNvPr>
            <p:cNvSpPr/>
            <p:nvPr/>
          </p:nvSpPr>
          <p:spPr>
            <a:xfrm>
              <a:off x="3719341" y="6002915"/>
              <a:ext cx="180" cy="1443"/>
            </a:xfrm>
            <a:custGeom>
              <a:avLst/>
              <a:gdLst>
                <a:gd name="connsiteX0" fmla="*/ 0 w 180"/>
                <a:gd name="connsiteY0" fmla="*/ 0 h 1443"/>
                <a:gd name="connsiteX1" fmla="*/ 180 w 180"/>
                <a:gd name="connsiteY1" fmla="*/ 1444 h 1443"/>
                <a:gd name="connsiteX2" fmla="*/ 0 w 180"/>
                <a:gd name="connsiteY2" fmla="*/ 0 h 1443"/>
              </a:gdLst>
              <a:ahLst/>
              <a:cxnLst>
                <a:cxn ang="0">
                  <a:pos x="connsiteX0" y="connsiteY0"/>
                </a:cxn>
                <a:cxn ang="0">
                  <a:pos x="connsiteX1" y="connsiteY1"/>
                </a:cxn>
                <a:cxn ang="0">
                  <a:pos x="connsiteX2" y="connsiteY2"/>
                </a:cxn>
              </a:cxnLst>
              <a:rect l="l" t="t" r="r" b="b"/>
              <a:pathLst>
                <a:path w="180" h="1443">
                  <a:moveTo>
                    <a:pt x="0" y="0"/>
                  </a:moveTo>
                  <a:cubicBezTo>
                    <a:pt x="0" y="542"/>
                    <a:pt x="180" y="902"/>
                    <a:pt x="180" y="1444"/>
                  </a:cubicBezTo>
                  <a:cubicBezTo>
                    <a:pt x="0" y="902"/>
                    <a:pt x="0" y="361"/>
                    <a:pt x="0" y="0"/>
                  </a:cubicBezTo>
                  <a:close/>
                </a:path>
              </a:pathLst>
            </a:custGeom>
            <a:solidFill>
              <a:srgbClr val="FFFFFF"/>
            </a:solidFill>
            <a:ln w="1804" cap="flat">
              <a:noFill/>
              <a:prstDash val="solid"/>
              <a:miter/>
            </a:ln>
          </p:spPr>
          <p:txBody>
            <a:bodyPr rtlCol="0" anchor="ctr"/>
            <a:lstStyle/>
            <a:p>
              <a:endParaRPr lang="en-US"/>
            </a:p>
          </p:txBody>
        </p:sp>
        <p:sp>
          <p:nvSpPr>
            <p:cNvPr id="68" name="Freeform 642">
              <a:extLst>
                <a:ext uri="{FF2B5EF4-FFF2-40B4-BE49-F238E27FC236}">
                  <a16:creationId xmlns:a16="http://schemas.microsoft.com/office/drawing/2014/main" id="{ECEC6DA9-1DC4-8B25-DD9C-1C5F0CEE9997}"/>
                </a:ext>
              </a:extLst>
            </p:cNvPr>
            <p:cNvSpPr/>
            <p:nvPr/>
          </p:nvSpPr>
          <p:spPr>
            <a:xfrm>
              <a:off x="3845673" y="6124857"/>
              <a:ext cx="135355" cy="92821"/>
            </a:xfrm>
            <a:custGeom>
              <a:avLst/>
              <a:gdLst>
                <a:gd name="connsiteX0" fmla="*/ 18047 w 135355"/>
                <a:gd name="connsiteY0" fmla="*/ 1322 h 92821"/>
                <a:gd name="connsiteX1" fmla="*/ 4692 w 135355"/>
                <a:gd name="connsiteY1" fmla="*/ 18467 h 92821"/>
                <a:gd name="connsiteX2" fmla="*/ 0 w 135355"/>
                <a:gd name="connsiteY2" fmla="*/ 92822 h 92821"/>
                <a:gd name="connsiteX3" fmla="*/ 902 w 135355"/>
                <a:gd name="connsiteY3" fmla="*/ 81633 h 92821"/>
                <a:gd name="connsiteX4" fmla="*/ 101426 w 135355"/>
                <a:gd name="connsiteY4" fmla="*/ 60878 h 92821"/>
                <a:gd name="connsiteX5" fmla="*/ 135355 w 135355"/>
                <a:gd name="connsiteY5" fmla="*/ 2585 h 92821"/>
                <a:gd name="connsiteX6" fmla="*/ 127775 w 135355"/>
                <a:gd name="connsiteY6" fmla="*/ 780 h 92821"/>
                <a:gd name="connsiteX7" fmla="*/ 18047 w 135355"/>
                <a:gd name="connsiteY7" fmla="*/ 1322 h 92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355" h="92821">
                  <a:moveTo>
                    <a:pt x="18047" y="1322"/>
                  </a:moveTo>
                  <a:cubicBezTo>
                    <a:pt x="7219" y="1141"/>
                    <a:pt x="5234" y="7278"/>
                    <a:pt x="4692" y="18467"/>
                  </a:cubicBezTo>
                  <a:cubicBezTo>
                    <a:pt x="3429" y="43192"/>
                    <a:pt x="2166" y="68097"/>
                    <a:pt x="0" y="92822"/>
                  </a:cubicBezTo>
                  <a:cubicBezTo>
                    <a:pt x="361" y="89032"/>
                    <a:pt x="542" y="85423"/>
                    <a:pt x="902" y="81633"/>
                  </a:cubicBezTo>
                  <a:cubicBezTo>
                    <a:pt x="36095" y="93363"/>
                    <a:pt x="73633" y="85061"/>
                    <a:pt x="101426" y="60878"/>
                  </a:cubicBezTo>
                  <a:cubicBezTo>
                    <a:pt x="118571" y="46079"/>
                    <a:pt x="129039" y="24062"/>
                    <a:pt x="135355" y="2585"/>
                  </a:cubicBezTo>
                  <a:cubicBezTo>
                    <a:pt x="133190" y="1683"/>
                    <a:pt x="130843" y="1141"/>
                    <a:pt x="127775" y="780"/>
                  </a:cubicBezTo>
                  <a:cubicBezTo>
                    <a:pt x="109187" y="-1385"/>
                    <a:pt x="34832" y="1683"/>
                    <a:pt x="18047" y="1322"/>
                  </a:cubicBezTo>
                  <a:close/>
                </a:path>
              </a:pathLst>
            </a:custGeom>
            <a:solidFill>
              <a:srgbClr val="FFFFFF"/>
            </a:solidFill>
            <a:ln w="1804" cap="flat">
              <a:noFill/>
              <a:prstDash val="solid"/>
              <a:miter/>
            </a:ln>
          </p:spPr>
          <p:txBody>
            <a:bodyPr rtlCol="0" anchor="ctr"/>
            <a:lstStyle/>
            <a:p>
              <a:endParaRPr lang="en-US"/>
            </a:p>
          </p:txBody>
        </p:sp>
        <p:sp>
          <p:nvSpPr>
            <p:cNvPr id="69" name="Freeform 643">
              <a:extLst>
                <a:ext uri="{FF2B5EF4-FFF2-40B4-BE49-F238E27FC236}">
                  <a16:creationId xmlns:a16="http://schemas.microsoft.com/office/drawing/2014/main" id="{807EA3F8-BAD6-7940-B462-47B7F62AFC66}"/>
                </a:ext>
              </a:extLst>
            </p:cNvPr>
            <p:cNvSpPr/>
            <p:nvPr/>
          </p:nvSpPr>
          <p:spPr>
            <a:xfrm>
              <a:off x="3981028" y="6127262"/>
              <a:ext cx="3609" cy="1984"/>
            </a:xfrm>
            <a:custGeom>
              <a:avLst/>
              <a:gdLst>
                <a:gd name="connsiteX0" fmla="*/ 0 w 3609"/>
                <a:gd name="connsiteY0" fmla="*/ 0 h 1984"/>
                <a:gd name="connsiteX1" fmla="*/ 3609 w 3609"/>
                <a:gd name="connsiteY1" fmla="*/ 1985 h 1984"/>
                <a:gd name="connsiteX2" fmla="*/ 0 w 3609"/>
                <a:gd name="connsiteY2" fmla="*/ 0 h 1984"/>
              </a:gdLst>
              <a:ahLst/>
              <a:cxnLst>
                <a:cxn ang="0">
                  <a:pos x="connsiteX0" y="connsiteY0"/>
                </a:cxn>
                <a:cxn ang="0">
                  <a:pos x="connsiteX1" y="connsiteY1"/>
                </a:cxn>
                <a:cxn ang="0">
                  <a:pos x="connsiteX2" y="connsiteY2"/>
                </a:cxn>
              </a:cxnLst>
              <a:rect l="l" t="t" r="r" b="b"/>
              <a:pathLst>
                <a:path w="3609" h="1984">
                  <a:moveTo>
                    <a:pt x="0" y="0"/>
                  </a:moveTo>
                  <a:cubicBezTo>
                    <a:pt x="1444" y="541"/>
                    <a:pt x="2527" y="1263"/>
                    <a:pt x="3609" y="1985"/>
                  </a:cubicBezTo>
                  <a:cubicBezTo>
                    <a:pt x="2527" y="1263"/>
                    <a:pt x="1444" y="541"/>
                    <a:pt x="0" y="0"/>
                  </a:cubicBezTo>
                  <a:close/>
                </a:path>
              </a:pathLst>
            </a:custGeom>
            <a:solidFill>
              <a:srgbClr val="FFFFFF"/>
            </a:solidFill>
            <a:ln w="1804" cap="flat">
              <a:noFill/>
              <a:prstDash val="solid"/>
              <a:miter/>
            </a:ln>
          </p:spPr>
          <p:txBody>
            <a:bodyPr rtlCol="0" anchor="ctr"/>
            <a:lstStyle/>
            <a:p>
              <a:endParaRPr lang="en-US"/>
            </a:p>
          </p:txBody>
        </p:sp>
        <p:sp>
          <p:nvSpPr>
            <p:cNvPr id="70" name="Freeform 644">
              <a:extLst>
                <a:ext uri="{FF2B5EF4-FFF2-40B4-BE49-F238E27FC236}">
                  <a16:creationId xmlns:a16="http://schemas.microsoft.com/office/drawing/2014/main" id="{1F86A564-EDA4-A36E-6799-03A2054D2358}"/>
                </a:ext>
              </a:extLst>
            </p:cNvPr>
            <p:cNvSpPr/>
            <p:nvPr/>
          </p:nvSpPr>
          <p:spPr>
            <a:xfrm>
              <a:off x="3984637" y="6129427"/>
              <a:ext cx="1263" cy="1263"/>
            </a:xfrm>
            <a:custGeom>
              <a:avLst/>
              <a:gdLst>
                <a:gd name="connsiteX0" fmla="*/ 0 w 1263"/>
                <a:gd name="connsiteY0" fmla="*/ 0 h 1263"/>
                <a:gd name="connsiteX1" fmla="*/ 1263 w 1263"/>
                <a:gd name="connsiteY1" fmla="*/ 1263 h 1263"/>
                <a:gd name="connsiteX2" fmla="*/ 0 w 1263"/>
                <a:gd name="connsiteY2" fmla="*/ 0 h 1263"/>
              </a:gdLst>
              <a:ahLst/>
              <a:cxnLst>
                <a:cxn ang="0">
                  <a:pos x="connsiteX0" y="connsiteY0"/>
                </a:cxn>
                <a:cxn ang="0">
                  <a:pos x="connsiteX1" y="connsiteY1"/>
                </a:cxn>
                <a:cxn ang="0">
                  <a:pos x="connsiteX2" y="connsiteY2"/>
                </a:cxn>
              </a:cxnLst>
              <a:rect l="l" t="t" r="r" b="b"/>
              <a:pathLst>
                <a:path w="1263" h="1263">
                  <a:moveTo>
                    <a:pt x="0" y="0"/>
                  </a:moveTo>
                  <a:cubicBezTo>
                    <a:pt x="542" y="361"/>
                    <a:pt x="902" y="902"/>
                    <a:pt x="1263" y="1263"/>
                  </a:cubicBezTo>
                  <a:cubicBezTo>
                    <a:pt x="902" y="902"/>
                    <a:pt x="542" y="361"/>
                    <a:pt x="0" y="0"/>
                  </a:cubicBezTo>
                  <a:close/>
                </a:path>
              </a:pathLst>
            </a:custGeom>
            <a:solidFill>
              <a:srgbClr val="FFFFFF"/>
            </a:solidFill>
            <a:ln w="1804" cap="flat">
              <a:noFill/>
              <a:prstDash val="solid"/>
              <a:miter/>
            </a:ln>
          </p:spPr>
          <p:txBody>
            <a:bodyPr rtlCol="0" anchor="ctr"/>
            <a:lstStyle/>
            <a:p>
              <a:endParaRPr lang="en-US"/>
            </a:p>
          </p:txBody>
        </p:sp>
        <p:sp>
          <p:nvSpPr>
            <p:cNvPr id="71" name="Freeform 645">
              <a:extLst>
                <a:ext uri="{FF2B5EF4-FFF2-40B4-BE49-F238E27FC236}">
                  <a16:creationId xmlns:a16="http://schemas.microsoft.com/office/drawing/2014/main" id="{C6E381E9-AA8E-6B36-C879-7D418712FB53}"/>
                </a:ext>
              </a:extLst>
            </p:cNvPr>
            <p:cNvSpPr/>
            <p:nvPr/>
          </p:nvSpPr>
          <p:spPr>
            <a:xfrm>
              <a:off x="3989149" y="6139534"/>
              <a:ext cx="180" cy="2526"/>
            </a:xfrm>
            <a:custGeom>
              <a:avLst/>
              <a:gdLst>
                <a:gd name="connsiteX0" fmla="*/ 0 w 180"/>
                <a:gd name="connsiteY0" fmla="*/ 0 h 2526"/>
                <a:gd name="connsiteX1" fmla="*/ 180 w 180"/>
                <a:gd name="connsiteY1" fmla="*/ 2527 h 2526"/>
                <a:gd name="connsiteX2" fmla="*/ 0 w 180"/>
                <a:gd name="connsiteY2" fmla="*/ 0 h 2526"/>
              </a:gdLst>
              <a:ahLst/>
              <a:cxnLst>
                <a:cxn ang="0">
                  <a:pos x="connsiteX0" y="connsiteY0"/>
                </a:cxn>
                <a:cxn ang="0">
                  <a:pos x="connsiteX1" y="connsiteY1"/>
                </a:cxn>
                <a:cxn ang="0">
                  <a:pos x="connsiteX2" y="connsiteY2"/>
                </a:cxn>
              </a:cxnLst>
              <a:rect l="l" t="t" r="r" b="b"/>
              <a:pathLst>
                <a:path w="180" h="2526">
                  <a:moveTo>
                    <a:pt x="0" y="0"/>
                  </a:moveTo>
                  <a:cubicBezTo>
                    <a:pt x="0" y="902"/>
                    <a:pt x="180" y="1625"/>
                    <a:pt x="180" y="2527"/>
                  </a:cubicBezTo>
                  <a:cubicBezTo>
                    <a:pt x="180" y="1625"/>
                    <a:pt x="0" y="902"/>
                    <a:pt x="0" y="0"/>
                  </a:cubicBezTo>
                  <a:close/>
                </a:path>
              </a:pathLst>
            </a:custGeom>
            <a:solidFill>
              <a:srgbClr val="FFFFFF"/>
            </a:solidFill>
            <a:ln w="1804" cap="flat">
              <a:noFill/>
              <a:prstDash val="solid"/>
              <a:miter/>
            </a:ln>
          </p:spPr>
          <p:txBody>
            <a:bodyPr rtlCol="0" anchor="ctr"/>
            <a:lstStyle/>
            <a:p>
              <a:endParaRPr lang="en-US"/>
            </a:p>
          </p:txBody>
        </p:sp>
        <p:sp>
          <p:nvSpPr>
            <p:cNvPr id="72" name="Freeform 646">
              <a:extLst>
                <a:ext uri="{FF2B5EF4-FFF2-40B4-BE49-F238E27FC236}">
                  <a16:creationId xmlns:a16="http://schemas.microsoft.com/office/drawing/2014/main" id="{20BF6290-2F03-2321-E41C-B09532FEB7DB}"/>
                </a:ext>
              </a:extLst>
            </p:cNvPr>
            <p:cNvSpPr/>
            <p:nvPr/>
          </p:nvSpPr>
          <p:spPr>
            <a:xfrm>
              <a:off x="3986081" y="6130871"/>
              <a:ext cx="1082" cy="1624"/>
            </a:xfrm>
            <a:custGeom>
              <a:avLst/>
              <a:gdLst>
                <a:gd name="connsiteX0" fmla="*/ 0 w 1082"/>
                <a:gd name="connsiteY0" fmla="*/ 0 h 1624"/>
                <a:gd name="connsiteX1" fmla="*/ 1083 w 1082"/>
                <a:gd name="connsiteY1" fmla="*/ 1624 h 1624"/>
                <a:gd name="connsiteX2" fmla="*/ 0 w 1082"/>
                <a:gd name="connsiteY2" fmla="*/ 0 h 1624"/>
              </a:gdLst>
              <a:ahLst/>
              <a:cxnLst>
                <a:cxn ang="0">
                  <a:pos x="connsiteX0" y="connsiteY0"/>
                </a:cxn>
                <a:cxn ang="0">
                  <a:pos x="connsiteX1" y="connsiteY1"/>
                </a:cxn>
                <a:cxn ang="0">
                  <a:pos x="connsiteX2" y="connsiteY2"/>
                </a:cxn>
              </a:cxnLst>
              <a:rect l="l" t="t" r="r" b="b"/>
              <a:pathLst>
                <a:path w="1082" h="1624">
                  <a:moveTo>
                    <a:pt x="0" y="0"/>
                  </a:moveTo>
                  <a:cubicBezTo>
                    <a:pt x="361" y="541"/>
                    <a:pt x="722" y="1083"/>
                    <a:pt x="1083" y="1624"/>
                  </a:cubicBezTo>
                  <a:cubicBezTo>
                    <a:pt x="722" y="902"/>
                    <a:pt x="361" y="361"/>
                    <a:pt x="0" y="0"/>
                  </a:cubicBezTo>
                  <a:close/>
                </a:path>
              </a:pathLst>
            </a:custGeom>
            <a:solidFill>
              <a:srgbClr val="FFFFFF"/>
            </a:solidFill>
            <a:ln w="1804" cap="flat">
              <a:noFill/>
              <a:prstDash val="solid"/>
              <a:miter/>
            </a:ln>
          </p:spPr>
          <p:txBody>
            <a:bodyPr rtlCol="0" anchor="ctr"/>
            <a:lstStyle/>
            <a:p>
              <a:endParaRPr lang="en-US"/>
            </a:p>
          </p:txBody>
        </p:sp>
        <p:sp>
          <p:nvSpPr>
            <p:cNvPr id="73" name="Freeform 647">
              <a:extLst>
                <a:ext uri="{FF2B5EF4-FFF2-40B4-BE49-F238E27FC236}">
                  <a16:creationId xmlns:a16="http://schemas.microsoft.com/office/drawing/2014/main" id="{BFC66534-148F-82C0-C38E-8FD5BEFEB6EE}"/>
                </a:ext>
              </a:extLst>
            </p:cNvPr>
            <p:cNvSpPr/>
            <p:nvPr/>
          </p:nvSpPr>
          <p:spPr>
            <a:xfrm>
              <a:off x="3988066" y="6134481"/>
              <a:ext cx="541" cy="1984"/>
            </a:xfrm>
            <a:custGeom>
              <a:avLst/>
              <a:gdLst>
                <a:gd name="connsiteX0" fmla="*/ 0 w 541"/>
                <a:gd name="connsiteY0" fmla="*/ 0 h 1984"/>
                <a:gd name="connsiteX1" fmla="*/ 542 w 541"/>
                <a:gd name="connsiteY1" fmla="*/ 1985 h 1984"/>
                <a:gd name="connsiteX2" fmla="*/ 0 w 541"/>
                <a:gd name="connsiteY2" fmla="*/ 0 h 1984"/>
              </a:gdLst>
              <a:ahLst/>
              <a:cxnLst>
                <a:cxn ang="0">
                  <a:pos x="connsiteX0" y="connsiteY0"/>
                </a:cxn>
                <a:cxn ang="0">
                  <a:pos x="connsiteX1" y="connsiteY1"/>
                </a:cxn>
                <a:cxn ang="0">
                  <a:pos x="connsiteX2" y="connsiteY2"/>
                </a:cxn>
              </a:cxnLst>
              <a:rect l="l" t="t" r="r" b="b"/>
              <a:pathLst>
                <a:path w="541" h="1984">
                  <a:moveTo>
                    <a:pt x="0" y="0"/>
                  </a:moveTo>
                  <a:cubicBezTo>
                    <a:pt x="180" y="722"/>
                    <a:pt x="361" y="1263"/>
                    <a:pt x="542" y="1985"/>
                  </a:cubicBezTo>
                  <a:cubicBezTo>
                    <a:pt x="542" y="1443"/>
                    <a:pt x="361" y="722"/>
                    <a:pt x="0" y="0"/>
                  </a:cubicBezTo>
                  <a:close/>
                </a:path>
              </a:pathLst>
            </a:custGeom>
            <a:solidFill>
              <a:srgbClr val="FFFFFF"/>
            </a:solidFill>
            <a:ln w="1804" cap="flat">
              <a:noFill/>
              <a:prstDash val="solid"/>
              <a:miter/>
            </a:ln>
          </p:spPr>
          <p:txBody>
            <a:bodyPr rtlCol="0" anchor="ctr"/>
            <a:lstStyle/>
            <a:p>
              <a:endParaRPr lang="en-US"/>
            </a:p>
          </p:txBody>
        </p:sp>
        <p:sp>
          <p:nvSpPr>
            <p:cNvPr id="74" name="Freeform 648">
              <a:extLst>
                <a:ext uri="{FF2B5EF4-FFF2-40B4-BE49-F238E27FC236}">
                  <a16:creationId xmlns:a16="http://schemas.microsoft.com/office/drawing/2014/main" id="{A1C5DB8A-08BF-FB8F-C2ED-16E1AE72EC2D}"/>
                </a:ext>
              </a:extLst>
            </p:cNvPr>
            <p:cNvSpPr/>
            <p:nvPr/>
          </p:nvSpPr>
          <p:spPr>
            <a:xfrm>
              <a:off x="3987164" y="6132495"/>
              <a:ext cx="721" cy="1624"/>
            </a:xfrm>
            <a:custGeom>
              <a:avLst/>
              <a:gdLst>
                <a:gd name="connsiteX0" fmla="*/ 0 w 721"/>
                <a:gd name="connsiteY0" fmla="*/ 0 h 1624"/>
                <a:gd name="connsiteX1" fmla="*/ 722 w 721"/>
                <a:gd name="connsiteY1" fmla="*/ 1624 h 1624"/>
                <a:gd name="connsiteX2" fmla="*/ 0 w 721"/>
                <a:gd name="connsiteY2" fmla="*/ 0 h 1624"/>
              </a:gdLst>
              <a:ahLst/>
              <a:cxnLst>
                <a:cxn ang="0">
                  <a:pos x="connsiteX0" y="connsiteY0"/>
                </a:cxn>
                <a:cxn ang="0">
                  <a:pos x="connsiteX1" y="connsiteY1"/>
                </a:cxn>
                <a:cxn ang="0">
                  <a:pos x="connsiteX2" y="connsiteY2"/>
                </a:cxn>
              </a:cxnLst>
              <a:rect l="l" t="t" r="r" b="b"/>
              <a:pathLst>
                <a:path w="721" h="1624">
                  <a:moveTo>
                    <a:pt x="0" y="0"/>
                  </a:moveTo>
                  <a:cubicBezTo>
                    <a:pt x="361" y="542"/>
                    <a:pt x="542" y="1083"/>
                    <a:pt x="722" y="1624"/>
                  </a:cubicBezTo>
                  <a:cubicBezTo>
                    <a:pt x="542" y="1083"/>
                    <a:pt x="361" y="542"/>
                    <a:pt x="0" y="0"/>
                  </a:cubicBezTo>
                  <a:close/>
                </a:path>
              </a:pathLst>
            </a:custGeom>
            <a:solidFill>
              <a:srgbClr val="FFFFFF"/>
            </a:solidFill>
            <a:ln w="1804" cap="flat">
              <a:noFill/>
              <a:prstDash val="solid"/>
              <a:miter/>
            </a:ln>
          </p:spPr>
          <p:txBody>
            <a:bodyPr rtlCol="0" anchor="ctr"/>
            <a:lstStyle/>
            <a:p>
              <a:endParaRPr lang="en-US"/>
            </a:p>
          </p:txBody>
        </p:sp>
        <p:sp>
          <p:nvSpPr>
            <p:cNvPr id="75" name="Freeform 649">
              <a:extLst>
                <a:ext uri="{FF2B5EF4-FFF2-40B4-BE49-F238E27FC236}">
                  <a16:creationId xmlns:a16="http://schemas.microsoft.com/office/drawing/2014/main" id="{8D277162-CC69-EB7F-5C51-0470B03C9943}"/>
                </a:ext>
              </a:extLst>
            </p:cNvPr>
            <p:cNvSpPr/>
            <p:nvPr/>
          </p:nvSpPr>
          <p:spPr>
            <a:xfrm>
              <a:off x="3988788" y="6136826"/>
              <a:ext cx="360" cy="2166"/>
            </a:xfrm>
            <a:custGeom>
              <a:avLst/>
              <a:gdLst>
                <a:gd name="connsiteX0" fmla="*/ 0 w 360"/>
                <a:gd name="connsiteY0" fmla="*/ 0 h 2166"/>
                <a:gd name="connsiteX1" fmla="*/ 361 w 360"/>
                <a:gd name="connsiteY1" fmla="*/ 2166 h 2166"/>
                <a:gd name="connsiteX2" fmla="*/ 0 w 360"/>
                <a:gd name="connsiteY2" fmla="*/ 0 h 2166"/>
              </a:gdLst>
              <a:ahLst/>
              <a:cxnLst>
                <a:cxn ang="0">
                  <a:pos x="connsiteX0" y="connsiteY0"/>
                </a:cxn>
                <a:cxn ang="0">
                  <a:pos x="connsiteX1" y="connsiteY1"/>
                </a:cxn>
                <a:cxn ang="0">
                  <a:pos x="connsiteX2" y="connsiteY2"/>
                </a:cxn>
              </a:cxnLst>
              <a:rect l="l" t="t" r="r" b="b"/>
              <a:pathLst>
                <a:path w="360" h="2166">
                  <a:moveTo>
                    <a:pt x="0" y="0"/>
                  </a:moveTo>
                  <a:cubicBezTo>
                    <a:pt x="180" y="722"/>
                    <a:pt x="180" y="1444"/>
                    <a:pt x="361" y="2166"/>
                  </a:cubicBezTo>
                  <a:cubicBezTo>
                    <a:pt x="180" y="1444"/>
                    <a:pt x="0" y="722"/>
                    <a:pt x="0" y="0"/>
                  </a:cubicBezTo>
                  <a:close/>
                </a:path>
              </a:pathLst>
            </a:custGeom>
            <a:solidFill>
              <a:srgbClr val="FFFFFF"/>
            </a:solidFill>
            <a:ln w="1804" cap="flat">
              <a:noFill/>
              <a:prstDash val="solid"/>
              <a:miter/>
            </a:ln>
          </p:spPr>
          <p:txBody>
            <a:bodyPr rtlCol="0" anchor="ctr"/>
            <a:lstStyle/>
            <a:p>
              <a:endParaRPr lang="en-US"/>
            </a:p>
          </p:txBody>
        </p:sp>
        <p:sp>
          <p:nvSpPr>
            <p:cNvPr id="76" name="Freeform 650">
              <a:extLst>
                <a:ext uri="{FF2B5EF4-FFF2-40B4-BE49-F238E27FC236}">
                  <a16:creationId xmlns:a16="http://schemas.microsoft.com/office/drawing/2014/main" id="{860EFAC9-F091-E270-BA02-B9A0AC73E5A4}"/>
                </a:ext>
              </a:extLst>
            </p:cNvPr>
            <p:cNvSpPr/>
            <p:nvPr/>
          </p:nvSpPr>
          <p:spPr>
            <a:xfrm>
              <a:off x="3994203" y="5251964"/>
              <a:ext cx="9384" cy="180"/>
            </a:xfrm>
            <a:custGeom>
              <a:avLst/>
              <a:gdLst>
                <a:gd name="connsiteX0" fmla="*/ 9385 w 9384"/>
                <a:gd name="connsiteY0" fmla="*/ 0 h 180"/>
                <a:gd name="connsiteX1" fmla="*/ 0 w 9384"/>
                <a:gd name="connsiteY1" fmla="*/ 180 h 180"/>
                <a:gd name="connsiteX2" fmla="*/ 9385 w 9384"/>
                <a:gd name="connsiteY2" fmla="*/ 0 h 180"/>
              </a:gdLst>
              <a:ahLst/>
              <a:cxnLst>
                <a:cxn ang="0">
                  <a:pos x="connsiteX0" y="connsiteY0"/>
                </a:cxn>
                <a:cxn ang="0">
                  <a:pos x="connsiteX1" y="connsiteY1"/>
                </a:cxn>
                <a:cxn ang="0">
                  <a:pos x="connsiteX2" y="connsiteY2"/>
                </a:cxn>
              </a:cxnLst>
              <a:rect l="l" t="t" r="r" b="b"/>
              <a:pathLst>
                <a:path w="9384" h="180">
                  <a:moveTo>
                    <a:pt x="9385" y="0"/>
                  </a:moveTo>
                  <a:cubicBezTo>
                    <a:pt x="6136" y="0"/>
                    <a:pt x="3068" y="180"/>
                    <a:pt x="0" y="180"/>
                  </a:cubicBezTo>
                  <a:cubicBezTo>
                    <a:pt x="2888" y="180"/>
                    <a:pt x="6136" y="0"/>
                    <a:pt x="9385" y="0"/>
                  </a:cubicBezTo>
                  <a:close/>
                </a:path>
              </a:pathLst>
            </a:custGeom>
            <a:solidFill>
              <a:srgbClr val="FFFFFF"/>
            </a:solidFill>
            <a:ln w="1804" cap="flat">
              <a:noFill/>
              <a:prstDash val="solid"/>
              <a:miter/>
            </a:ln>
          </p:spPr>
          <p:txBody>
            <a:bodyPr rtlCol="0" anchor="ctr"/>
            <a:lstStyle/>
            <a:p>
              <a:endParaRPr lang="en-US"/>
            </a:p>
          </p:txBody>
        </p:sp>
        <p:sp>
          <p:nvSpPr>
            <p:cNvPr id="77" name="Freeform 651">
              <a:extLst>
                <a:ext uri="{FF2B5EF4-FFF2-40B4-BE49-F238E27FC236}">
                  <a16:creationId xmlns:a16="http://schemas.microsoft.com/office/drawing/2014/main" id="{32D6F453-22BA-E11A-DFF8-EF9DA2005E5A}"/>
                </a:ext>
              </a:extLst>
            </p:cNvPr>
            <p:cNvSpPr/>
            <p:nvPr/>
          </p:nvSpPr>
          <p:spPr>
            <a:xfrm>
              <a:off x="4004489" y="5251784"/>
              <a:ext cx="4150" cy="180"/>
            </a:xfrm>
            <a:custGeom>
              <a:avLst/>
              <a:gdLst>
                <a:gd name="connsiteX0" fmla="*/ 4151 w 4150"/>
                <a:gd name="connsiteY0" fmla="*/ 0 h 180"/>
                <a:gd name="connsiteX1" fmla="*/ 0 w 4150"/>
                <a:gd name="connsiteY1" fmla="*/ 181 h 180"/>
                <a:gd name="connsiteX2" fmla="*/ 4151 w 4150"/>
                <a:gd name="connsiteY2" fmla="*/ 0 h 180"/>
              </a:gdLst>
              <a:ahLst/>
              <a:cxnLst>
                <a:cxn ang="0">
                  <a:pos x="connsiteX0" y="connsiteY0"/>
                </a:cxn>
                <a:cxn ang="0">
                  <a:pos x="connsiteX1" y="connsiteY1"/>
                </a:cxn>
                <a:cxn ang="0">
                  <a:pos x="connsiteX2" y="connsiteY2"/>
                </a:cxn>
              </a:cxnLst>
              <a:rect l="l" t="t" r="r" b="b"/>
              <a:pathLst>
                <a:path w="4150" h="180">
                  <a:moveTo>
                    <a:pt x="4151" y="0"/>
                  </a:moveTo>
                  <a:cubicBezTo>
                    <a:pt x="2707" y="0"/>
                    <a:pt x="1444" y="0"/>
                    <a:pt x="0" y="181"/>
                  </a:cubicBezTo>
                  <a:cubicBezTo>
                    <a:pt x="1444" y="0"/>
                    <a:pt x="2888" y="0"/>
                    <a:pt x="4151" y="0"/>
                  </a:cubicBezTo>
                  <a:close/>
                </a:path>
              </a:pathLst>
            </a:custGeom>
            <a:solidFill>
              <a:srgbClr val="FFFFFF"/>
            </a:solidFill>
            <a:ln w="1804" cap="flat">
              <a:noFill/>
              <a:prstDash val="solid"/>
              <a:miter/>
            </a:ln>
          </p:spPr>
          <p:txBody>
            <a:bodyPr rtlCol="0" anchor="ctr"/>
            <a:lstStyle/>
            <a:p>
              <a:endParaRPr lang="en-US"/>
            </a:p>
          </p:txBody>
        </p:sp>
        <p:sp>
          <p:nvSpPr>
            <p:cNvPr id="78" name="Freeform 652">
              <a:extLst>
                <a:ext uri="{FF2B5EF4-FFF2-40B4-BE49-F238E27FC236}">
                  <a16:creationId xmlns:a16="http://schemas.microsoft.com/office/drawing/2014/main" id="{152DCB3C-7D9B-0F0D-B61F-80EED7262686}"/>
                </a:ext>
              </a:extLst>
            </p:cNvPr>
            <p:cNvSpPr/>
            <p:nvPr/>
          </p:nvSpPr>
          <p:spPr>
            <a:xfrm>
              <a:off x="3980667" y="5252325"/>
              <a:ext cx="7940" cy="180"/>
            </a:xfrm>
            <a:custGeom>
              <a:avLst/>
              <a:gdLst>
                <a:gd name="connsiteX0" fmla="*/ 7941 w 7940"/>
                <a:gd name="connsiteY0" fmla="*/ 0 h 180"/>
                <a:gd name="connsiteX1" fmla="*/ 0 w 7940"/>
                <a:gd name="connsiteY1" fmla="*/ 180 h 180"/>
                <a:gd name="connsiteX2" fmla="*/ 7941 w 7940"/>
                <a:gd name="connsiteY2" fmla="*/ 0 h 180"/>
              </a:gdLst>
              <a:ahLst/>
              <a:cxnLst>
                <a:cxn ang="0">
                  <a:pos x="connsiteX0" y="connsiteY0"/>
                </a:cxn>
                <a:cxn ang="0">
                  <a:pos x="connsiteX1" y="connsiteY1"/>
                </a:cxn>
                <a:cxn ang="0">
                  <a:pos x="connsiteX2" y="connsiteY2"/>
                </a:cxn>
              </a:cxnLst>
              <a:rect l="l" t="t" r="r" b="b"/>
              <a:pathLst>
                <a:path w="7940" h="180">
                  <a:moveTo>
                    <a:pt x="7941" y="0"/>
                  </a:moveTo>
                  <a:cubicBezTo>
                    <a:pt x="5234" y="0"/>
                    <a:pt x="2527" y="180"/>
                    <a:pt x="0" y="180"/>
                  </a:cubicBezTo>
                  <a:cubicBezTo>
                    <a:pt x="2527" y="180"/>
                    <a:pt x="5234" y="0"/>
                    <a:pt x="7941" y="0"/>
                  </a:cubicBezTo>
                  <a:close/>
                </a:path>
              </a:pathLst>
            </a:custGeom>
            <a:solidFill>
              <a:srgbClr val="FFFFFF"/>
            </a:solidFill>
            <a:ln w="1804" cap="flat">
              <a:noFill/>
              <a:prstDash val="solid"/>
              <a:miter/>
            </a:ln>
          </p:spPr>
          <p:txBody>
            <a:bodyPr rtlCol="0" anchor="ctr"/>
            <a:lstStyle/>
            <a:p>
              <a:endParaRPr lang="en-US"/>
            </a:p>
          </p:txBody>
        </p:sp>
        <p:sp>
          <p:nvSpPr>
            <p:cNvPr id="79" name="Freeform 653">
              <a:extLst>
                <a:ext uri="{FF2B5EF4-FFF2-40B4-BE49-F238E27FC236}">
                  <a16:creationId xmlns:a16="http://schemas.microsoft.com/office/drawing/2014/main" id="{8B2DB603-467B-C1F2-1EA4-448A7062CBA0}"/>
                </a:ext>
              </a:extLst>
            </p:cNvPr>
            <p:cNvSpPr/>
            <p:nvPr/>
          </p:nvSpPr>
          <p:spPr>
            <a:xfrm>
              <a:off x="3989871" y="5252145"/>
              <a:ext cx="3429" cy="180"/>
            </a:xfrm>
            <a:custGeom>
              <a:avLst/>
              <a:gdLst>
                <a:gd name="connsiteX0" fmla="*/ 3429 w 3429"/>
                <a:gd name="connsiteY0" fmla="*/ 0 h 180"/>
                <a:gd name="connsiteX1" fmla="*/ 0 w 3429"/>
                <a:gd name="connsiteY1" fmla="*/ 181 h 180"/>
                <a:gd name="connsiteX2" fmla="*/ 3429 w 3429"/>
                <a:gd name="connsiteY2" fmla="*/ 0 h 180"/>
              </a:gdLst>
              <a:ahLst/>
              <a:cxnLst>
                <a:cxn ang="0">
                  <a:pos x="connsiteX0" y="connsiteY0"/>
                </a:cxn>
                <a:cxn ang="0">
                  <a:pos x="connsiteX1" y="connsiteY1"/>
                </a:cxn>
                <a:cxn ang="0">
                  <a:pos x="connsiteX2" y="connsiteY2"/>
                </a:cxn>
              </a:cxnLst>
              <a:rect l="l" t="t" r="r" b="b"/>
              <a:pathLst>
                <a:path w="3429" h="180">
                  <a:moveTo>
                    <a:pt x="3429" y="0"/>
                  </a:moveTo>
                  <a:cubicBezTo>
                    <a:pt x="2346" y="0"/>
                    <a:pt x="1083" y="0"/>
                    <a:pt x="0" y="181"/>
                  </a:cubicBezTo>
                  <a:cubicBezTo>
                    <a:pt x="1263" y="181"/>
                    <a:pt x="2346" y="0"/>
                    <a:pt x="3429" y="0"/>
                  </a:cubicBezTo>
                  <a:close/>
                </a:path>
              </a:pathLst>
            </a:custGeom>
            <a:solidFill>
              <a:srgbClr val="FFFFFF"/>
            </a:solidFill>
            <a:ln w="1804" cap="flat">
              <a:noFill/>
              <a:prstDash val="solid"/>
              <a:miter/>
            </a:ln>
          </p:spPr>
          <p:txBody>
            <a:bodyPr rtlCol="0" anchor="ctr"/>
            <a:lstStyle/>
            <a:p>
              <a:endParaRPr lang="en-US"/>
            </a:p>
          </p:txBody>
        </p:sp>
        <p:sp>
          <p:nvSpPr>
            <p:cNvPr id="80" name="Freeform 654">
              <a:extLst>
                <a:ext uri="{FF2B5EF4-FFF2-40B4-BE49-F238E27FC236}">
                  <a16:creationId xmlns:a16="http://schemas.microsoft.com/office/drawing/2014/main" id="{C7077108-8388-D5E8-53BC-AF7D57B56FCA}"/>
                </a:ext>
              </a:extLst>
            </p:cNvPr>
            <p:cNvSpPr/>
            <p:nvPr/>
          </p:nvSpPr>
          <p:spPr>
            <a:xfrm>
              <a:off x="4009543" y="5251423"/>
              <a:ext cx="10467" cy="180"/>
            </a:xfrm>
            <a:custGeom>
              <a:avLst/>
              <a:gdLst>
                <a:gd name="connsiteX0" fmla="*/ 10467 w 10467"/>
                <a:gd name="connsiteY0" fmla="*/ 0 h 180"/>
                <a:gd name="connsiteX1" fmla="*/ 0 w 10467"/>
                <a:gd name="connsiteY1" fmla="*/ 180 h 180"/>
                <a:gd name="connsiteX2" fmla="*/ 10467 w 10467"/>
                <a:gd name="connsiteY2" fmla="*/ 0 h 180"/>
              </a:gdLst>
              <a:ahLst/>
              <a:cxnLst>
                <a:cxn ang="0">
                  <a:pos x="connsiteX0" y="connsiteY0"/>
                </a:cxn>
                <a:cxn ang="0">
                  <a:pos x="connsiteX1" y="connsiteY1"/>
                </a:cxn>
                <a:cxn ang="0">
                  <a:pos x="connsiteX2" y="connsiteY2"/>
                </a:cxn>
              </a:cxnLst>
              <a:rect l="l" t="t" r="r" b="b"/>
              <a:pathLst>
                <a:path w="10467" h="180">
                  <a:moveTo>
                    <a:pt x="10467" y="0"/>
                  </a:moveTo>
                  <a:cubicBezTo>
                    <a:pt x="6858" y="0"/>
                    <a:pt x="3429" y="180"/>
                    <a:pt x="0" y="180"/>
                  </a:cubicBezTo>
                  <a:cubicBezTo>
                    <a:pt x="3429" y="180"/>
                    <a:pt x="6858" y="180"/>
                    <a:pt x="10467" y="0"/>
                  </a:cubicBezTo>
                  <a:close/>
                </a:path>
              </a:pathLst>
            </a:custGeom>
            <a:solidFill>
              <a:srgbClr val="FFFFFF"/>
            </a:solidFill>
            <a:ln w="1804" cap="flat">
              <a:noFill/>
              <a:prstDash val="solid"/>
              <a:miter/>
            </a:ln>
          </p:spPr>
          <p:txBody>
            <a:bodyPr rtlCol="0" anchor="ctr"/>
            <a:lstStyle/>
            <a:p>
              <a:endParaRPr lang="en-US"/>
            </a:p>
          </p:txBody>
        </p:sp>
        <p:sp>
          <p:nvSpPr>
            <p:cNvPr id="81" name="Freeform 655">
              <a:extLst>
                <a:ext uri="{FF2B5EF4-FFF2-40B4-BE49-F238E27FC236}">
                  <a16:creationId xmlns:a16="http://schemas.microsoft.com/office/drawing/2014/main" id="{584C6E11-2C99-9EB5-A9F8-E0FF106F51E8}"/>
                </a:ext>
              </a:extLst>
            </p:cNvPr>
            <p:cNvSpPr/>
            <p:nvPr/>
          </p:nvSpPr>
          <p:spPr>
            <a:xfrm>
              <a:off x="3977058" y="5252505"/>
              <a:ext cx="2887" cy="135"/>
            </a:xfrm>
            <a:custGeom>
              <a:avLst/>
              <a:gdLst>
                <a:gd name="connsiteX0" fmla="*/ 2888 w 2887"/>
                <a:gd name="connsiteY0" fmla="*/ 0 h 135"/>
                <a:gd name="connsiteX1" fmla="*/ 0 w 2887"/>
                <a:gd name="connsiteY1" fmla="*/ 0 h 135"/>
                <a:gd name="connsiteX2" fmla="*/ 2888 w 2887"/>
                <a:gd name="connsiteY2" fmla="*/ 0 h 135"/>
              </a:gdLst>
              <a:ahLst/>
              <a:cxnLst>
                <a:cxn ang="0">
                  <a:pos x="connsiteX0" y="connsiteY0"/>
                </a:cxn>
                <a:cxn ang="0">
                  <a:pos x="connsiteX1" y="connsiteY1"/>
                </a:cxn>
                <a:cxn ang="0">
                  <a:pos x="connsiteX2" y="connsiteY2"/>
                </a:cxn>
              </a:cxnLst>
              <a:rect l="l" t="t" r="r" b="b"/>
              <a:pathLst>
                <a:path w="2887" h="135">
                  <a:moveTo>
                    <a:pt x="2888" y="0"/>
                  </a:moveTo>
                  <a:cubicBezTo>
                    <a:pt x="1985" y="0"/>
                    <a:pt x="902" y="0"/>
                    <a:pt x="0" y="0"/>
                  </a:cubicBezTo>
                  <a:cubicBezTo>
                    <a:pt x="902" y="181"/>
                    <a:pt x="1805" y="181"/>
                    <a:pt x="2888" y="0"/>
                  </a:cubicBezTo>
                  <a:close/>
                </a:path>
              </a:pathLst>
            </a:custGeom>
            <a:solidFill>
              <a:srgbClr val="FFFFFF"/>
            </a:solidFill>
            <a:ln w="1804" cap="flat">
              <a:noFill/>
              <a:prstDash val="solid"/>
              <a:miter/>
            </a:ln>
          </p:spPr>
          <p:txBody>
            <a:bodyPr rtlCol="0" anchor="ctr"/>
            <a:lstStyle/>
            <a:p>
              <a:endParaRPr lang="en-US"/>
            </a:p>
          </p:txBody>
        </p:sp>
        <p:sp>
          <p:nvSpPr>
            <p:cNvPr id="82" name="Freeform 656">
              <a:extLst>
                <a:ext uri="{FF2B5EF4-FFF2-40B4-BE49-F238E27FC236}">
                  <a16:creationId xmlns:a16="http://schemas.microsoft.com/office/drawing/2014/main" id="{E742E087-6131-4EB0-3F87-BC9B349496B3}"/>
                </a:ext>
              </a:extLst>
            </p:cNvPr>
            <p:cNvSpPr/>
            <p:nvPr/>
          </p:nvSpPr>
          <p:spPr>
            <a:xfrm>
              <a:off x="4021093" y="5251423"/>
              <a:ext cx="4331" cy="180"/>
            </a:xfrm>
            <a:custGeom>
              <a:avLst/>
              <a:gdLst>
                <a:gd name="connsiteX0" fmla="*/ 4331 w 4331"/>
                <a:gd name="connsiteY0" fmla="*/ 0 h 180"/>
                <a:gd name="connsiteX1" fmla="*/ 0 w 4331"/>
                <a:gd name="connsiteY1" fmla="*/ 180 h 180"/>
                <a:gd name="connsiteX2" fmla="*/ 4331 w 4331"/>
                <a:gd name="connsiteY2" fmla="*/ 0 h 180"/>
              </a:gdLst>
              <a:ahLst/>
              <a:cxnLst>
                <a:cxn ang="0">
                  <a:pos x="connsiteX0" y="connsiteY0"/>
                </a:cxn>
                <a:cxn ang="0">
                  <a:pos x="connsiteX1" y="connsiteY1"/>
                </a:cxn>
                <a:cxn ang="0">
                  <a:pos x="connsiteX2" y="connsiteY2"/>
                </a:cxn>
              </a:cxnLst>
              <a:rect l="l" t="t" r="r" b="b"/>
              <a:pathLst>
                <a:path w="4331" h="180">
                  <a:moveTo>
                    <a:pt x="4331" y="0"/>
                  </a:moveTo>
                  <a:cubicBezTo>
                    <a:pt x="2888" y="0"/>
                    <a:pt x="1444" y="0"/>
                    <a:pt x="0" y="180"/>
                  </a:cubicBezTo>
                  <a:cubicBezTo>
                    <a:pt x="1263" y="0"/>
                    <a:pt x="2888" y="0"/>
                    <a:pt x="4331" y="0"/>
                  </a:cubicBezTo>
                  <a:close/>
                </a:path>
              </a:pathLst>
            </a:custGeom>
            <a:solidFill>
              <a:srgbClr val="FFFFFF"/>
            </a:solidFill>
            <a:ln w="1804" cap="flat">
              <a:noFill/>
              <a:prstDash val="solid"/>
              <a:miter/>
            </a:ln>
          </p:spPr>
          <p:txBody>
            <a:bodyPr rtlCol="0" anchor="ctr"/>
            <a:lstStyle/>
            <a:p>
              <a:endParaRPr lang="en-US"/>
            </a:p>
          </p:txBody>
        </p:sp>
        <p:sp>
          <p:nvSpPr>
            <p:cNvPr id="83" name="Freeform 657">
              <a:extLst>
                <a:ext uri="{FF2B5EF4-FFF2-40B4-BE49-F238E27FC236}">
                  <a16:creationId xmlns:a16="http://schemas.microsoft.com/office/drawing/2014/main" id="{7B3BF8D1-1F4A-83A4-2CE4-89180D92AF76}"/>
                </a:ext>
              </a:extLst>
            </p:cNvPr>
            <p:cNvSpPr/>
            <p:nvPr/>
          </p:nvSpPr>
          <p:spPr>
            <a:xfrm>
              <a:off x="4044916" y="5250701"/>
              <a:ext cx="11550" cy="180"/>
            </a:xfrm>
            <a:custGeom>
              <a:avLst/>
              <a:gdLst>
                <a:gd name="connsiteX0" fmla="*/ 11550 w 11550"/>
                <a:gd name="connsiteY0" fmla="*/ 0 h 180"/>
                <a:gd name="connsiteX1" fmla="*/ 0 w 11550"/>
                <a:gd name="connsiteY1" fmla="*/ 181 h 180"/>
                <a:gd name="connsiteX2" fmla="*/ 11550 w 11550"/>
                <a:gd name="connsiteY2" fmla="*/ 0 h 180"/>
              </a:gdLst>
              <a:ahLst/>
              <a:cxnLst>
                <a:cxn ang="0">
                  <a:pos x="connsiteX0" y="connsiteY0"/>
                </a:cxn>
                <a:cxn ang="0">
                  <a:pos x="connsiteX1" y="connsiteY1"/>
                </a:cxn>
                <a:cxn ang="0">
                  <a:pos x="connsiteX2" y="connsiteY2"/>
                </a:cxn>
              </a:cxnLst>
              <a:rect l="l" t="t" r="r" b="b"/>
              <a:pathLst>
                <a:path w="11550" h="180">
                  <a:moveTo>
                    <a:pt x="11550" y="0"/>
                  </a:moveTo>
                  <a:cubicBezTo>
                    <a:pt x="7580" y="0"/>
                    <a:pt x="3790" y="181"/>
                    <a:pt x="0" y="181"/>
                  </a:cubicBezTo>
                  <a:cubicBezTo>
                    <a:pt x="3790" y="181"/>
                    <a:pt x="7760" y="0"/>
                    <a:pt x="11550" y="0"/>
                  </a:cubicBezTo>
                  <a:close/>
                </a:path>
              </a:pathLst>
            </a:custGeom>
            <a:solidFill>
              <a:srgbClr val="FFFFFF"/>
            </a:solidFill>
            <a:ln w="1804" cap="flat">
              <a:noFill/>
              <a:prstDash val="solid"/>
              <a:miter/>
            </a:ln>
          </p:spPr>
          <p:txBody>
            <a:bodyPr rtlCol="0" anchor="ctr"/>
            <a:lstStyle/>
            <a:p>
              <a:endParaRPr lang="en-US"/>
            </a:p>
          </p:txBody>
        </p:sp>
        <p:sp>
          <p:nvSpPr>
            <p:cNvPr id="84" name="Freeform 658">
              <a:extLst>
                <a:ext uri="{FF2B5EF4-FFF2-40B4-BE49-F238E27FC236}">
                  <a16:creationId xmlns:a16="http://schemas.microsoft.com/office/drawing/2014/main" id="{3843BC95-5DBC-4F30-41BC-6FA2AD228063}"/>
                </a:ext>
              </a:extLst>
            </p:cNvPr>
            <p:cNvSpPr/>
            <p:nvPr/>
          </p:nvSpPr>
          <p:spPr>
            <a:xfrm>
              <a:off x="4058993" y="5250520"/>
              <a:ext cx="4692" cy="180"/>
            </a:xfrm>
            <a:custGeom>
              <a:avLst/>
              <a:gdLst>
                <a:gd name="connsiteX0" fmla="*/ 4692 w 4692"/>
                <a:gd name="connsiteY0" fmla="*/ 0 h 180"/>
                <a:gd name="connsiteX1" fmla="*/ 0 w 4692"/>
                <a:gd name="connsiteY1" fmla="*/ 180 h 180"/>
                <a:gd name="connsiteX2" fmla="*/ 4692 w 4692"/>
                <a:gd name="connsiteY2" fmla="*/ 0 h 180"/>
              </a:gdLst>
              <a:ahLst/>
              <a:cxnLst>
                <a:cxn ang="0">
                  <a:pos x="connsiteX0" y="connsiteY0"/>
                </a:cxn>
                <a:cxn ang="0">
                  <a:pos x="connsiteX1" y="connsiteY1"/>
                </a:cxn>
                <a:cxn ang="0">
                  <a:pos x="connsiteX2" y="connsiteY2"/>
                </a:cxn>
              </a:cxnLst>
              <a:rect l="l" t="t" r="r" b="b"/>
              <a:pathLst>
                <a:path w="4692" h="180">
                  <a:moveTo>
                    <a:pt x="4692" y="0"/>
                  </a:moveTo>
                  <a:cubicBezTo>
                    <a:pt x="3068" y="0"/>
                    <a:pt x="1444" y="0"/>
                    <a:pt x="0" y="180"/>
                  </a:cubicBezTo>
                  <a:cubicBezTo>
                    <a:pt x="1444" y="0"/>
                    <a:pt x="3068" y="0"/>
                    <a:pt x="4692" y="0"/>
                  </a:cubicBezTo>
                  <a:close/>
                </a:path>
              </a:pathLst>
            </a:custGeom>
            <a:solidFill>
              <a:srgbClr val="FFFFFF"/>
            </a:solidFill>
            <a:ln w="1804" cap="flat">
              <a:noFill/>
              <a:prstDash val="solid"/>
              <a:miter/>
            </a:ln>
          </p:spPr>
          <p:txBody>
            <a:bodyPr rtlCol="0" anchor="ctr"/>
            <a:lstStyle/>
            <a:p>
              <a:endParaRPr lang="en-US"/>
            </a:p>
          </p:txBody>
        </p:sp>
        <p:sp>
          <p:nvSpPr>
            <p:cNvPr id="85" name="Freeform 659">
              <a:extLst>
                <a:ext uri="{FF2B5EF4-FFF2-40B4-BE49-F238E27FC236}">
                  <a16:creationId xmlns:a16="http://schemas.microsoft.com/office/drawing/2014/main" id="{E7001CBC-7884-670E-94F6-320F40372CCD}"/>
                </a:ext>
              </a:extLst>
            </p:cNvPr>
            <p:cNvSpPr/>
            <p:nvPr/>
          </p:nvSpPr>
          <p:spPr>
            <a:xfrm>
              <a:off x="4039141" y="5250881"/>
              <a:ext cx="4872" cy="180"/>
            </a:xfrm>
            <a:custGeom>
              <a:avLst/>
              <a:gdLst>
                <a:gd name="connsiteX0" fmla="*/ 4873 w 4872"/>
                <a:gd name="connsiteY0" fmla="*/ 0 h 180"/>
                <a:gd name="connsiteX1" fmla="*/ 0 w 4872"/>
                <a:gd name="connsiteY1" fmla="*/ 181 h 180"/>
                <a:gd name="connsiteX2" fmla="*/ 4873 w 4872"/>
                <a:gd name="connsiteY2" fmla="*/ 0 h 180"/>
              </a:gdLst>
              <a:ahLst/>
              <a:cxnLst>
                <a:cxn ang="0">
                  <a:pos x="connsiteX0" y="connsiteY0"/>
                </a:cxn>
                <a:cxn ang="0">
                  <a:pos x="connsiteX1" y="connsiteY1"/>
                </a:cxn>
                <a:cxn ang="0">
                  <a:pos x="connsiteX2" y="connsiteY2"/>
                </a:cxn>
              </a:cxnLst>
              <a:rect l="l" t="t" r="r" b="b"/>
              <a:pathLst>
                <a:path w="4872" h="180">
                  <a:moveTo>
                    <a:pt x="4873" y="0"/>
                  </a:moveTo>
                  <a:cubicBezTo>
                    <a:pt x="3248" y="0"/>
                    <a:pt x="1624" y="0"/>
                    <a:pt x="0" y="181"/>
                  </a:cubicBezTo>
                  <a:cubicBezTo>
                    <a:pt x="1624" y="181"/>
                    <a:pt x="3248" y="0"/>
                    <a:pt x="4873" y="0"/>
                  </a:cubicBezTo>
                  <a:close/>
                </a:path>
              </a:pathLst>
            </a:custGeom>
            <a:solidFill>
              <a:srgbClr val="FFFFFF"/>
            </a:solidFill>
            <a:ln w="1804" cap="flat">
              <a:noFill/>
              <a:prstDash val="solid"/>
              <a:miter/>
            </a:ln>
          </p:spPr>
          <p:txBody>
            <a:bodyPr rtlCol="0" anchor="ctr"/>
            <a:lstStyle/>
            <a:p>
              <a:endParaRPr lang="en-US"/>
            </a:p>
          </p:txBody>
        </p:sp>
        <p:sp>
          <p:nvSpPr>
            <p:cNvPr id="86" name="Freeform 660">
              <a:extLst>
                <a:ext uri="{FF2B5EF4-FFF2-40B4-BE49-F238E27FC236}">
                  <a16:creationId xmlns:a16="http://schemas.microsoft.com/office/drawing/2014/main" id="{6F2600A9-B365-7CEE-7710-603A181DCC8D}"/>
                </a:ext>
              </a:extLst>
            </p:cNvPr>
            <p:cNvSpPr/>
            <p:nvPr/>
          </p:nvSpPr>
          <p:spPr>
            <a:xfrm>
              <a:off x="4026688" y="5251062"/>
              <a:ext cx="11189" cy="180"/>
            </a:xfrm>
            <a:custGeom>
              <a:avLst/>
              <a:gdLst>
                <a:gd name="connsiteX0" fmla="*/ 11189 w 11189"/>
                <a:gd name="connsiteY0" fmla="*/ 0 h 180"/>
                <a:gd name="connsiteX1" fmla="*/ 0 w 11189"/>
                <a:gd name="connsiteY1" fmla="*/ 180 h 180"/>
                <a:gd name="connsiteX2" fmla="*/ 11189 w 11189"/>
                <a:gd name="connsiteY2" fmla="*/ 0 h 180"/>
              </a:gdLst>
              <a:ahLst/>
              <a:cxnLst>
                <a:cxn ang="0">
                  <a:pos x="connsiteX0" y="connsiteY0"/>
                </a:cxn>
                <a:cxn ang="0">
                  <a:pos x="connsiteX1" y="connsiteY1"/>
                </a:cxn>
                <a:cxn ang="0">
                  <a:pos x="connsiteX2" y="connsiteY2"/>
                </a:cxn>
              </a:cxnLst>
              <a:rect l="l" t="t" r="r" b="b"/>
              <a:pathLst>
                <a:path w="11189" h="180">
                  <a:moveTo>
                    <a:pt x="11189" y="0"/>
                  </a:moveTo>
                  <a:cubicBezTo>
                    <a:pt x="7399" y="0"/>
                    <a:pt x="3609" y="180"/>
                    <a:pt x="0" y="180"/>
                  </a:cubicBezTo>
                  <a:cubicBezTo>
                    <a:pt x="3609" y="180"/>
                    <a:pt x="7399" y="180"/>
                    <a:pt x="11189" y="0"/>
                  </a:cubicBezTo>
                  <a:close/>
                </a:path>
              </a:pathLst>
            </a:custGeom>
            <a:solidFill>
              <a:srgbClr val="FFFFFF"/>
            </a:solidFill>
            <a:ln w="1804" cap="flat">
              <a:noFill/>
              <a:prstDash val="solid"/>
              <a:miter/>
            </a:ln>
          </p:spPr>
          <p:txBody>
            <a:bodyPr rtlCol="0" anchor="ctr"/>
            <a:lstStyle/>
            <a:p>
              <a:endParaRPr lang="en-US"/>
            </a:p>
          </p:txBody>
        </p:sp>
        <p:sp>
          <p:nvSpPr>
            <p:cNvPr id="87" name="Freeform 661">
              <a:extLst>
                <a:ext uri="{FF2B5EF4-FFF2-40B4-BE49-F238E27FC236}">
                  <a16:creationId xmlns:a16="http://schemas.microsoft.com/office/drawing/2014/main" id="{36A7B380-986D-C727-F1A3-2B20B4D1FCF7}"/>
                </a:ext>
              </a:extLst>
            </p:cNvPr>
            <p:cNvSpPr/>
            <p:nvPr/>
          </p:nvSpPr>
          <p:spPr>
            <a:xfrm>
              <a:off x="4064407" y="5250160"/>
              <a:ext cx="12272" cy="360"/>
            </a:xfrm>
            <a:custGeom>
              <a:avLst/>
              <a:gdLst>
                <a:gd name="connsiteX0" fmla="*/ 12272 w 12272"/>
                <a:gd name="connsiteY0" fmla="*/ 0 h 360"/>
                <a:gd name="connsiteX1" fmla="*/ 0 w 12272"/>
                <a:gd name="connsiteY1" fmla="*/ 361 h 360"/>
                <a:gd name="connsiteX2" fmla="*/ 12272 w 12272"/>
                <a:gd name="connsiteY2" fmla="*/ 0 h 360"/>
              </a:gdLst>
              <a:ahLst/>
              <a:cxnLst>
                <a:cxn ang="0">
                  <a:pos x="connsiteX0" y="connsiteY0"/>
                </a:cxn>
                <a:cxn ang="0">
                  <a:pos x="connsiteX1" y="connsiteY1"/>
                </a:cxn>
                <a:cxn ang="0">
                  <a:pos x="connsiteX2" y="connsiteY2"/>
                </a:cxn>
              </a:cxnLst>
              <a:rect l="l" t="t" r="r" b="b"/>
              <a:pathLst>
                <a:path w="12272" h="360">
                  <a:moveTo>
                    <a:pt x="12272" y="0"/>
                  </a:moveTo>
                  <a:cubicBezTo>
                    <a:pt x="8121" y="180"/>
                    <a:pt x="3970" y="180"/>
                    <a:pt x="0" y="361"/>
                  </a:cubicBezTo>
                  <a:cubicBezTo>
                    <a:pt x="4151" y="180"/>
                    <a:pt x="8121" y="180"/>
                    <a:pt x="12272" y="0"/>
                  </a:cubicBezTo>
                  <a:close/>
                </a:path>
              </a:pathLst>
            </a:custGeom>
            <a:solidFill>
              <a:srgbClr val="FFFFFF"/>
            </a:solidFill>
            <a:ln w="1804" cap="flat">
              <a:noFill/>
              <a:prstDash val="solid"/>
              <a:miter/>
            </a:ln>
          </p:spPr>
          <p:txBody>
            <a:bodyPr rtlCol="0" anchor="ctr"/>
            <a:lstStyle/>
            <a:p>
              <a:endParaRPr lang="en-US"/>
            </a:p>
          </p:txBody>
        </p:sp>
        <p:sp>
          <p:nvSpPr>
            <p:cNvPr id="88" name="Freeform 662">
              <a:extLst>
                <a:ext uri="{FF2B5EF4-FFF2-40B4-BE49-F238E27FC236}">
                  <a16:creationId xmlns:a16="http://schemas.microsoft.com/office/drawing/2014/main" id="{F4227EED-BD0D-B673-FA78-3006111FE7B1}"/>
                </a:ext>
              </a:extLst>
            </p:cNvPr>
            <p:cNvSpPr/>
            <p:nvPr/>
          </p:nvSpPr>
          <p:spPr>
            <a:xfrm>
              <a:off x="3360559" y="5323071"/>
              <a:ext cx="135" cy="2526"/>
            </a:xfrm>
            <a:custGeom>
              <a:avLst/>
              <a:gdLst>
                <a:gd name="connsiteX0" fmla="*/ 0 w 135"/>
                <a:gd name="connsiteY0" fmla="*/ 0 h 2526"/>
                <a:gd name="connsiteX1" fmla="*/ 0 w 135"/>
                <a:gd name="connsiteY1" fmla="*/ 2526 h 2526"/>
                <a:gd name="connsiteX2" fmla="*/ 0 w 135"/>
                <a:gd name="connsiteY2" fmla="*/ 0 h 2526"/>
              </a:gdLst>
              <a:ahLst/>
              <a:cxnLst>
                <a:cxn ang="0">
                  <a:pos x="connsiteX0" y="connsiteY0"/>
                </a:cxn>
                <a:cxn ang="0">
                  <a:pos x="connsiteX1" y="connsiteY1"/>
                </a:cxn>
                <a:cxn ang="0">
                  <a:pos x="connsiteX2" y="connsiteY2"/>
                </a:cxn>
              </a:cxnLst>
              <a:rect l="l" t="t" r="r" b="b"/>
              <a:pathLst>
                <a:path w="135" h="2526">
                  <a:moveTo>
                    <a:pt x="0" y="0"/>
                  </a:moveTo>
                  <a:cubicBezTo>
                    <a:pt x="0" y="902"/>
                    <a:pt x="0" y="1624"/>
                    <a:pt x="0" y="2526"/>
                  </a:cubicBezTo>
                  <a:cubicBezTo>
                    <a:pt x="181" y="1624"/>
                    <a:pt x="181" y="902"/>
                    <a:pt x="0" y="0"/>
                  </a:cubicBezTo>
                  <a:close/>
                </a:path>
              </a:pathLst>
            </a:custGeom>
            <a:solidFill>
              <a:srgbClr val="FFFFFF"/>
            </a:solidFill>
            <a:ln w="1804" cap="flat">
              <a:noFill/>
              <a:prstDash val="solid"/>
              <a:miter/>
            </a:ln>
          </p:spPr>
          <p:txBody>
            <a:bodyPr rtlCol="0" anchor="ctr"/>
            <a:lstStyle/>
            <a:p>
              <a:endParaRPr lang="en-US"/>
            </a:p>
          </p:txBody>
        </p:sp>
        <p:sp>
          <p:nvSpPr>
            <p:cNvPr id="89" name="Freeform 663">
              <a:extLst>
                <a:ext uri="{FF2B5EF4-FFF2-40B4-BE49-F238E27FC236}">
                  <a16:creationId xmlns:a16="http://schemas.microsoft.com/office/drawing/2014/main" id="{77461764-09EC-1F5A-752F-997BCEED611F}"/>
                </a:ext>
              </a:extLst>
            </p:cNvPr>
            <p:cNvSpPr/>
            <p:nvPr/>
          </p:nvSpPr>
          <p:spPr>
            <a:xfrm>
              <a:off x="3360559" y="5315130"/>
              <a:ext cx="1804" cy="2345"/>
            </a:xfrm>
            <a:custGeom>
              <a:avLst/>
              <a:gdLst>
                <a:gd name="connsiteX0" fmla="*/ 0 w 1804"/>
                <a:gd name="connsiteY0" fmla="*/ 0 h 2345"/>
                <a:gd name="connsiteX1" fmla="*/ 0 w 1804"/>
                <a:gd name="connsiteY1" fmla="*/ 2346 h 2345"/>
                <a:gd name="connsiteX2" fmla="*/ 0 w 1804"/>
                <a:gd name="connsiteY2" fmla="*/ 0 h 2345"/>
              </a:gdLst>
              <a:ahLst/>
              <a:cxnLst>
                <a:cxn ang="0">
                  <a:pos x="connsiteX0" y="connsiteY0"/>
                </a:cxn>
                <a:cxn ang="0">
                  <a:pos x="connsiteX1" y="connsiteY1"/>
                </a:cxn>
                <a:cxn ang="0">
                  <a:pos x="connsiteX2" y="connsiteY2"/>
                </a:cxn>
              </a:cxnLst>
              <a:rect l="l" t="t" r="r" b="b"/>
              <a:pathLst>
                <a:path w="1804" h="2345">
                  <a:moveTo>
                    <a:pt x="0" y="0"/>
                  </a:moveTo>
                  <a:cubicBezTo>
                    <a:pt x="0" y="722"/>
                    <a:pt x="0" y="1443"/>
                    <a:pt x="0" y="2346"/>
                  </a:cubicBezTo>
                  <a:cubicBezTo>
                    <a:pt x="0" y="1443"/>
                    <a:pt x="0" y="722"/>
                    <a:pt x="0" y="0"/>
                  </a:cubicBezTo>
                  <a:close/>
                </a:path>
              </a:pathLst>
            </a:custGeom>
            <a:solidFill>
              <a:srgbClr val="FFFFFF"/>
            </a:solidFill>
            <a:ln w="1804" cap="flat">
              <a:noFill/>
              <a:prstDash val="solid"/>
              <a:miter/>
            </a:ln>
          </p:spPr>
          <p:txBody>
            <a:bodyPr rtlCol="0" anchor="ctr"/>
            <a:lstStyle/>
            <a:p>
              <a:endParaRPr lang="en-US"/>
            </a:p>
          </p:txBody>
        </p:sp>
        <p:sp>
          <p:nvSpPr>
            <p:cNvPr id="90" name="Freeform 664">
              <a:extLst>
                <a:ext uri="{FF2B5EF4-FFF2-40B4-BE49-F238E27FC236}">
                  <a16:creationId xmlns:a16="http://schemas.microsoft.com/office/drawing/2014/main" id="{42870E7A-52F8-C2A7-3718-48196EE3C35C}"/>
                </a:ext>
              </a:extLst>
            </p:cNvPr>
            <p:cNvSpPr/>
            <p:nvPr/>
          </p:nvSpPr>
          <p:spPr>
            <a:xfrm>
              <a:off x="3360559" y="5318920"/>
              <a:ext cx="1804" cy="2526"/>
            </a:xfrm>
            <a:custGeom>
              <a:avLst/>
              <a:gdLst>
                <a:gd name="connsiteX0" fmla="*/ 0 w 1804"/>
                <a:gd name="connsiteY0" fmla="*/ 0 h 2526"/>
                <a:gd name="connsiteX1" fmla="*/ 0 w 1804"/>
                <a:gd name="connsiteY1" fmla="*/ 2527 h 2526"/>
                <a:gd name="connsiteX2" fmla="*/ 0 w 1804"/>
                <a:gd name="connsiteY2" fmla="*/ 0 h 2526"/>
              </a:gdLst>
              <a:ahLst/>
              <a:cxnLst>
                <a:cxn ang="0">
                  <a:pos x="connsiteX0" y="connsiteY0"/>
                </a:cxn>
                <a:cxn ang="0">
                  <a:pos x="connsiteX1" y="connsiteY1"/>
                </a:cxn>
                <a:cxn ang="0">
                  <a:pos x="connsiteX2" y="connsiteY2"/>
                </a:cxn>
              </a:cxnLst>
              <a:rect l="l" t="t" r="r" b="b"/>
              <a:pathLst>
                <a:path w="1804" h="2526">
                  <a:moveTo>
                    <a:pt x="0" y="0"/>
                  </a:moveTo>
                  <a:cubicBezTo>
                    <a:pt x="0" y="902"/>
                    <a:pt x="0" y="1625"/>
                    <a:pt x="0" y="2527"/>
                  </a:cubicBezTo>
                  <a:cubicBezTo>
                    <a:pt x="0" y="1805"/>
                    <a:pt x="0" y="902"/>
                    <a:pt x="0" y="0"/>
                  </a:cubicBezTo>
                  <a:close/>
                </a:path>
              </a:pathLst>
            </a:custGeom>
            <a:solidFill>
              <a:srgbClr val="FFFFFF"/>
            </a:solidFill>
            <a:ln w="1804" cap="flat">
              <a:noFill/>
              <a:prstDash val="solid"/>
              <a:miter/>
            </a:ln>
          </p:spPr>
          <p:txBody>
            <a:bodyPr rtlCol="0" anchor="ctr"/>
            <a:lstStyle/>
            <a:p>
              <a:endParaRPr lang="en-US"/>
            </a:p>
          </p:txBody>
        </p:sp>
        <p:sp>
          <p:nvSpPr>
            <p:cNvPr id="91" name="Freeform 665">
              <a:extLst>
                <a:ext uri="{FF2B5EF4-FFF2-40B4-BE49-F238E27FC236}">
                  <a16:creationId xmlns:a16="http://schemas.microsoft.com/office/drawing/2014/main" id="{FCBE625D-B863-66C1-6672-CADA8314ADF9}"/>
                </a:ext>
              </a:extLst>
            </p:cNvPr>
            <p:cNvSpPr/>
            <p:nvPr/>
          </p:nvSpPr>
          <p:spPr>
            <a:xfrm>
              <a:off x="3360740" y="5327402"/>
              <a:ext cx="180" cy="4331"/>
            </a:xfrm>
            <a:custGeom>
              <a:avLst/>
              <a:gdLst>
                <a:gd name="connsiteX0" fmla="*/ 0 w 180"/>
                <a:gd name="connsiteY0" fmla="*/ 0 h 4331"/>
                <a:gd name="connsiteX1" fmla="*/ 180 w 180"/>
                <a:gd name="connsiteY1" fmla="*/ 4332 h 4331"/>
                <a:gd name="connsiteX2" fmla="*/ 0 w 180"/>
                <a:gd name="connsiteY2" fmla="*/ 0 h 4331"/>
              </a:gdLst>
              <a:ahLst/>
              <a:cxnLst>
                <a:cxn ang="0">
                  <a:pos x="connsiteX0" y="connsiteY0"/>
                </a:cxn>
                <a:cxn ang="0">
                  <a:pos x="connsiteX1" y="connsiteY1"/>
                </a:cxn>
                <a:cxn ang="0">
                  <a:pos x="connsiteX2" y="connsiteY2"/>
                </a:cxn>
              </a:cxnLst>
              <a:rect l="l" t="t" r="r" b="b"/>
              <a:pathLst>
                <a:path w="180" h="4331">
                  <a:moveTo>
                    <a:pt x="0" y="0"/>
                  </a:moveTo>
                  <a:cubicBezTo>
                    <a:pt x="0" y="1444"/>
                    <a:pt x="0" y="2888"/>
                    <a:pt x="180" y="4332"/>
                  </a:cubicBezTo>
                  <a:cubicBezTo>
                    <a:pt x="0" y="2707"/>
                    <a:pt x="0" y="1264"/>
                    <a:pt x="0" y="0"/>
                  </a:cubicBezTo>
                  <a:close/>
                </a:path>
              </a:pathLst>
            </a:custGeom>
            <a:solidFill>
              <a:srgbClr val="FFFFFF"/>
            </a:solidFill>
            <a:ln w="1804" cap="flat">
              <a:noFill/>
              <a:prstDash val="solid"/>
              <a:miter/>
            </a:ln>
          </p:spPr>
          <p:txBody>
            <a:bodyPr rtlCol="0" anchor="ctr"/>
            <a:lstStyle/>
            <a:p>
              <a:endParaRPr lang="en-US"/>
            </a:p>
          </p:txBody>
        </p:sp>
        <p:sp>
          <p:nvSpPr>
            <p:cNvPr id="92" name="Freeform 666">
              <a:extLst>
                <a:ext uri="{FF2B5EF4-FFF2-40B4-BE49-F238E27FC236}">
                  <a16:creationId xmlns:a16="http://schemas.microsoft.com/office/drawing/2014/main" id="{DC9B703A-E371-3BB5-7E0F-D90315371F1F}"/>
                </a:ext>
              </a:extLst>
            </p:cNvPr>
            <p:cNvSpPr/>
            <p:nvPr/>
          </p:nvSpPr>
          <p:spPr>
            <a:xfrm>
              <a:off x="3360920" y="5332275"/>
              <a:ext cx="180" cy="3789"/>
            </a:xfrm>
            <a:custGeom>
              <a:avLst/>
              <a:gdLst>
                <a:gd name="connsiteX0" fmla="*/ 0 w 180"/>
                <a:gd name="connsiteY0" fmla="*/ 0 h 3789"/>
                <a:gd name="connsiteX1" fmla="*/ 180 w 180"/>
                <a:gd name="connsiteY1" fmla="*/ 3790 h 3789"/>
                <a:gd name="connsiteX2" fmla="*/ 0 w 180"/>
                <a:gd name="connsiteY2" fmla="*/ 0 h 3789"/>
              </a:gdLst>
              <a:ahLst/>
              <a:cxnLst>
                <a:cxn ang="0">
                  <a:pos x="connsiteX0" y="connsiteY0"/>
                </a:cxn>
                <a:cxn ang="0">
                  <a:pos x="connsiteX1" y="connsiteY1"/>
                </a:cxn>
                <a:cxn ang="0">
                  <a:pos x="connsiteX2" y="connsiteY2"/>
                </a:cxn>
              </a:cxnLst>
              <a:rect l="l" t="t" r="r" b="b"/>
              <a:pathLst>
                <a:path w="180" h="3789">
                  <a:moveTo>
                    <a:pt x="0" y="0"/>
                  </a:moveTo>
                  <a:cubicBezTo>
                    <a:pt x="0" y="1263"/>
                    <a:pt x="0" y="2526"/>
                    <a:pt x="180" y="3790"/>
                  </a:cubicBezTo>
                  <a:cubicBezTo>
                    <a:pt x="0" y="2526"/>
                    <a:pt x="0" y="1263"/>
                    <a:pt x="0" y="0"/>
                  </a:cubicBezTo>
                  <a:close/>
                </a:path>
              </a:pathLst>
            </a:custGeom>
            <a:solidFill>
              <a:srgbClr val="FFFFFF"/>
            </a:solidFill>
            <a:ln w="1804" cap="flat">
              <a:noFill/>
              <a:prstDash val="solid"/>
              <a:miter/>
            </a:ln>
          </p:spPr>
          <p:txBody>
            <a:bodyPr rtlCol="0" anchor="ctr"/>
            <a:lstStyle/>
            <a:p>
              <a:endParaRPr lang="en-US"/>
            </a:p>
          </p:txBody>
        </p:sp>
        <p:sp>
          <p:nvSpPr>
            <p:cNvPr id="93" name="Freeform 667">
              <a:extLst>
                <a:ext uri="{FF2B5EF4-FFF2-40B4-BE49-F238E27FC236}">
                  <a16:creationId xmlns:a16="http://schemas.microsoft.com/office/drawing/2014/main" id="{93ADD36D-B408-1D62-0ED0-F81DE6232DB3}"/>
                </a:ext>
              </a:extLst>
            </p:cNvPr>
            <p:cNvSpPr/>
            <p:nvPr/>
          </p:nvSpPr>
          <p:spPr>
            <a:xfrm>
              <a:off x="3360379" y="5307911"/>
              <a:ext cx="1804" cy="1804"/>
            </a:xfrm>
            <a:custGeom>
              <a:avLst/>
              <a:gdLst>
                <a:gd name="connsiteX0" fmla="*/ 0 w 1804"/>
                <a:gd name="connsiteY0" fmla="*/ 0 h 1804"/>
                <a:gd name="connsiteX1" fmla="*/ 0 w 1804"/>
                <a:gd name="connsiteY1" fmla="*/ 1805 h 1804"/>
                <a:gd name="connsiteX2" fmla="*/ 0 w 1804"/>
                <a:gd name="connsiteY2" fmla="*/ 0 h 1804"/>
              </a:gdLst>
              <a:ahLst/>
              <a:cxnLst>
                <a:cxn ang="0">
                  <a:pos x="connsiteX0" y="connsiteY0"/>
                </a:cxn>
                <a:cxn ang="0">
                  <a:pos x="connsiteX1" y="connsiteY1"/>
                </a:cxn>
                <a:cxn ang="0">
                  <a:pos x="connsiteX2" y="connsiteY2"/>
                </a:cxn>
              </a:cxnLst>
              <a:rect l="l" t="t" r="r" b="b"/>
              <a:pathLst>
                <a:path w="1804" h="1804">
                  <a:moveTo>
                    <a:pt x="0" y="0"/>
                  </a:moveTo>
                  <a:cubicBezTo>
                    <a:pt x="0" y="541"/>
                    <a:pt x="0" y="1263"/>
                    <a:pt x="0" y="1805"/>
                  </a:cubicBezTo>
                  <a:cubicBezTo>
                    <a:pt x="0" y="1083"/>
                    <a:pt x="0" y="541"/>
                    <a:pt x="0" y="0"/>
                  </a:cubicBezTo>
                  <a:close/>
                </a:path>
              </a:pathLst>
            </a:custGeom>
            <a:solidFill>
              <a:srgbClr val="FFFFFF"/>
            </a:solidFill>
            <a:ln w="1804" cap="flat">
              <a:noFill/>
              <a:prstDash val="solid"/>
              <a:miter/>
            </a:ln>
          </p:spPr>
          <p:txBody>
            <a:bodyPr rtlCol="0" anchor="ctr"/>
            <a:lstStyle/>
            <a:p>
              <a:endParaRPr lang="en-US"/>
            </a:p>
          </p:txBody>
        </p:sp>
        <p:sp>
          <p:nvSpPr>
            <p:cNvPr id="94" name="Freeform 668">
              <a:extLst>
                <a:ext uri="{FF2B5EF4-FFF2-40B4-BE49-F238E27FC236}">
                  <a16:creationId xmlns:a16="http://schemas.microsoft.com/office/drawing/2014/main" id="{52E14AAA-7470-6EC2-5B23-DCBE437B9A90}"/>
                </a:ext>
              </a:extLst>
            </p:cNvPr>
            <p:cNvSpPr/>
            <p:nvPr/>
          </p:nvSpPr>
          <p:spPr>
            <a:xfrm>
              <a:off x="3360198" y="5301233"/>
              <a:ext cx="135" cy="1624"/>
            </a:xfrm>
            <a:custGeom>
              <a:avLst/>
              <a:gdLst>
                <a:gd name="connsiteX0" fmla="*/ 0 w 135"/>
                <a:gd name="connsiteY0" fmla="*/ 0 h 1624"/>
                <a:gd name="connsiteX1" fmla="*/ 0 w 135"/>
                <a:gd name="connsiteY1" fmla="*/ 1625 h 1624"/>
                <a:gd name="connsiteX2" fmla="*/ 0 w 135"/>
                <a:gd name="connsiteY2" fmla="*/ 0 h 1624"/>
              </a:gdLst>
              <a:ahLst/>
              <a:cxnLst>
                <a:cxn ang="0">
                  <a:pos x="connsiteX0" y="connsiteY0"/>
                </a:cxn>
                <a:cxn ang="0">
                  <a:pos x="connsiteX1" y="connsiteY1"/>
                </a:cxn>
                <a:cxn ang="0">
                  <a:pos x="connsiteX2" y="connsiteY2"/>
                </a:cxn>
              </a:cxnLst>
              <a:rect l="l" t="t" r="r" b="b"/>
              <a:pathLst>
                <a:path w="135" h="1624">
                  <a:moveTo>
                    <a:pt x="0" y="0"/>
                  </a:moveTo>
                  <a:cubicBezTo>
                    <a:pt x="0" y="542"/>
                    <a:pt x="0" y="1083"/>
                    <a:pt x="0" y="1625"/>
                  </a:cubicBezTo>
                  <a:cubicBezTo>
                    <a:pt x="181" y="1083"/>
                    <a:pt x="181" y="542"/>
                    <a:pt x="0" y="0"/>
                  </a:cubicBezTo>
                  <a:close/>
                </a:path>
              </a:pathLst>
            </a:custGeom>
            <a:solidFill>
              <a:srgbClr val="FFFFFF"/>
            </a:solidFill>
            <a:ln w="1804" cap="flat">
              <a:noFill/>
              <a:prstDash val="solid"/>
              <a:miter/>
            </a:ln>
          </p:spPr>
          <p:txBody>
            <a:bodyPr rtlCol="0" anchor="ctr"/>
            <a:lstStyle/>
            <a:p>
              <a:endParaRPr lang="en-US"/>
            </a:p>
          </p:txBody>
        </p:sp>
        <p:sp>
          <p:nvSpPr>
            <p:cNvPr id="95" name="Freeform 669">
              <a:extLst>
                <a:ext uri="{FF2B5EF4-FFF2-40B4-BE49-F238E27FC236}">
                  <a16:creationId xmlns:a16="http://schemas.microsoft.com/office/drawing/2014/main" id="{E75ADACC-B0AC-33AF-1DB4-51559A272B6B}"/>
                </a:ext>
              </a:extLst>
            </p:cNvPr>
            <p:cNvSpPr/>
            <p:nvPr/>
          </p:nvSpPr>
          <p:spPr>
            <a:xfrm>
              <a:off x="3360198" y="5295278"/>
              <a:ext cx="1804" cy="1624"/>
            </a:xfrm>
            <a:custGeom>
              <a:avLst/>
              <a:gdLst>
                <a:gd name="connsiteX0" fmla="*/ 0 w 1804"/>
                <a:gd name="connsiteY0" fmla="*/ 0 h 1624"/>
                <a:gd name="connsiteX1" fmla="*/ 0 w 1804"/>
                <a:gd name="connsiteY1" fmla="*/ 1624 h 1624"/>
                <a:gd name="connsiteX2" fmla="*/ 0 w 1804"/>
                <a:gd name="connsiteY2" fmla="*/ 0 h 1624"/>
              </a:gdLst>
              <a:ahLst/>
              <a:cxnLst>
                <a:cxn ang="0">
                  <a:pos x="connsiteX0" y="connsiteY0"/>
                </a:cxn>
                <a:cxn ang="0">
                  <a:pos x="connsiteX1" y="connsiteY1"/>
                </a:cxn>
                <a:cxn ang="0">
                  <a:pos x="connsiteX2" y="connsiteY2"/>
                </a:cxn>
              </a:cxnLst>
              <a:rect l="l" t="t" r="r" b="b"/>
              <a:pathLst>
                <a:path w="1804" h="1624">
                  <a:moveTo>
                    <a:pt x="0" y="0"/>
                  </a:moveTo>
                  <a:cubicBezTo>
                    <a:pt x="0" y="541"/>
                    <a:pt x="0" y="1083"/>
                    <a:pt x="0" y="1624"/>
                  </a:cubicBezTo>
                  <a:cubicBezTo>
                    <a:pt x="0" y="1083"/>
                    <a:pt x="0" y="541"/>
                    <a:pt x="0" y="0"/>
                  </a:cubicBezTo>
                  <a:close/>
                </a:path>
              </a:pathLst>
            </a:custGeom>
            <a:solidFill>
              <a:srgbClr val="FFFFFF"/>
            </a:solidFill>
            <a:ln w="1804" cap="flat">
              <a:noFill/>
              <a:prstDash val="solid"/>
              <a:miter/>
            </a:ln>
          </p:spPr>
          <p:txBody>
            <a:bodyPr rtlCol="0" anchor="ctr"/>
            <a:lstStyle/>
            <a:p>
              <a:endParaRPr lang="en-US"/>
            </a:p>
          </p:txBody>
        </p:sp>
        <p:sp>
          <p:nvSpPr>
            <p:cNvPr id="96" name="Freeform 670">
              <a:extLst>
                <a:ext uri="{FF2B5EF4-FFF2-40B4-BE49-F238E27FC236}">
                  <a16:creationId xmlns:a16="http://schemas.microsoft.com/office/drawing/2014/main" id="{45E743F2-4159-2A39-548E-A6F6E31F72A8}"/>
                </a:ext>
              </a:extLst>
            </p:cNvPr>
            <p:cNvSpPr/>
            <p:nvPr/>
          </p:nvSpPr>
          <p:spPr>
            <a:xfrm>
              <a:off x="3360379" y="5304482"/>
              <a:ext cx="1804" cy="1804"/>
            </a:xfrm>
            <a:custGeom>
              <a:avLst/>
              <a:gdLst>
                <a:gd name="connsiteX0" fmla="*/ 0 w 1804"/>
                <a:gd name="connsiteY0" fmla="*/ 0 h 1804"/>
                <a:gd name="connsiteX1" fmla="*/ 0 w 1804"/>
                <a:gd name="connsiteY1" fmla="*/ 1805 h 1804"/>
                <a:gd name="connsiteX2" fmla="*/ 0 w 1804"/>
                <a:gd name="connsiteY2" fmla="*/ 0 h 1804"/>
              </a:gdLst>
              <a:ahLst/>
              <a:cxnLst>
                <a:cxn ang="0">
                  <a:pos x="connsiteX0" y="connsiteY0"/>
                </a:cxn>
                <a:cxn ang="0">
                  <a:pos x="connsiteX1" y="connsiteY1"/>
                </a:cxn>
                <a:cxn ang="0">
                  <a:pos x="connsiteX2" y="connsiteY2"/>
                </a:cxn>
              </a:cxnLst>
              <a:rect l="l" t="t" r="r" b="b"/>
              <a:pathLst>
                <a:path w="1804" h="1804">
                  <a:moveTo>
                    <a:pt x="0" y="0"/>
                  </a:moveTo>
                  <a:cubicBezTo>
                    <a:pt x="0" y="542"/>
                    <a:pt x="0" y="1263"/>
                    <a:pt x="0" y="1805"/>
                  </a:cubicBezTo>
                  <a:cubicBezTo>
                    <a:pt x="0" y="1083"/>
                    <a:pt x="0" y="542"/>
                    <a:pt x="0" y="0"/>
                  </a:cubicBezTo>
                  <a:close/>
                </a:path>
              </a:pathLst>
            </a:custGeom>
            <a:solidFill>
              <a:srgbClr val="FFFFFF"/>
            </a:solidFill>
            <a:ln w="1804" cap="flat">
              <a:noFill/>
              <a:prstDash val="solid"/>
              <a:miter/>
            </a:ln>
          </p:spPr>
          <p:txBody>
            <a:bodyPr rtlCol="0" anchor="ctr"/>
            <a:lstStyle/>
            <a:p>
              <a:endParaRPr lang="en-US"/>
            </a:p>
          </p:txBody>
        </p:sp>
        <p:sp>
          <p:nvSpPr>
            <p:cNvPr id="97" name="Freeform 671">
              <a:extLst>
                <a:ext uri="{FF2B5EF4-FFF2-40B4-BE49-F238E27FC236}">
                  <a16:creationId xmlns:a16="http://schemas.microsoft.com/office/drawing/2014/main" id="{E63FD4A4-C940-B6C9-2FC0-00FB1A79243C}"/>
                </a:ext>
              </a:extLst>
            </p:cNvPr>
            <p:cNvSpPr/>
            <p:nvPr/>
          </p:nvSpPr>
          <p:spPr>
            <a:xfrm>
              <a:off x="3360379" y="5311340"/>
              <a:ext cx="1804" cy="1985"/>
            </a:xfrm>
            <a:custGeom>
              <a:avLst/>
              <a:gdLst>
                <a:gd name="connsiteX0" fmla="*/ 0 w 1804"/>
                <a:gd name="connsiteY0" fmla="*/ 0 h 1985"/>
                <a:gd name="connsiteX1" fmla="*/ 0 w 1804"/>
                <a:gd name="connsiteY1" fmla="*/ 1985 h 1985"/>
                <a:gd name="connsiteX2" fmla="*/ 0 w 1804"/>
                <a:gd name="connsiteY2" fmla="*/ 0 h 1985"/>
              </a:gdLst>
              <a:ahLst/>
              <a:cxnLst>
                <a:cxn ang="0">
                  <a:pos x="connsiteX0" y="connsiteY0"/>
                </a:cxn>
                <a:cxn ang="0">
                  <a:pos x="connsiteX1" y="connsiteY1"/>
                </a:cxn>
                <a:cxn ang="0">
                  <a:pos x="connsiteX2" y="connsiteY2"/>
                </a:cxn>
              </a:cxnLst>
              <a:rect l="l" t="t" r="r" b="b"/>
              <a:pathLst>
                <a:path w="1804" h="1985">
                  <a:moveTo>
                    <a:pt x="0" y="0"/>
                  </a:moveTo>
                  <a:cubicBezTo>
                    <a:pt x="0" y="722"/>
                    <a:pt x="0" y="1263"/>
                    <a:pt x="0" y="1985"/>
                  </a:cubicBezTo>
                  <a:cubicBezTo>
                    <a:pt x="0" y="1444"/>
                    <a:pt x="0" y="722"/>
                    <a:pt x="0" y="0"/>
                  </a:cubicBezTo>
                  <a:close/>
                </a:path>
              </a:pathLst>
            </a:custGeom>
            <a:solidFill>
              <a:srgbClr val="FFFFFF"/>
            </a:solidFill>
            <a:ln w="1804" cap="flat">
              <a:noFill/>
              <a:prstDash val="solid"/>
              <a:miter/>
            </a:ln>
          </p:spPr>
          <p:txBody>
            <a:bodyPr rtlCol="0" anchor="ctr"/>
            <a:lstStyle/>
            <a:p>
              <a:endParaRPr lang="en-US"/>
            </a:p>
          </p:txBody>
        </p:sp>
        <p:sp>
          <p:nvSpPr>
            <p:cNvPr id="98" name="Freeform 672">
              <a:extLst>
                <a:ext uri="{FF2B5EF4-FFF2-40B4-BE49-F238E27FC236}">
                  <a16:creationId xmlns:a16="http://schemas.microsoft.com/office/drawing/2014/main" id="{63E32686-1246-54B9-B46D-200711B1A30D}"/>
                </a:ext>
              </a:extLst>
            </p:cNvPr>
            <p:cNvSpPr/>
            <p:nvPr/>
          </p:nvSpPr>
          <p:spPr>
            <a:xfrm>
              <a:off x="3972546" y="5252686"/>
              <a:ext cx="3429" cy="180"/>
            </a:xfrm>
            <a:custGeom>
              <a:avLst/>
              <a:gdLst>
                <a:gd name="connsiteX0" fmla="*/ 3429 w 3429"/>
                <a:gd name="connsiteY0" fmla="*/ 0 h 180"/>
                <a:gd name="connsiteX1" fmla="*/ 0 w 3429"/>
                <a:gd name="connsiteY1" fmla="*/ 181 h 180"/>
                <a:gd name="connsiteX2" fmla="*/ 3429 w 3429"/>
                <a:gd name="connsiteY2" fmla="*/ 0 h 180"/>
              </a:gdLst>
              <a:ahLst/>
              <a:cxnLst>
                <a:cxn ang="0">
                  <a:pos x="connsiteX0" y="connsiteY0"/>
                </a:cxn>
                <a:cxn ang="0">
                  <a:pos x="connsiteX1" y="connsiteY1"/>
                </a:cxn>
                <a:cxn ang="0">
                  <a:pos x="connsiteX2" y="connsiteY2"/>
                </a:cxn>
              </a:cxnLst>
              <a:rect l="l" t="t" r="r" b="b"/>
              <a:pathLst>
                <a:path w="3429" h="180">
                  <a:moveTo>
                    <a:pt x="3429" y="0"/>
                  </a:moveTo>
                  <a:cubicBezTo>
                    <a:pt x="2166" y="0"/>
                    <a:pt x="1083" y="0"/>
                    <a:pt x="0" y="181"/>
                  </a:cubicBezTo>
                  <a:cubicBezTo>
                    <a:pt x="1263" y="0"/>
                    <a:pt x="2346" y="0"/>
                    <a:pt x="3429" y="0"/>
                  </a:cubicBezTo>
                  <a:close/>
                </a:path>
              </a:pathLst>
            </a:custGeom>
            <a:solidFill>
              <a:srgbClr val="FFFFFF"/>
            </a:solidFill>
            <a:ln w="1804" cap="flat">
              <a:noFill/>
              <a:prstDash val="solid"/>
              <a:miter/>
            </a:ln>
          </p:spPr>
          <p:txBody>
            <a:bodyPr rtlCol="0" anchor="ctr"/>
            <a:lstStyle/>
            <a:p>
              <a:endParaRPr lang="en-US"/>
            </a:p>
          </p:txBody>
        </p:sp>
        <p:sp>
          <p:nvSpPr>
            <p:cNvPr id="99" name="Freeform 673">
              <a:extLst>
                <a:ext uri="{FF2B5EF4-FFF2-40B4-BE49-F238E27FC236}">
                  <a16:creationId xmlns:a16="http://schemas.microsoft.com/office/drawing/2014/main" id="{9C723E91-CD9D-FB58-5092-A5D4B87465F0}"/>
                </a:ext>
              </a:extLst>
            </p:cNvPr>
            <p:cNvSpPr/>
            <p:nvPr/>
          </p:nvSpPr>
          <p:spPr>
            <a:xfrm>
              <a:off x="3360198" y="5298165"/>
              <a:ext cx="1804" cy="1624"/>
            </a:xfrm>
            <a:custGeom>
              <a:avLst/>
              <a:gdLst>
                <a:gd name="connsiteX0" fmla="*/ 0 w 1804"/>
                <a:gd name="connsiteY0" fmla="*/ 0 h 1624"/>
                <a:gd name="connsiteX1" fmla="*/ 0 w 1804"/>
                <a:gd name="connsiteY1" fmla="*/ 1625 h 1624"/>
                <a:gd name="connsiteX2" fmla="*/ 0 w 1804"/>
                <a:gd name="connsiteY2" fmla="*/ 0 h 1624"/>
              </a:gdLst>
              <a:ahLst/>
              <a:cxnLst>
                <a:cxn ang="0">
                  <a:pos x="connsiteX0" y="connsiteY0"/>
                </a:cxn>
                <a:cxn ang="0">
                  <a:pos x="connsiteX1" y="connsiteY1"/>
                </a:cxn>
                <a:cxn ang="0">
                  <a:pos x="connsiteX2" y="connsiteY2"/>
                </a:cxn>
              </a:cxnLst>
              <a:rect l="l" t="t" r="r" b="b"/>
              <a:pathLst>
                <a:path w="1804" h="1624">
                  <a:moveTo>
                    <a:pt x="0" y="0"/>
                  </a:moveTo>
                  <a:cubicBezTo>
                    <a:pt x="0" y="542"/>
                    <a:pt x="0" y="1083"/>
                    <a:pt x="0" y="1625"/>
                  </a:cubicBezTo>
                  <a:cubicBezTo>
                    <a:pt x="0" y="1083"/>
                    <a:pt x="0" y="542"/>
                    <a:pt x="0" y="0"/>
                  </a:cubicBezTo>
                  <a:close/>
                </a:path>
              </a:pathLst>
            </a:custGeom>
            <a:solidFill>
              <a:srgbClr val="FFFFFF"/>
            </a:solidFill>
            <a:ln w="1804" cap="flat">
              <a:noFill/>
              <a:prstDash val="solid"/>
              <a:miter/>
            </a:ln>
          </p:spPr>
          <p:txBody>
            <a:bodyPr rtlCol="0" anchor="ctr"/>
            <a:lstStyle/>
            <a:p>
              <a:endParaRPr lang="en-US"/>
            </a:p>
          </p:txBody>
        </p:sp>
        <p:sp>
          <p:nvSpPr>
            <p:cNvPr id="100" name="Freeform 674">
              <a:extLst>
                <a:ext uri="{FF2B5EF4-FFF2-40B4-BE49-F238E27FC236}">
                  <a16:creationId xmlns:a16="http://schemas.microsoft.com/office/drawing/2014/main" id="{60B7227A-0AF3-B2B7-422F-B1E9A68D634E}"/>
                </a:ext>
              </a:extLst>
            </p:cNvPr>
            <p:cNvSpPr/>
            <p:nvPr/>
          </p:nvSpPr>
          <p:spPr>
            <a:xfrm>
              <a:off x="4368866" y="6041537"/>
              <a:ext cx="1804" cy="360"/>
            </a:xfrm>
            <a:custGeom>
              <a:avLst/>
              <a:gdLst>
                <a:gd name="connsiteX0" fmla="*/ 0 w 1804"/>
                <a:gd name="connsiteY0" fmla="*/ 361 h 360"/>
                <a:gd name="connsiteX1" fmla="*/ 0 w 1804"/>
                <a:gd name="connsiteY1" fmla="*/ 0 h 360"/>
                <a:gd name="connsiteX2" fmla="*/ 0 w 1804"/>
                <a:gd name="connsiteY2" fmla="*/ 361 h 360"/>
              </a:gdLst>
              <a:ahLst/>
              <a:cxnLst>
                <a:cxn ang="0">
                  <a:pos x="connsiteX0" y="connsiteY0"/>
                </a:cxn>
                <a:cxn ang="0">
                  <a:pos x="connsiteX1" y="connsiteY1"/>
                </a:cxn>
                <a:cxn ang="0">
                  <a:pos x="connsiteX2" y="connsiteY2"/>
                </a:cxn>
              </a:cxnLst>
              <a:rect l="l" t="t" r="r" b="b"/>
              <a:pathLst>
                <a:path w="1804" h="360">
                  <a:moveTo>
                    <a:pt x="0" y="361"/>
                  </a:moveTo>
                  <a:cubicBezTo>
                    <a:pt x="0" y="180"/>
                    <a:pt x="0" y="0"/>
                    <a:pt x="0" y="0"/>
                  </a:cubicBezTo>
                  <a:cubicBezTo>
                    <a:pt x="0" y="0"/>
                    <a:pt x="0" y="180"/>
                    <a:pt x="0" y="361"/>
                  </a:cubicBezTo>
                  <a:close/>
                </a:path>
              </a:pathLst>
            </a:custGeom>
            <a:solidFill>
              <a:srgbClr val="FFFFFF"/>
            </a:solidFill>
            <a:ln w="1804" cap="flat">
              <a:noFill/>
              <a:prstDash val="solid"/>
              <a:miter/>
            </a:ln>
          </p:spPr>
          <p:txBody>
            <a:bodyPr rtlCol="0" anchor="ctr"/>
            <a:lstStyle/>
            <a:p>
              <a:endParaRPr lang="en-US"/>
            </a:p>
          </p:txBody>
        </p:sp>
        <p:sp>
          <p:nvSpPr>
            <p:cNvPr id="101" name="Freeform 675">
              <a:extLst>
                <a:ext uri="{FF2B5EF4-FFF2-40B4-BE49-F238E27FC236}">
                  <a16:creationId xmlns:a16="http://schemas.microsoft.com/office/drawing/2014/main" id="{10655A81-9A5A-88F3-E3FD-8546E2A0E273}"/>
                </a:ext>
              </a:extLst>
            </p:cNvPr>
            <p:cNvSpPr/>
            <p:nvPr/>
          </p:nvSpPr>
          <p:spPr>
            <a:xfrm>
              <a:off x="4370129" y="6032332"/>
              <a:ext cx="1804" cy="360"/>
            </a:xfrm>
            <a:custGeom>
              <a:avLst/>
              <a:gdLst>
                <a:gd name="connsiteX0" fmla="*/ 0 w 1804"/>
                <a:gd name="connsiteY0" fmla="*/ 361 h 360"/>
                <a:gd name="connsiteX1" fmla="*/ 0 w 1804"/>
                <a:gd name="connsiteY1" fmla="*/ 0 h 360"/>
                <a:gd name="connsiteX2" fmla="*/ 0 w 1804"/>
                <a:gd name="connsiteY2" fmla="*/ 361 h 360"/>
              </a:gdLst>
              <a:ahLst/>
              <a:cxnLst>
                <a:cxn ang="0">
                  <a:pos x="connsiteX0" y="connsiteY0"/>
                </a:cxn>
                <a:cxn ang="0">
                  <a:pos x="connsiteX1" y="connsiteY1"/>
                </a:cxn>
                <a:cxn ang="0">
                  <a:pos x="connsiteX2" y="connsiteY2"/>
                </a:cxn>
              </a:cxnLst>
              <a:rect l="l" t="t" r="r" b="b"/>
              <a:pathLst>
                <a:path w="1804" h="360">
                  <a:moveTo>
                    <a:pt x="0" y="361"/>
                  </a:moveTo>
                  <a:cubicBezTo>
                    <a:pt x="0" y="181"/>
                    <a:pt x="0" y="0"/>
                    <a:pt x="0" y="0"/>
                  </a:cubicBezTo>
                  <a:cubicBezTo>
                    <a:pt x="0" y="0"/>
                    <a:pt x="0" y="181"/>
                    <a:pt x="0" y="361"/>
                  </a:cubicBezTo>
                  <a:close/>
                </a:path>
              </a:pathLst>
            </a:custGeom>
            <a:solidFill>
              <a:srgbClr val="FFFFFF"/>
            </a:solidFill>
            <a:ln w="1804" cap="flat">
              <a:noFill/>
              <a:prstDash val="solid"/>
              <a:miter/>
            </a:ln>
          </p:spPr>
          <p:txBody>
            <a:bodyPr rtlCol="0" anchor="ctr"/>
            <a:lstStyle/>
            <a:p>
              <a:endParaRPr lang="en-US"/>
            </a:p>
          </p:txBody>
        </p:sp>
        <p:sp>
          <p:nvSpPr>
            <p:cNvPr id="102" name="Freeform 676">
              <a:extLst>
                <a:ext uri="{FF2B5EF4-FFF2-40B4-BE49-F238E27FC236}">
                  <a16:creationId xmlns:a16="http://schemas.microsoft.com/office/drawing/2014/main" id="{0311C11F-2095-3ADA-FB84-CB206054DC19}"/>
                </a:ext>
              </a:extLst>
            </p:cNvPr>
            <p:cNvSpPr/>
            <p:nvPr/>
          </p:nvSpPr>
          <p:spPr>
            <a:xfrm>
              <a:off x="4368324" y="6044063"/>
              <a:ext cx="1804" cy="180"/>
            </a:xfrm>
            <a:custGeom>
              <a:avLst/>
              <a:gdLst>
                <a:gd name="connsiteX0" fmla="*/ 0 w 1804"/>
                <a:gd name="connsiteY0" fmla="*/ 181 h 180"/>
                <a:gd name="connsiteX1" fmla="*/ 0 w 1804"/>
                <a:gd name="connsiteY1" fmla="*/ 0 h 180"/>
                <a:gd name="connsiteX2" fmla="*/ 0 w 1804"/>
                <a:gd name="connsiteY2" fmla="*/ 181 h 180"/>
              </a:gdLst>
              <a:ahLst/>
              <a:cxnLst>
                <a:cxn ang="0">
                  <a:pos x="connsiteX0" y="connsiteY0"/>
                </a:cxn>
                <a:cxn ang="0">
                  <a:pos x="connsiteX1" y="connsiteY1"/>
                </a:cxn>
                <a:cxn ang="0">
                  <a:pos x="connsiteX2" y="connsiteY2"/>
                </a:cxn>
              </a:cxnLst>
              <a:rect l="l" t="t" r="r" b="b"/>
              <a:pathLst>
                <a:path w="1804" h="180">
                  <a:moveTo>
                    <a:pt x="0" y="181"/>
                  </a:moveTo>
                  <a:cubicBezTo>
                    <a:pt x="0" y="181"/>
                    <a:pt x="0" y="0"/>
                    <a:pt x="0" y="0"/>
                  </a:cubicBezTo>
                  <a:cubicBezTo>
                    <a:pt x="0" y="0"/>
                    <a:pt x="0" y="181"/>
                    <a:pt x="0" y="181"/>
                  </a:cubicBezTo>
                  <a:close/>
                </a:path>
              </a:pathLst>
            </a:custGeom>
            <a:solidFill>
              <a:srgbClr val="FFFFFF"/>
            </a:solidFill>
            <a:ln w="1804" cap="flat">
              <a:noFill/>
              <a:prstDash val="solid"/>
              <a:miter/>
            </a:ln>
          </p:spPr>
          <p:txBody>
            <a:bodyPr rtlCol="0" anchor="ctr"/>
            <a:lstStyle/>
            <a:p>
              <a:endParaRPr lang="en-US"/>
            </a:p>
          </p:txBody>
        </p:sp>
        <p:sp>
          <p:nvSpPr>
            <p:cNvPr id="103" name="Freeform 677">
              <a:extLst>
                <a:ext uri="{FF2B5EF4-FFF2-40B4-BE49-F238E27FC236}">
                  <a16:creationId xmlns:a16="http://schemas.microsoft.com/office/drawing/2014/main" id="{BE604498-CD67-6477-FBD9-1A18AE1BD8F8}"/>
                </a:ext>
              </a:extLst>
            </p:cNvPr>
            <p:cNvSpPr/>
            <p:nvPr/>
          </p:nvSpPr>
          <p:spPr>
            <a:xfrm>
              <a:off x="4368685" y="6042800"/>
              <a:ext cx="1804" cy="360"/>
            </a:xfrm>
            <a:custGeom>
              <a:avLst/>
              <a:gdLst>
                <a:gd name="connsiteX0" fmla="*/ 0 w 1804"/>
                <a:gd name="connsiteY0" fmla="*/ 361 h 360"/>
                <a:gd name="connsiteX1" fmla="*/ 0 w 1804"/>
                <a:gd name="connsiteY1" fmla="*/ 0 h 360"/>
                <a:gd name="connsiteX2" fmla="*/ 0 w 1804"/>
                <a:gd name="connsiteY2" fmla="*/ 361 h 360"/>
              </a:gdLst>
              <a:ahLst/>
              <a:cxnLst>
                <a:cxn ang="0">
                  <a:pos x="connsiteX0" y="connsiteY0"/>
                </a:cxn>
                <a:cxn ang="0">
                  <a:pos x="connsiteX1" y="connsiteY1"/>
                </a:cxn>
                <a:cxn ang="0">
                  <a:pos x="connsiteX2" y="connsiteY2"/>
                </a:cxn>
              </a:cxnLst>
              <a:rect l="l" t="t" r="r" b="b"/>
              <a:pathLst>
                <a:path w="1804" h="360">
                  <a:moveTo>
                    <a:pt x="0" y="361"/>
                  </a:moveTo>
                  <a:cubicBezTo>
                    <a:pt x="0" y="180"/>
                    <a:pt x="0" y="180"/>
                    <a:pt x="0" y="0"/>
                  </a:cubicBezTo>
                  <a:cubicBezTo>
                    <a:pt x="0" y="180"/>
                    <a:pt x="0" y="180"/>
                    <a:pt x="0" y="361"/>
                  </a:cubicBezTo>
                  <a:close/>
                </a:path>
              </a:pathLst>
            </a:custGeom>
            <a:solidFill>
              <a:srgbClr val="FFFFFF"/>
            </a:solidFill>
            <a:ln w="1804" cap="flat">
              <a:noFill/>
              <a:prstDash val="solid"/>
              <a:miter/>
            </a:ln>
          </p:spPr>
          <p:txBody>
            <a:bodyPr rtlCol="0" anchor="ctr"/>
            <a:lstStyle/>
            <a:p>
              <a:endParaRPr lang="en-US"/>
            </a:p>
          </p:txBody>
        </p:sp>
        <p:sp>
          <p:nvSpPr>
            <p:cNvPr id="104" name="Freeform 678">
              <a:extLst>
                <a:ext uri="{FF2B5EF4-FFF2-40B4-BE49-F238E27FC236}">
                  <a16:creationId xmlns:a16="http://schemas.microsoft.com/office/drawing/2014/main" id="{CAFD6DA2-559A-41FE-2B71-89ABBC6C96DD}"/>
                </a:ext>
              </a:extLst>
            </p:cNvPr>
            <p:cNvSpPr/>
            <p:nvPr/>
          </p:nvSpPr>
          <p:spPr>
            <a:xfrm>
              <a:off x="4369407" y="6038468"/>
              <a:ext cx="1804" cy="180"/>
            </a:xfrm>
            <a:custGeom>
              <a:avLst/>
              <a:gdLst>
                <a:gd name="connsiteX0" fmla="*/ 0 w 1804"/>
                <a:gd name="connsiteY0" fmla="*/ 181 h 180"/>
                <a:gd name="connsiteX1" fmla="*/ 0 w 1804"/>
                <a:gd name="connsiteY1" fmla="*/ 0 h 180"/>
                <a:gd name="connsiteX2" fmla="*/ 0 w 1804"/>
                <a:gd name="connsiteY2" fmla="*/ 181 h 180"/>
              </a:gdLst>
              <a:ahLst/>
              <a:cxnLst>
                <a:cxn ang="0">
                  <a:pos x="connsiteX0" y="connsiteY0"/>
                </a:cxn>
                <a:cxn ang="0">
                  <a:pos x="connsiteX1" y="connsiteY1"/>
                </a:cxn>
                <a:cxn ang="0">
                  <a:pos x="connsiteX2" y="connsiteY2"/>
                </a:cxn>
              </a:cxnLst>
              <a:rect l="l" t="t" r="r" b="b"/>
              <a:pathLst>
                <a:path w="1804" h="180">
                  <a:moveTo>
                    <a:pt x="0" y="181"/>
                  </a:moveTo>
                  <a:cubicBezTo>
                    <a:pt x="0" y="181"/>
                    <a:pt x="0" y="0"/>
                    <a:pt x="0" y="0"/>
                  </a:cubicBezTo>
                  <a:cubicBezTo>
                    <a:pt x="0" y="0"/>
                    <a:pt x="0" y="181"/>
                    <a:pt x="0" y="181"/>
                  </a:cubicBezTo>
                  <a:close/>
                </a:path>
              </a:pathLst>
            </a:custGeom>
            <a:solidFill>
              <a:srgbClr val="FFFFFF"/>
            </a:solidFill>
            <a:ln w="1804" cap="flat">
              <a:noFill/>
              <a:prstDash val="solid"/>
              <a:miter/>
            </a:ln>
          </p:spPr>
          <p:txBody>
            <a:bodyPr rtlCol="0" anchor="ctr"/>
            <a:lstStyle/>
            <a:p>
              <a:endParaRPr lang="en-US"/>
            </a:p>
          </p:txBody>
        </p:sp>
        <p:sp>
          <p:nvSpPr>
            <p:cNvPr id="105" name="Freeform 679">
              <a:extLst>
                <a:ext uri="{FF2B5EF4-FFF2-40B4-BE49-F238E27FC236}">
                  <a16:creationId xmlns:a16="http://schemas.microsoft.com/office/drawing/2014/main" id="{63961E64-8FAF-FD61-0EFC-3CE314D9159D}"/>
                </a:ext>
              </a:extLst>
            </p:cNvPr>
            <p:cNvSpPr/>
            <p:nvPr/>
          </p:nvSpPr>
          <p:spPr>
            <a:xfrm>
              <a:off x="4369949" y="6034318"/>
              <a:ext cx="1804" cy="360"/>
            </a:xfrm>
            <a:custGeom>
              <a:avLst/>
              <a:gdLst>
                <a:gd name="connsiteX0" fmla="*/ 0 w 1804"/>
                <a:gd name="connsiteY0" fmla="*/ 361 h 360"/>
                <a:gd name="connsiteX1" fmla="*/ 0 w 1804"/>
                <a:gd name="connsiteY1" fmla="*/ 0 h 360"/>
                <a:gd name="connsiteX2" fmla="*/ 0 w 1804"/>
                <a:gd name="connsiteY2" fmla="*/ 361 h 360"/>
              </a:gdLst>
              <a:ahLst/>
              <a:cxnLst>
                <a:cxn ang="0">
                  <a:pos x="connsiteX0" y="connsiteY0"/>
                </a:cxn>
                <a:cxn ang="0">
                  <a:pos x="connsiteX1" y="connsiteY1"/>
                </a:cxn>
                <a:cxn ang="0">
                  <a:pos x="connsiteX2" y="connsiteY2"/>
                </a:cxn>
              </a:cxnLst>
              <a:rect l="l" t="t" r="r" b="b"/>
              <a:pathLst>
                <a:path w="1804" h="360">
                  <a:moveTo>
                    <a:pt x="0" y="361"/>
                  </a:moveTo>
                  <a:cubicBezTo>
                    <a:pt x="0" y="180"/>
                    <a:pt x="0" y="180"/>
                    <a:pt x="0" y="0"/>
                  </a:cubicBezTo>
                  <a:cubicBezTo>
                    <a:pt x="0" y="180"/>
                    <a:pt x="0" y="361"/>
                    <a:pt x="0" y="361"/>
                  </a:cubicBezTo>
                  <a:close/>
                </a:path>
              </a:pathLst>
            </a:custGeom>
            <a:solidFill>
              <a:srgbClr val="FFFFFF"/>
            </a:solidFill>
            <a:ln w="1804" cap="flat">
              <a:noFill/>
              <a:prstDash val="solid"/>
              <a:miter/>
            </a:ln>
          </p:spPr>
          <p:txBody>
            <a:bodyPr rtlCol="0" anchor="ctr"/>
            <a:lstStyle/>
            <a:p>
              <a:endParaRPr lang="en-US"/>
            </a:p>
          </p:txBody>
        </p:sp>
        <p:sp>
          <p:nvSpPr>
            <p:cNvPr id="106" name="Freeform 680">
              <a:extLst>
                <a:ext uri="{FF2B5EF4-FFF2-40B4-BE49-F238E27FC236}">
                  <a16:creationId xmlns:a16="http://schemas.microsoft.com/office/drawing/2014/main" id="{9315DE51-3DC7-979E-FF2D-B678659E5DF6}"/>
                </a:ext>
              </a:extLst>
            </p:cNvPr>
            <p:cNvSpPr/>
            <p:nvPr/>
          </p:nvSpPr>
          <p:spPr>
            <a:xfrm>
              <a:off x="4369046" y="6040093"/>
              <a:ext cx="80" cy="360"/>
            </a:xfrm>
            <a:custGeom>
              <a:avLst/>
              <a:gdLst>
                <a:gd name="connsiteX0" fmla="*/ 0 w 80"/>
                <a:gd name="connsiteY0" fmla="*/ 361 h 360"/>
                <a:gd name="connsiteX1" fmla="*/ 0 w 80"/>
                <a:gd name="connsiteY1" fmla="*/ 0 h 360"/>
                <a:gd name="connsiteX2" fmla="*/ 0 w 80"/>
                <a:gd name="connsiteY2" fmla="*/ 361 h 360"/>
              </a:gdLst>
              <a:ahLst/>
              <a:cxnLst>
                <a:cxn ang="0">
                  <a:pos x="connsiteX0" y="connsiteY0"/>
                </a:cxn>
                <a:cxn ang="0">
                  <a:pos x="connsiteX1" y="connsiteY1"/>
                </a:cxn>
                <a:cxn ang="0">
                  <a:pos x="connsiteX2" y="connsiteY2"/>
                </a:cxn>
              </a:cxnLst>
              <a:rect l="l" t="t" r="r" b="b"/>
              <a:pathLst>
                <a:path w="80" h="360">
                  <a:moveTo>
                    <a:pt x="0" y="361"/>
                  </a:moveTo>
                  <a:cubicBezTo>
                    <a:pt x="0" y="180"/>
                    <a:pt x="0" y="180"/>
                    <a:pt x="0" y="0"/>
                  </a:cubicBezTo>
                  <a:cubicBezTo>
                    <a:pt x="180" y="0"/>
                    <a:pt x="0" y="180"/>
                    <a:pt x="0" y="361"/>
                  </a:cubicBezTo>
                  <a:close/>
                </a:path>
              </a:pathLst>
            </a:custGeom>
            <a:solidFill>
              <a:srgbClr val="FFFFFF"/>
            </a:solidFill>
            <a:ln w="1804" cap="flat">
              <a:noFill/>
              <a:prstDash val="solid"/>
              <a:miter/>
            </a:ln>
          </p:spPr>
          <p:txBody>
            <a:bodyPr rtlCol="0" anchor="ctr"/>
            <a:lstStyle/>
            <a:p>
              <a:endParaRPr lang="en-US"/>
            </a:p>
          </p:txBody>
        </p:sp>
        <p:sp>
          <p:nvSpPr>
            <p:cNvPr id="107" name="Freeform 681">
              <a:extLst>
                <a:ext uri="{FF2B5EF4-FFF2-40B4-BE49-F238E27FC236}">
                  <a16:creationId xmlns:a16="http://schemas.microsoft.com/office/drawing/2014/main" id="{28AFF24D-00DA-D14C-72AC-663E9EF61126}"/>
                </a:ext>
              </a:extLst>
            </p:cNvPr>
            <p:cNvSpPr/>
            <p:nvPr/>
          </p:nvSpPr>
          <p:spPr>
            <a:xfrm>
              <a:off x="4366881" y="6047312"/>
              <a:ext cx="80" cy="0"/>
            </a:xfrm>
            <a:custGeom>
              <a:avLst/>
              <a:gdLst>
                <a:gd name="connsiteX0" fmla="*/ 0 w 80"/>
                <a:gd name="connsiteY0" fmla="*/ 0 h 0"/>
                <a:gd name="connsiteX1" fmla="*/ 0 w 80"/>
                <a:gd name="connsiteY1" fmla="*/ 0 h 0"/>
                <a:gd name="connsiteX2" fmla="*/ 0 w 80"/>
                <a:gd name="connsiteY2" fmla="*/ 0 h 0"/>
              </a:gdLst>
              <a:ahLst/>
              <a:cxnLst>
                <a:cxn ang="0">
                  <a:pos x="connsiteX0" y="connsiteY0"/>
                </a:cxn>
                <a:cxn ang="0">
                  <a:pos x="connsiteX1" y="connsiteY1"/>
                </a:cxn>
                <a:cxn ang="0">
                  <a:pos x="connsiteX2" y="connsiteY2"/>
                </a:cxn>
              </a:cxnLst>
              <a:rect l="l" t="t" r="r" b="b"/>
              <a:pathLst>
                <a:path w="80">
                  <a:moveTo>
                    <a:pt x="0" y="0"/>
                  </a:moveTo>
                  <a:cubicBezTo>
                    <a:pt x="0" y="0"/>
                    <a:pt x="180" y="0"/>
                    <a:pt x="0" y="0"/>
                  </a:cubicBezTo>
                  <a:cubicBezTo>
                    <a:pt x="180" y="0"/>
                    <a:pt x="0" y="0"/>
                    <a:pt x="0" y="0"/>
                  </a:cubicBezTo>
                  <a:close/>
                </a:path>
              </a:pathLst>
            </a:custGeom>
            <a:solidFill>
              <a:srgbClr val="FFFFFF"/>
            </a:solidFill>
            <a:ln w="1804" cap="flat">
              <a:noFill/>
              <a:prstDash val="solid"/>
              <a:miter/>
            </a:ln>
          </p:spPr>
          <p:txBody>
            <a:bodyPr rtlCol="0" anchor="ctr"/>
            <a:lstStyle/>
            <a:p>
              <a:endParaRPr lang="en-US"/>
            </a:p>
          </p:txBody>
        </p:sp>
        <p:sp>
          <p:nvSpPr>
            <p:cNvPr id="108" name="Freeform 682">
              <a:extLst>
                <a:ext uri="{FF2B5EF4-FFF2-40B4-BE49-F238E27FC236}">
                  <a16:creationId xmlns:a16="http://schemas.microsoft.com/office/drawing/2014/main" id="{FDBA73FA-D7AC-B331-AA7B-E59E3FC2E6E1}"/>
                </a:ext>
              </a:extLst>
            </p:cNvPr>
            <p:cNvSpPr/>
            <p:nvPr/>
          </p:nvSpPr>
          <p:spPr>
            <a:xfrm>
              <a:off x="4367964" y="6045246"/>
              <a:ext cx="135" cy="80"/>
            </a:xfrm>
            <a:custGeom>
              <a:avLst/>
              <a:gdLst>
                <a:gd name="connsiteX0" fmla="*/ 0 w 135"/>
                <a:gd name="connsiteY0" fmla="*/ 80 h 80"/>
                <a:gd name="connsiteX1" fmla="*/ 0 w 135"/>
                <a:gd name="connsiteY1" fmla="*/ 80 h 80"/>
                <a:gd name="connsiteX2" fmla="*/ 0 w 135"/>
                <a:gd name="connsiteY2" fmla="*/ 80 h 80"/>
              </a:gdLst>
              <a:ahLst/>
              <a:cxnLst>
                <a:cxn ang="0">
                  <a:pos x="connsiteX0" y="connsiteY0"/>
                </a:cxn>
                <a:cxn ang="0">
                  <a:pos x="connsiteX1" y="connsiteY1"/>
                </a:cxn>
                <a:cxn ang="0">
                  <a:pos x="connsiteX2" y="connsiteY2"/>
                </a:cxn>
              </a:cxnLst>
              <a:rect l="l" t="t" r="r" b="b"/>
              <a:pathLst>
                <a:path w="135" h="80">
                  <a:moveTo>
                    <a:pt x="0" y="80"/>
                  </a:moveTo>
                  <a:cubicBezTo>
                    <a:pt x="180" y="80"/>
                    <a:pt x="180" y="-100"/>
                    <a:pt x="0" y="80"/>
                  </a:cubicBezTo>
                  <a:cubicBezTo>
                    <a:pt x="180" y="-100"/>
                    <a:pt x="180" y="80"/>
                    <a:pt x="0" y="80"/>
                  </a:cubicBezTo>
                  <a:close/>
                </a:path>
              </a:pathLst>
            </a:custGeom>
            <a:solidFill>
              <a:srgbClr val="FFFFFF"/>
            </a:solidFill>
            <a:ln w="1804" cap="flat">
              <a:noFill/>
              <a:prstDash val="solid"/>
              <a:miter/>
            </a:ln>
          </p:spPr>
          <p:txBody>
            <a:bodyPr rtlCol="0" anchor="ctr"/>
            <a:lstStyle/>
            <a:p>
              <a:endParaRPr lang="en-US"/>
            </a:p>
          </p:txBody>
        </p:sp>
        <p:sp>
          <p:nvSpPr>
            <p:cNvPr id="109" name="Freeform 683">
              <a:extLst>
                <a:ext uri="{FF2B5EF4-FFF2-40B4-BE49-F238E27FC236}">
                  <a16:creationId xmlns:a16="http://schemas.microsoft.com/office/drawing/2014/main" id="{CFBC51A6-102F-445F-361D-F9AE2E3BFD0A}"/>
                </a:ext>
              </a:extLst>
            </p:cNvPr>
            <p:cNvSpPr/>
            <p:nvPr/>
          </p:nvSpPr>
          <p:spPr>
            <a:xfrm>
              <a:off x="3360920" y="5337870"/>
              <a:ext cx="80" cy="3067"/>
            </a:xfrm>
            <a:custGeom>
              <a:avLst/>
              <a:gdLst>
                <a:gd name="connsiteX0" fmla="*/ 0 w 80"/>
                <a:gd name="connsiteY0" fmla="*/ 0 h 3067"/>
                <a:gd name="connsiteX1" fmla="*/ 0 w 80"/>
                <a:gd name="connsiteY1" fmla="*/ 3068 h 3067"/>
                <a:gd name="connsiteX2" fmla="*/ 0 w 80"/>
                <a:gd name="connsiteY2" fmla="*/ 0 h 3067"/>
              </a:gdLst>
              <a:ahLst/>
              <a:cxnLst>
                <a:cxn ang="0">
                  <a:pos x="connsiteX0" y="connsiteY0"/>
                </a:cxn>
                <a:cxn ang="0">
                  <a:pos x="connsiteX1" y="connsiteY1"/>
                </a:cxn>
                <a:cxn ang="0">
                  <a:pos x="connsiteX2" y="connsiteY2"/>
                </a:cxn>
              </a:cxnLst>
              <a:rect l="l" t="t" r="r" b="b"/>
              <a:pathLst>
                <a:path w="80" h="3067">
                  <a:moveTo>
                    <a:pt x="0" y="0"/>
                  </a:moveTo>
                  <a:cubicBezTo>
                    <a:pt x="0" y="1083"/>
                    <a:pt x="0" y="1985"/>
                    <a:pt x="0" y="3068"/>
                  </a:cubicBezTo>
                  <a:cubicBezTo>
                    <a:pt x="180" y="1985"/>
                    <a:pt x="0" y="902"/>
                    <a:pt x="0" y="0"/>
                  </a:cubicBezTo>
                  <a:close/>
                </a:path>
              </a:pathLst>
            </a:custGeom>
            <a:solidFill>
              <a:srgbClr val="FFFFFF"/>
            </a:solidFill>
            <a:ln w="1804" cap="flat">
              <a:noFill/>
              <a:prstDash val="solid"/>
              <a:miter/>
            </a:ln>
          </p:spPr>
          <p:txBody>
            <a:bodyPr rtlCol="0" anchor="ctr"/>
            <a:lstStyle/>
            <a:p>
              <a:endParaRPr lang="en-US"/>
            </a:p>
          </p:txBody>
        </p:sp>
        <p:sp>
          <p:nvSpPr>
            <p:cNvPr id="110" name="Freeform 684">
              <a:extLst>
                <a:ext uri="{FF2B5EF4-FFF2-40B4-BE49-F238E27FC236}">
                  <a16:creationId xmlns:a16="http://schemas.microsoft.com/office/drawing/2014/main" id="{7B34138E-CF8E-A051-FA47-708FC40D0E48}"/>
                </a:ext>
              </a:extLst>
            </p:cNvPr>
            <p:cNvSpPr/>
            <p:nvPr/>
          </p:nvSpPr>
          <p:spPr>
            <a:xfrm>
              <a:off x="4367422" y="6046590"/>
              <a:ext cx="180" cy="180"/>
            </a:xfrm>
            <a:custGeom>
              <a:avLst/>
              <a:gdLst>
                <a:gd name="connsiteX0" fmla="*/ 0 w 180"/>
                <a:gd name="connsiteY0" fmla="*/ 181 h 180"/>
                <a:gd name="connsiteX1" fmla="*/ 181 w 180"/>
                <a:gd name="connsiteY1" fmla="*/ 0 h 180"/>
                <a:gd name="connsiteX2" fmla="*/ 0 w 180"/>
                <a:gd name="connsiteY2" fmla="*/ 181 h 180"/>
              </a:gdLst>
              <a:ahLst/>
              <a:cxnLst>
                <a:cxn ang="0">
                  <a:pos x="connsiteX0" y="connsiteY0"/>
                </a:cxn>
                <a:cxn ang="0">
                  <a:pos x="connsiteX1" y="connsiteY1"/>
                </a:cxn>
                <a:cxn ang="0">
                  <a:pos x="connsiteX2" y="connsiteY2"/>
                </a:cxn>
              </a:cxnLst>
              <a:rect l="l" t="t" r="r" b="b"/>
              <a:pathLst>
                <a:path w="180" h="180">
                  <a:moveTo>
                    <a:pt x="0" y="181"/>
                  </a:moveTo>
                  <a:cubicBezTo>
                    <a:pt x="0" y="181"/>
                    <a:pt x="0" y="0"/>
                    <a:pt x="181" y="0"/>
                  </a:cubicBezTo>
                  <a:cubicBezTo>
                    <a:pt x="181" y="0"/>
                    <a:pt x="0" y="0"/>
                    <a:pt x="0" y="181"/>
                  </a:cubicBezTo>
                  <a:close/>
                </a:path>
              </a:pathLst>
            </a:custGeom>
            <a:solidFill>
              <a:srgbClr val="FFFFFF"/>
            </a:solidFill>
            <a:ln w="1804" cap="flat">
              <a:noFill/>
              <a:prstDash val="solid"/>
              <a:miter/>
            </a:ln>
          </p:spPr>
          <p:txBody>
            <a:bodyPr rtlCol="0" anchor="ctr"/>
            <a:lstStyle/>
            <a:p>
              <a:endParaRPr lang="en-US"/>
            </a:p>
          </p:txBody>
        </p:sp>
        <p:sp>
          <p:nvSpPr>
            <p:cNvPr id="111" name="Freeform 685">
              <a:extLst>
                <a:ext uri="{FF2B5EF4-FFF2-40B4-BE49-F238E27FC236}">
                  <a16:creationId xmlns:a16="http://schemas.microsoft.com/office/drawing/2014/main" id="{907B5363-D039-47E6-8AB6-3A069F55E300}"/>
                </a:ext>
              </a:extLst>
            </p:cNvPr>
            <p:cNvSpPr/>
            <p:nvPr/>
          </p:nvSpPr>
          <p:spPr>
            <a:xfrm>
              <a:off x="4367783" y="6046049"/>
              <a:ext cx="1804" cy="180"/>
            </a:xfrm>
            <a:custGeom>
              <a:avLst/>
              <a:gdLst>
                <a:gd name="connsiteX0" fmla="*/ 0 w 1804"/>
                <a:gd name="connsiteY0" fmla="*/ 180 h 180"/>
                <a:gd name="connsiteX1" fmla="*/ 0 w 1804"/>
                <a:gd name="connsiteY1" fmla="*/ 0 h 180"/>
                <a:gd name="connsiteX2" fmla="*/ 0 w 1804"/>
                <a:gd name="connsiteY2" fmla="*/ 180 h 180"/>
              </a:gdLst>
              <a:ahLst/>
              <a:cxnLst>
                <a:cxn ang="0">
                  <a:pos x="connsiteX0" y="connsiteY0"/>
                </a:cxn>
                <a:cxn ang="0">
                  <a:pos x="connsiteX1" y="connsiteY1"/>
                </a:cxn>
                <a:cxn ang="0">
                  <a:pos x="connsiteX2" y="connsiteY2"/>
                </a:cxn>
              </a:cxnLst>
              <a:rect l="l" t="t" r="r" b="b"/>
              <a:pathLst>
                <a:path w="1804" h="180">
                  <a:moveTo>
                    <a:pt x="0" y="180"/>
                  </a:moveTo>
                  <a:cubicBezTo>
                    <a:pt x="0" y="180"/>
                    <a:pt x="0" y="0"/>
                    <a:pt x="0" y="0"/>
                  </a:cubicBezTo>
                  <a:cubicBezTo>
                    <a:pt x="0" y="0"/>
                    <a:pt x="0" y="0"/>
                    <a:pt x="0" y="180"/>
                  </a:cubicBezTo>
                  <a:close/>
                </a:path>
              </a:pathLst>
            </a:custGeom>
            <a:solidFill>
              <a:srgbClr val="FFFFFF"/>
            </a:solidFill>
            <a:ln w="1804" cap="flat">
              <a:noFill/>
              <a:prstDash val="solid"/>
              <a:miter/>
            </a:ln>
          </p:spPr>
          <p:txBody>
            <a:bodyPr rtlCol="0" anchor="ctr"/>
            <a:lstStyle/>
            <a:p>
              <a:endParaRPr lang="en-US"/>
            </a:p>
          </p:txBody>
        </p:sp>
        <p:sp>
          <p:nvSpPr>
            <p:cNvPr id="112" name="Freeform 686">
              <a:extLst>
                <a:ext uri="{FF2B5EF4-FFF2-40B4-BE49-F238E27FC236}">
                  <a16:creationId xmlns:a16="http://schemas.microsoft.com/office/drawing/2014/main" id="{0B77756E-85BC-263B-7664-DBE76D62A998}"/>
                </a:ext>
              </a:extLst>
            </p:cNvPr>
            <p:cNvSpPr/>
            <p:nvPr/>
          </p:nvSpPr>
          <p:spPr>
            <a:xfrm>
              <a:off x="4370490" y="6030167"/>
              <a:ext cx="1804" cy="360"/>
            </a:xfrm>
            <a:custGeom>
              <a:avLst/>
              <a:gdLst>
                <a:gd name="connsiteX0" fmla="*/ 0 w 1804"/>
                <a:gd name="connsiteY0" fmla="*/ 361 h 360"/>
                <a:gd name="connsiteX1" fmla="*/ 0 w 1804"/>
                <a:gd name="connsiteY1" fmla="*/ 0 h 360"/>
                <a:gd name="connsiteX2" fmla="*/ 0 w 1804"/>
                <a:gd name="connsiteY2" fmla="*/ 361 h 360"/>
              </a:gdLst>
              <a:ahLst/>
              <a:cxnLst>
                <a:cxn ang="0">
                  <a:pos x="connsiteX0" y="connsiteY0"/>
                </a:cxn>
                <a:cxn ang="0">
                  <a:pos x="connsiteX1" y="connsiteY1"/>
                </a:cxn>
                <a:cxn ang="0">
                  <a:pos x="connsiteX2" y="connsiteY2"/>
                </a:cxn>
              </a:cxnLst>
              <a:rect l="l" t="t" r="r" b="b"/>
              <a:pathLst>
                <a:path w="1804" h="360">
                  <a:moveTo>
                    <a:pt x="0" y="361"/>
                  </a:moveTo>
                  <a:cubicBezTo>
                    <a:pt x="0" y="180"/>
                    <a:pt x="0" y="0"/>
                    <a:pt x="0" y="0"/>
                  </a:cubicBezTo>
                  <a:cubicBezTo>
                    <a:pt x="0" y="0"/>
                    <a:pt x="0" y="180"/>
                    <a:pt x="0" y="361"/>
                  </a:cubicBezTo>
                  <a:close/>
                </a:path>
              </a:pathLst>
            </a:custGeom>
            <a:solidFill>
              <a:srgbClr val="FFFFFF"/>
            </a:solidFill>
            <a:ln w="1804" cap="flat">
              <a:noFill/>
              <a:prstDash val="solid"/>
              <a:miter/>
            </a:ln>
          </p:spPr>
          <p:txBody>
            <a:bodyPr rtlCol="0" anchor="ctr"/>
            <a:lstStyle/>
            <a:p>
              <a:endParaRPr lang="en-US"/>
            </a:p>
          </p:txBody>
        </p:sp>
        <p:sp>
          <p:nvSpPr>
            <p:cNvPr id="113" name="Freeform 687">
              <a:extLst>
                <a:ext uri="{FF2B5EF4-FFF2-40B4-BE49-F238E27FC236}">
                  <a16:creationId xmlns:a16="http://schemas.microsoft.com/office/drawing/2014/main" id="{C038ADEA-0225-2236-B7A6-EA370F6B283F}"/>
                </a:ext>
              </a:extLst>
            </p:cNvPr>
            <p:cNvSpPr/>
            <p:nvPr/>
          </p:nvSpPr>
          <p:spPr>
            <a:xfrm>
              <a:off x="4128475" y="5248716"/>
              <a:ext cx="13354" cy="360"/>
            </a:xfrm>
            <a:custGeom>
              <a:avLst/>
              <a:gdLst>
                <a:gd name="connsiteX0" fmla="*/ 13355 w 13354"/>
                <a:gd name="connsiteY0" fmla="*/ 0 h 360"/>
                <a:gd name="connsiteX1" fmla="*/ 0 w 13354"/>
                <a:gd name="connsiteY1" fmla="*/ 361 h 360"/>
                <a:gd name="connsiteX2" fmla="*/ 13355 w 13354"/>
                <a:gd name="connsiteY2" fmla="*/ 0 h 360"/>
              </a:gdLst>
              <a:ahLst/>
              <a:cxnLst>
                <a:cxn ang="0">
                  <a:pos x="connsiteX0" y="connsiteY0"/>
                </a:cxn>
                <a:cxn ang="0">
                  <a:pos x="connsiteX1" y="connsiteY1"/>
                </a:cxn>
                <a:cxn ang="0">
                  <a:pos x="connsiteX2" y="connsiteY2"/>
                </a:cxn>
              </a:cxnLst>
              <a:rect l="l" t="t" r="r" b="b"/>
              <a:pathLst>
                <a:path w="13354" h="360">
                  <a:moveTo>
                    <a:pt x="13355" y="0"/>
                  </a:moveTo>
                  <a:cubicBezTo>
                    <a:pt x="8843" y="180"/>
                    <a:pt x="4331" y="180"/>
                    <a:pt x="0" y="361"/>
                  </a:cubicBezTo>
                  <a:cubicBezTo>
                    <a:pt x="4512" y="180"/>
                    <a:pt x="8843" y="180"/>
                    <a:pt x="13355" y="0"/>
                  </a:cubicBezTo>
                  <a:close/>
                </a:path>
              </a:pathLst>
            </a:custGeom>
            <a:solidFill>
              <a:srgbClr val="FFFFFF"/>
            </a:solidFill>
            <a:ln w="1804" cap="flat">
              <a:noFill/>
              <a:prstDash val="solid"/>
              <a:miter/>
            </a:ln>
          </p:spPr>
          <p:txBody>
            <a:bodyPr rtlCol="0" anchor="ctr"/>
            <a:lstStyle/>
            <a:p>
              <a:endParaRPr lang="en-US"/>
            </a:p>
          </p:txBody>
        </p:sp>
        <p:sp>
          <p:nvSpPr>
            <p:cNvPr id="114" name="Freeform 688">
              <a:extLst>
                <a:ext uri="{FF2B5EF4-FFF2-40B4-BE49-F238E27FC236}">
                  <a16:creationId xmlns:a16="http://schemas.microsoft.com/office/drawing/2014/main" id="{2B713FB0-6E58-60A9-9E00-78983F336052}"/>
                </a:ext>
              </a:extLst>
            </p:cNvPr>
            <p:cNvSpPr/>
            <p:nvPr/>
          </p:nvSpPr>
          <p:spPr>
            <a:xfrm>
              <a:off x="4121075" y="5249077"/>
              <a:ext cx="5414" cy="180"/>
            </a:xfrm>
            <a:custGeom>
              <a:avLst/>
              <a:gdLst>
                <a:gd name="connsiteX0" fmla="*/ 5414 w 5414"/>
                <a:gd name="connsiteY0" fmla="*/ 0 h 180"/>
                <a:gd name="connsiteX1" fmla="*/ 0 w 5414"/>
                <a:gd name="connsiteY1" fmla="*/ 181 h 180"/>
                <a:gd name="connsiteX2" fmla="*/ 5414 w 5414"/>
                <a:gd name="connsiteY2" fmla="*/ 0 h 180"/>
              </a:gdLst>
              <a:ahLst/>
              <a:cxnLst>
                <a:cxn ang="0">
                  <a:pos x="connsiteX0" y="connsiteY0"/>
                </a:cxn>
                <a:cxn ang="0">
                  <a:pos x="connsiteX1" y="connsiteY1"/>
                </a:cxn>
                <a:cxn ang="0">
                  <a:pos x="connsiteX2" y="connsiteY2"/>
                </a:cxn>
              </a:cxnLst>
              <a:rect l="l" t="t" r="r" b="b"/>
              <a:pathLst>
                <a:path w="5414" h="180">
                  <a:moveTo>
                    <a:pt x="5414" y="0"/>
                  </a:moveTo>
                  <a:cubicBezTo>
                    <a:pt x="3609" y="0"/>
                    <a:pt x="1805" y="0"/>
                    <a:pt x="0" y="181"/>
                  </a:cubicBezTo>
                  <a:cubicBezTo>
                    <a:pt x="1805" y="181"/>
                    <a:pt x="3609" y="0"/>
                    <a:pt x="5414" y="0"/>
                  </a:cubicBezTo>
                  <a:close/>
                </a:path>
              </a:pathLst>
            </a:custGeom>
            <a:solidFill>
              <a:srgbClr val="FFFFFF"/>
            </a:solidFill>
            <a:ln w="1804" cap="flat">
              <a:noFill/>
              <a:prstDash val="solid"/>
              <a:miter/>
            </a:ln>
          </p:spPr>
          <p:txBody>
            <a:bodyPr rtlCol="0" anchor="ctr"/>
            <a:lstStyle/>
            <a:p>
              <a:endParaRPr lang="en-US"/>
            </a:p>
          </p:txBody>
        </p:sp>
        <p:sp>
          <p:nvSpPr>
            <p:cNvPr id="115" name="Freeform 689">
              <a:extLst>
                <a:ext uri="{FF2B5EF4-FFF2-40B4-BE49-F238E27FC236}">
                  <a16:creationId xmlns:a16="http://schemas.microsoft.com/office/drawing/2014/main" id="{F0CEC894-D320-FF87-3E6F-96D83868828A}"/>
                </a:ext>
              </a:extLst>
            </p:cNvPr>
            <p:cNvSpPr/>
            <p:nvPr/>
          </p:nvSpPr>
          <p:spPr>
            <a:xfrm>
              <a:off x="4099238" y="5249257"/>
              <a:ext cx="20934" cy="360"/>
            </a:xfrm>
            <a:custGeom>
              <a:avLst/>
              <a:gdLst>
                <a:gd name="connsiteX0" fmla="*/ 20935 w 20934"/>
                <a:gd name="connsiteY0" fmla="*/ 0 h 360"/>
                <a:gd name="connsiteX1" fmla="*/ 0 w 20934"/>
                <a:gd name="connsiteY1" fmla="*/ 361 h 360"/>
                <a:gd name="connsiteX2" fmla="*/ 20935 w 20934"/>
                <a:gd name="connsiteY2" fmla="*/ 0 h 360"/>
              </a:gdLst>
              <a:ahLst/>
              <a:cxnLst>
                <a:cxn ang="0">
                  <a:pos x="connsiteX0" y="connsiteY0"/>
                </a:cxn>
                <a:cxn ang="0">
                  <a:pos x="connsiteX1" y="connsiteY1"/>
                </a:cxn>
                <a:cxn ang="0">
                  <a:pos x="connsiteX2" y="connsiteY2"/>
                </a:cxn>
              </a:cxnLst>
              <a:rect l="l" t="t" r="r" b="b"/>
              <a:pathLst>
                <a:path w="20934" h="360">
                  <a:moveTo>
                    <a:pt x="20935" y="0"/>
                  </a:moveTo>
                  <a:cubicBezTo>
                    <a:pt x="13897" y="180"/>
                    <a:pt x="6858" y="361"/>
                    <a:pt x="0" y="361"/>
                  </a:cubicBezTo>
                  <a:cubicBezTo>
                    <a:pt x="6858" y="361"/>
                    <a:pt x="13897" y="180"/>
                    <a:pt x="20935" y="0"/>
                  </a:cubicBezTo>
                  <a:close/>
                </a:path>
              </a:pathLst>
            </a:custGeom>
            <a:solidFill>
              <a:srgbClr val="FFFFFF"/>
            </a:solidFill>
            <a:ln w="1804" cap="flat">
              <a:noFill/>
              <a:prstDash val="solid"/>
              <a:miter/>
            </a:ln>
          </p:spPr>
          <p:txBody>
            <a:bodyPr rtlCol="0" anchor="ctr"/>
            <a:lstStyle/>
            <a:p>
              <a:endParaRPr lang="en-US"/>
            </a:p>
          </p:txBody>
        </p:sp>
        <p:sp>
          <p:nvSpPr>
            <p:cNvPr id="116" name="Freeform 690">
              <a:extLst>
                <a:ext uri="{FF2B5EF4-FFF2-40B4-BE49-F238E27FC236}">
                  <a16:creationId xmlns:a16="http://schemas.microsoft.com/office/drawing/2014/main" id="{D28608F4-787B-23F6-EC9D-F7FDC9778248}"/>
                </a:ext>
              </a:extLst>
            </p:cNvPr>
            <p:cNvSpPr/>
            <p:nvPr/>
          </p:nvSpPr>
          <p:spPr>
            <a:xfrm>
              <a:off x="4092380" y="5249618"/>
              <a:ext cx="6316" cy="180"/>
            </a:xfrm>
            <a:custGeom>
              <a:avLst/>
              <a:gdLst>
                <a:gd name="connsiteX0" fmla="*/ 6317 w 6316"/>
                <a:gd name="connsiteY0" fmla="*/ 0 h 180"/>
                <a:gd name="connsiteX1" fmla="*/ 0 w 6316"/>
                <a:gd name="connsiteY1" fmla="*/ 180 h 180"/>
                <a:gd name="connsiteX2" fmla="*/ 6317 w 6316"/>
                <a:gd name="connsiteY2" fmla="*/ 0 h 180"/>
              </a:gdLst>
              <a:ahLst/>
              <a:cxnLst>
                <a:cxn ang="0">
                  <a:pos x="connsiteX0" y="connsiteY0"/>
                </a:cxn>
                <a:cxn ang="0">
                  <a:pos x="connsiteX1" y="connsiteY1"/>
                </a:cxn>
                <a:cxn ang="0">
                  <a:pos x="connsiteX2" y="connsiteY2"/>
                </a:cxn>
              </a:cxnLst>
              <a:rect l="l" t="t" r="r" b="b"/>
              <a:pathLst>
                <a:path w="6316" h="180">
                  <a:moveTo>
                    <a:pt x="6317" y="0"/>
                  </a:moveTo>
                  <a:cubicBezTo>
                    <a:pt x="4151" y="0"/>
                    <a:pt x="2166" y="180"/>
                    <a:pt x="0" y="180"/>
                  </a:cubicBezTo>
                  <a:cubicBezTo>
                    <a:pt x="2166" y="180"/>
                    <a:pt x="4151" y="180"/>
                    <a:pt x="6317" y="0"/>
                  </a:cubicBezTo>
                  <a:close/>
                </a:path>
              </a:pathLst>
            </a:custGeom>
            <a:solidFill>
              <a:srgbClr val="FFFFFF"/>
            </a:solidFill>
            <a:ln w="1804" cap="flat">
              <a:noFill/>
              <a:prstDash val="solid"/>
              <a:miter/>
            </a:ln>
          </p:spPr>
          <p:txBody>
            <a:bodyPr rtlCol="0" anchor="ctr"/>
            <a:lstStyle/>
            <a:p>
              <a:endParaRPr lang="en-US"/>
            </a:p>
          </p:txBody>
        </p:sp>
        <p:sp>
          <p:nvSpPr>
            <p:cNvPr id="117" name="Freeform 691">
              <a:extLst>
                <a:ext uri="{FF2B5EF4-FFF2-40B4-BE49-F238E27FC236}">
                  <a16:creationId xmlns:a16="http://schemas.microsoft.com/office/drawing/2014/main" id="{74B24144-B7F6-B3B4-95E3-DC229A018213}"/>
                </a:ext>
              </a:extLst>
            </p:cNvPr>
            <p:cNvSpPr/>
            <p:nvPr/>
          </p:nvSpPr>
          <p:spPr>
            <a:xfrm>
              <a:off x="4143274" y="5248535"/>
              <a:ext cx="11369" cy="180"/>
            </a:xfrm>
            <a:custGeom>
              <a:avLst/>
              <a:gdLst>
                <a:gd name="connsiteX0" fmla="*/ 11370 w 11369"/>
                <a:gd name="connsiteY0" fmla="*/ 0 h 180"/>
                <a:gd name="connsiteX1" fmla="*/ 0 w 11369"/>
                <a:gd name="connsiteY1" fmla="*/ 181 h 180"/>
                <a:gd name="connsiteX2" fmla="*/ 11370 w 11369"/>
                <a:gd name="connsiteY2" fmla="*/ 0 h 180"/>
              </a:gdLst>
              <a:ahLst/>
              <a:cxnLst>
                <a:cxn ang="0">
                  <a:pos x="connsiteX0" y="connsiteY0"/>
                </a:cxn>
                <a:cxn ang="0">
                  <a:pos x="connsiteX1" y="connsiteY1"/>
                </a:cxn>
                <a:cxn ang="0">
                  <a:pos x="connsiteX2" y="connsiteY2"/>
                </a:cxn>
              </a:cxnLst>
              <a:rect l="l" t="t" r="r" b="b"/>
              <a:pathLst>
                <a:path w="11369" h="180">
                  <a:moveTo>
                    <a:pt x="11370" y="0"/>
                  </a:moveTo>
                  <a:cubicBezTo>
                    <a:pt x="7580" y="0"/>
                    <a:pt x="3790" y="181"/>
                    <a:pt x="0" y="181"/>
                  </a:cubicBezTo>
                  <a:cubicBezTo>
                    <a:pt x="3790" y="181"/>
                    <a:pt x="7580" y="0"/>
                    <a:pt x="11370" y="0"/>
                  </a:cubicBezTo>
                  <a:close/>
                </a:path>
              </a:pathLst>
            </a:custGeom>
            <a:solidFill>
              <a:srgbClr val="FFFFFF"/>
            </a:solidFill>
            <a:ln w="1804" cap="flat">
              <a:noFill/>
              <a:prstDash val="solid"/>
              <a:miter/>
            </a:ln>
          </p:spPr>
          <p:txBody>
            <a:bodyPr rtlCol="0" anchor="ctr"/>
            <a:lstStyle/>
            <a:p>
              <a:endParaRPr lang="en-US"/>
            </a:p>
          </p:txBody>
        </p:sp>
        <p:sp>
          <p:nvSpPr>
            <p:cNvPr id="118" name="Freeform 692">
              <a:extLst>
                <a:ext uri="{FF2B5EF4-FFF2-40B4-BE49-F238E27FC236}">
                  <a16:creationId xmlns:a16="http://schemas.microsoft.com/office/drawing/2014/main" id="{465E00D5-B526-A289-2032-09ACC8F467A9}"/>
                </a:ext>
              </a:extLst>
            </p:cNvPr>
            <p:cNvSpPr/>
            <p:nvPr/>
          </p:nvSpPr>
          <p:spPr>
            <a:xfrm>
              <a:off x="4370671" y="6027640"/>
              <a:ext cx="1804" cy="180"/>
            </a:xfrm>
            <a:custGeom>
              <a:avLst/>
              <a:gdLst>
                <a:gd name="connsiteX0" fmla="*/ 0 w 1804"/>
                <a:gd name="connsiteY0" fmla="*/ 181 h 180"/>
                <a:gd name="connsiteX1" fmla="*/ 0 w 1804"/>
                <a:gd name="connsiteY1" fmla="*/ 0 h 180"/>
                <a:gd name="connsiteX2" fmla="*/ 0 w 1804"/>
                <a:gd name="connsiteY2" fmla="*/ 181 h 180"/>
              </a:gdLst>
              <a:ahLst/>
              <a:cxnLst>
                <a:cxn ang="0">
                  <a:pos x="connsiteX0" y="connsiteY0"/>
                </a:cxn>
                <a:cxn ang="0">
                  <a:pos x="connsiteX1" y="connsiteY1"/>
                </a:cxn>
                <a:cxn ang="0">
                  <a:pos x="connsiteX2" y="connsiteY2"/>
                </a:cxn>
              </a:cxnLst>
              <a:rect l="l" t="t" r="r" b="b"/>
              <a:pathLst>
                <a:path w="1804" h="180">
                  <a:moveTo>
                    <a:pt x="0" y="181"/>
                  </a:moveTo>
                  <a:cubicBezTo>
                    <a:pt x="0" y="181"/>
                    <a:pt x="0" y="0"/>
                    <a:pt x="0" y="0"/>
                  </a:cubicBezTo>
                  <a:cubicBezTo>
                    <a:pt x="0" y="181"/>
                    <a:pt x="0" y="181"/>
                    <a:pt x="0" y="181"/>
                  </a:cubicBezTo>
                  <a:close/>
                </a:path>
              </a:pathLst>
            </a:custGeom>
            <a:solidFill>
              <a:srgbClr val="FFFFFF"/>
            </a:solidFill>
            <a:ln w="1804" cap="flat">
              <a:noFill/>
              <a:prstDash val="solid"/>
              <a:miter/>
            </a:ln>
          </p:spPr>
          <p:txBody>
            <a:bodyPr rtlCol="0" anchor="ctr"/>
            <a:lstStyle/>
            <a:p>
              <a:endParaRPr lang="en-US"/>
            </a:p>
          </p:txBody>
        </p:sp>
        <p:sp>
          <p:nvSpPr>
            <p:cNvPr id="119" name="Freeform 693">
              <a:extLst>
                <a:ext uri="{FF2B5EF4-FFF2-40B4-BE49-F238E27FC236}">
                  <a16:creationId xmlns:a16="http://schemas.microsoft.com/office/drawing/2014/main" id="{145F8EF5-7513-DE69-F6C1-1B9A5A680BD2}"/>
                </a:ext>
              </a:extLst>
            </p:cNvPr>
            <p:cNvSpPr/>
            <p:nvPr/>
          </p:nvSpPr>
          <p:spPr>
            <a:xfrm>
              <a:off x="4267981" y="5246189"/>
              <a:ext cx="721" cy="1804"/>
            </a:xfrm>
            <a:custGeom>
              <a:avLst/>
              <a:gdLst>
                <a:gd name="connsiteX0" fmla="*/ 722 w 721"/>
                <a:gd name="connsiteY0" fmla="*/ 0 h 1804"/>
                <a:gd name="connsiteX1" fmla="*/ 0 w 721"/>
                <a:gd name="connsiteY1" fmla="*/ 0 h 1804"/>
                <a:gd name="connsiteX2" fmla="*/ 722 w 721"/>
                <a:gd name="connsiteY2" fmla="*/ 0 h 1804"/>
              </a:gdLst>
              <a:ahLst/>
              <a:cxnLst>
                <a:cxn ang="0">
                  <a:pos x="connsiteX0" y="connsiteY0"/>
                </a:cxn>
                <a:cxn ang="0">
                  <a:pos x="connsiteX1" y="connsiteY1"/>
                </a:cxn>
                <a:cxn ang="0">
                  <a:pos x="connsiteX2" y="connsiteY2"/>
                </a:cxn>
              </a:cxnLst>
              <a:rect l="l" t="t" r="r" b="b"/>
              <a:pathLst>
                <a:path w="721" h="1804">
                  <a:moveTo>
                    <a:pt x="722" y="0"/>
                  </a:moveTo>
                  <a:cubicBezTo>
                    <a:pt x="542" y="0"/>
                    <a:pt x="180" y="0"/>
                    <a:pt x="0" y="0"/>
                  </a:cubicBezTo>
                  <a:cubicBezTo>
                    <a:pt x="180" y="0"/>
                    <a:pt x="361" y="0"/>
                    <a:pt x="722" y="0"/>
                  </a:cubicBezTo>
                  <a:close/>
                </a:path>
              </a:pathLst>
            </a:custGeom>
            <a:solidFill>
              <a:srgbClr val="FFFFFF"/>
            </a:solidFill>
            <a:ln w="1804" cap="flat">
              <a:noFill/>
              <a:prstDash val="solid"/>
              <a:miter/>
            </a:ln>
          </p:spPr>
          <p:txBody>
            <a:bodyPr rtlCol="0" anchor="ctr"/>
            <a:lstStyle/>
            <a:p>
              <a:endParaRPr lang="en-US"/>
            </a:p>
          </p:txBody>
        </p:sp>
        <p:sp>
          <p:nvSpPr>
            <p:cNvPr id="120" name="Freeform 694">
              <a:extLst>
                <a:ext uri="{FF2B5EF4-FFF2-40B4-BE49-F238E27FC236}">
                  <a16:creationId xmlns:a16="http://schemas.microsoft.com/office/drawing/2014/main" id="{503C513F-18EE-ADD1-4459-5F5A6CA7E7C0}"/>
                </a:ext>
              </a:extLst>
            </p:cNvPr>
            <p:cNvSpPr/>
            <p:nvPr/>
          </p:nvSpPr>
          <p:spPr>
            <a:xfrm>
              <a:off x="4079386" y="5249798"/>
              <a:ext cx="12272" cy="180"/>
            </a:xfrm>
            <a:custGeom>
              <a:avLst/>
              <a:gdLst>
                <a:gd name="connsiteX0" fmla="*/ 12272 w 12272"/>
                <a:gd name="connsiteY0" fmla="*/ 0 h 180"/>
                <a:gd name="connsiteX1" fmla="*/ 0 w 12272"/>
                <a:gd name="connsiteY1" fmla="*/ 181 h 180"/>
                <a:gd name="connsiteX2" fmla="*/ 12272 w 12272"/>
                <a:gd name="connsiteY2" fmla="*/ 0 h 180"/>
              </a:gdLst>
              <a:ahLst/>
              <a:cxnLst>
                <a:cxn ang="0">
                  <a:pos x="connsiteX0" y="connsiteY0"/>
                </a:cxn>
                <a:cxn ang="0">
                  <a:pos x="connsiteX1" y="connsiteY1"/>
                </a:cxn>
                <a:cxn ang="0">
                  <a:pos x="connsiteX2" y="connsiteY2"/>
                </a:cxn>
              </a:cxnLst>
              <a:rect l="l" t="t" r="r" b="b"/>
              <a:pathLst>
                <a:path w="12272" h="180">
                  <a:moveTo>
                    <a:pt x="12272" y="0"/>
                  </a:moveTo>
                  <a:cubicBezTo>
                    <a:pt x="8121" y="181"/>
                    <a:pt x="3971" y="181"/>
                    <a:pt x="0" y="181"/>
                  </a:cubicBezTo>
                  <a:cubicBezTo>
                    <a:pt x="3971" y="181"/>
                    <a:pt x="8121" y="181"/>
                    <a:pt x="12272" y="0"/>
                  </a:cubicBezTo>
                  <a:close/>
                </a:path>
              </a:pathLst>
            </a:custGeom>
            <a:solidFill>
              <a:srgbClr val="FFFFFF"/>
            </a:solidFill>
            <a:ln w="1804" cap="flat">
              <a:noFill/>
              <a:prstDash val="solid"/>
              <a:miter/>
            </a:ln>
          </p:spPr>
          <p:txBody>
            <a:bodyPr rtlCol="0" anchor="ctr"/>
            <a:lstStyle/>
            <a:p>
              <a:endParaRPr lang="en-US"/>
            </a:p>
          </p:txBody>
        </p:sp>
        <p:sp>
          <p:nvSpPr>
            <p:cNvPr id="121" name="Freeform 695">
              <a:extLst>
                <a:ext uri="{FF2B5EF4-FFF2-40B4-BE49-F238E27FC236}">
                  <a16:creationId xmlns:a16="http://schemas.microsoft.com/office/drawing/2014/main" id="{BF33CFF2-C01D-C4A8-2D1E-F02CC1106B83}"/>
                </a:ext>
              </a:extLst>
            </p:cNvPr>
            <p:cNvSpPr/>
            <p:nvPr/>
          </p:nvSpPr>
          <p:spPr>
            <a:xfrm>
              <a:off x="4185685" y="5247633"/>
              <a:ext cx="8662" cy="180"/>
            </a:xfrm>
            <a:custGeom>
              <a:avLst/>
              <a:gdLst>
                <a:gd name="connsiteX0" fmla="*/ 8663 w 8662"/>
                <a:gd name="connsiteY0" fmla="*/ 0 h 180"/>
                <a:gd name="connsiteX1" fmla="*/ 0 w 8662"/>
                <a:gd name="connsiteY1" fmla="*/ 181 h 180"/>
                <a:gd name="connsiteX2" fmla="*/ 8663 w 8662"/>
                <a:gd name="connsiteY2" fmla="*/ 0 h 180"/>
              </a:gdLst>
              <a:ahLst/>
              <a:cxnLst>
                <a:cxn ang="0">
                  <a:pos x="connsiteX0" y="connsiteY0"/>
                </a:cxn>
                <a:cxn ang="0">
                  <a:pos x="connsiteX1" y="connsiteY1"/>
                </a:cxn>
                <a:cxn ang="0">
                  <a:pos x="connsiteX2" y="connsiteY2"/>
                </a:cxn>
              </a:cxnLst>
              <a:rect l="l" t="t" r="r" b="b"/>
              <a:pathLst>
                <a:path w="8662" h="180">
                  <a:moveTo>
                    <a:pt x="8663" y="0"/>
                  </a:moveTo>
                  <a:cubicBezTo>
                    <a:pt x="5775" y="0"/>
                    <a:pt x="2888" y="181"/>
                    <a:pt x="0" y="181"/>
                  </a:cubicBezTo>
                  <a:cubicBezTo>
                    <a:pt x="2888" y="181"/>
                    <a:pt x="5775" y="181"/>
                    <a:pt x="8663" y="0"/>
                  </a:cubicBezTo>
                  <a:close/>
                </a:path>
              </a:pathLst>
            </a:custGeom>
            <a:solidFill>
              <a:srgbClr val="FFFFFF"/>
            </a:solidFill>
            <a:ln w="1804" cap="flat">
              <a:noFill/>
              <a:prstDash val="solid"/>
              <a:miter/>
            </a:ln>
          </p:spPr>
          <p:txBody>
            <a:bodyPr rtlCol="0" anchor="ctr"/>
            <a:lstStyle/>
            <a:p>
              <a:endParaRPr lang="en-US"/>
            </a:p>
          </p:txBody>
        </p:sp>
        <p:sp>
          <p:nvSpPr>
            <p:cNvPr id="122" name="Freeform 696">
              <a:extLst>
                <a:ext uri="{FF2B5EF4-FFF2-40B4-BE49-F238E27FC236}">
                  <a16:creationId xmlns:a16="http://schemas.microsoft.com/office/drawing/2014/main" id="{6BBBCE8D-D3A3-5CBD-3194-D2E442E56BCF}"/>
                </a:ext>
              </a:extLst>
            </p:cNvPr>
            <p:cNvSpPr/>
            <p:nvPr/>
          </p:nvSpPr>
          <p:spPr>
            <a:xfrm>
              <a:off x="4160058" y="5248355"/>
              <a:ext cx="2526" cy="1804"/>
            </a:xfrm>
            <a:custGeom>
              <a:avLst/>
              <a:gdLst>
                <a:gd name="connsiteX0" fmla="*/ 2526 w 2526"/>
                <a:gd name="connsiteY0" fmla="*/ 0 h 1804"/>
                <a:gd name="connsiteX1" fmla="*/ 0 w 2526"/>
                <a:gd name="connsiteY1" fmla="*/ 0 h 1804"/>
                <a:gd name="connsiteX2" fmla="*/ 2526 w 2526"/>
                <a:gd name="connsiteY2" fmla="*/ 0 h 1804"/>
              </a:gdLst>
              <a:ahLst/>
              <a:cxnLst>
                <a:cxn ang="0">
                  <a:pos x="connsiteX0" y="connsiteY0"/>
                </a:cxn>
                <a:cxn ang="0">
                  <a:pos x="connsiteX1" y="connsiteY1"/>
                </a:cxn>
                <a:cxn ang="0">
                  <a:pos x="connsiteX2" y="connsiteY2"/>
                </a:cxn>
              </a:cxnLst>
              <a:rect l="l" t="t" r="r" b="b"/>
              <a:pathLst>
                <a:path w="2526" h="1804">
                  <a:moveTo>
                    <a:pt x="2526" y="0"/>
                  </a:moveTo>
                  <a:cubicBezTo>
                    <a:pt x="1624" y="0"/>
                    <a:pt x="902" y="0"/>
                    <a:pt x="0" y="0"/>
                  </a:cubicBezTo>
                  <a:cubicBezTo>
                    <a:pt x="722" y="0"/>
                    <a:pt x="1624" y="0"/>
                    <a:pt x="2526" y="0"/>
                  </a:cubicBezTo>
                  <a:close/>
                </a:path>
              </a:pathLst>
            </a:custGeom>
            <a:solidFill>
              <a:srgbClr val="FFFFFF"/>
            </a:solidFill>
            <a:ln w="1804" cap="flat">
              <a:noFill/>
              <a:prstDash val="solid"/>
              <a:miter/>
            </a:ln>
          </p:spPr>
          <p:txBody>
            <a:bodyPr rtlCol="0" anchor="ctr"/>
            <a:lstStyle/>
            <a:p>
              <a:endParaRPr lang="en-US"/>
            </a:p>
          </p:txBody>
        </p:sp>
        <p:sp>
          <p:nvSpPr>
            <p:cNvPr id="123" name="Freeform 697">
              <a:extLst>
                <a:ext uri="{FF2B5EF4-FFF2-40B4-BE49-F238E27FC236}">
                  <a16:creationId xmlns:a16="http://schemas.microsoft.com/office/drawing/2014/main" id="{46C624F7-6014-1C96-5CDC-DFE414F0DDA8}"/>
                </a:ext>
              </a:extLst>
            </p:cNvPr>
            <p:cNvSpPr/>
            <p:nvPr/>
          </p:nvSpPr>
          <p:spPr>
            <a:xfrm>
              <a:off x="4172150" y="5247994"/>
              <a:ext cx="6677" cy="180"/>
            </a:xfrm>
            <a:custGeom>
              <a:avLst/>
              <a:gdLst>
                <a:gd name="connsiteX0" fmla="*/ 6677 w 6677"/>
                <a:gd name="connsiteY0" fmla="*/ 0 h 180"/>
                <a:gd name="connsiteX1" fmla="*/ 0 w 6677"/>
                <a:gd name="connsiteY1" fmla="*/ 181 h 180"/>
                <a:gd name="connsiteX2" fmla="*/ 6677 w 6677"/>
                <a:gd name="connsiteY2" fmla="*/ 0 h 180"/>
              </a:gdLst>
              <a:ahLst/>
              <a:cxnLst>
                <a:cxn ang="0">
                  <a:pos x="connsiteX0" y="connsiteY0"/>
                </a:cxn>
                <a:cxn ang="0">
                  <a:pos x="connsiteX1" y="connsiteY1"/>
                </a:cxn>
                <a:cxn ang="0">
                  <a:pos x="connsiteX2" y="connsiteY2"/>
                </a:cxn>
              </a:cxnLst>
              <a:rect l="l" t="t" r="r" b="b"/>
              <a:pathLst>
                <a:path w="6677" h="180">
                  <a:moveTo>
                    <a:pt x="6677" y="0"/>
                  </a:moveTo>
                  <a:cubicBezTo>
                    <a:pt x="4512" y="0"/>
                    <a:pt x="2346" y="181"/>
                    <a:pt x="0" y="181"/>
                  </a:cubicBezTo>
                  <a:cubicBezTo>
                    <a:pt x="2346" y="181"/>
                    <a:pt x="4512" y="0"/>
                    <a:pt x="6677" y="0"/>
                  </a:cubicBezTo>
                  <a:close/>
                </a:path>
              </a:pathLst>
            </a:custGeom>
            <a:solidFill>
              <a:srgbClr val="FFFFFF"/>
            </a:solidFill>
            <a:ln w="1804" cap="flat">
              <a:noFill/>
              <a:prstDash val="solid"/>
              <a:miter/>
            </a:ln>
          </p:spPr>
          <p:txBody>
            <a:bodyPr rtlCol="0" anchor="ctr"/>
            <a:lstStyle/>
            <a:p>
              <a:endParaRPr lang="en-US"/>
            </a:p>
          </p:txBody>
        </p:sp>
        <p:sp>
          <p:nvSpPr>
            <p:cNvPr id="124" name="Freeform 698">
              <a:extLst>
                <a:ext uri="{FF2B5EF4-FFF2-40B4-BE49-F238E27FC236}">
                  <a16:creationId xmlns:a16="http://schemas.microsoft.com/office/drawing/2014/main" id="{96856554-E751-CA7C-EA4E-B6AB673DB49C}"/>
                </a:ext>
              </a:extLst>
            </p:cNvPr>
            <p:cNvSpPr/>
            <p:nvPr/>
          </p:nvSpPr>
          <p:spPr>
            <a:xfrm>
              <a:off x="3362184" y="5379018"/>
              <a:ext cx="180" cy="4331"/>
            </a:xfrm>
            <a:custGeom>
              <a:avLst/>
              <a:gdLst>
                <a:gd name="connsiteX0" fmla="*/ 0 w 180"/>
                <a:gd name="connsiteY0" fmla="*/ 0 h 4331"/>
                <a:gd name="connsiteX1" fmla="*/ 180 w 180"/>
                <a:gd name="connsiteY1" fmla="*/ 4331 h 4331"/>
                <a:gd name="connsiteX2" fmla="*/ 0 w 180"/>
                <a:gd name="connsiteY2" fmla="*/ 0 h 4331"/>
              </a:gdLst>
              <a:ahLst/>
              <a:cxnLst>
                <a:cxn ang="0">
                  <a:pos x="connsiteX0" y="connsiteY0"/>
                </a:cxn>
                <a:cxn ang="0">
                  <a:pos x="connsiteX1" y="connsiteY1"/>
                </a:cxn>
                <a:cxn ang="0">
                  <a:pos x="connsiteX2" y="connsiteY2"/>
                </a:cxn>
              </a:cxnLst>
              <a:rect l="l" t="t" r="r" b="b"/>
              <a:pathLst>
                <a:path w="180" h="4331">
                  <a:moveTo>
                    <a:pt x="0" y="0"/>
                  </a:moveTo>
                  <a:cubicBezTo>
                    <a:pt x="0" y="1444"/>
                    <a:pt x="180" y="2888"/>
                    <a:pt x="180" y="4331"/>
                  </a:cubicBezTo>
                  <a:cubicBezTo>
                    <a:pt x="0" y="2888"/>
                    <a:pt x="0" y="1444"/>
                    <a:pt x="0" y="0"/>
                  </a:cubicBezTo>
                  <a:close/>
                </a:path>
              </a:pathLst>
            </a:custGeom>
            <a:solidFill>
              <a:srgbClr val="FFFFFF"/>
            </a:solidFill>
            <a:ln w="1804" cap="flat">
              <a:noFill/>
              <a:prstDash val="solid"/>
              <a:miter/>
            </a:ln>
          </p:spPr>
          <p:txBody>
            <a:bodyPr rtlCol="0" anchor="ctr"/>
            <a:lstStyle/>
            <a:p>
              <a:endParaRPr lang="en-US"/>
            </a:p>
          </p:txBody>
        </p:sp>
        <p:sp>
          <p:nvSpPr>
            <p:cNvPr id="125" name="Freeform 699">
              <a:extLst>
                <a:ext uri="{FF2B5EF4-FFF2-40B4-BE49-F238E27FC236}">
                  <a16:creationId xmlns:a16="http://schemas.microsoft.com/office/drawing/2014/main" id="{7D5D4407-938A-4F96-66B9-8FBF4DA61CAA}"/>
                </a:ext>
              </a:extLst>
            </p:cNvPr>
            <p:cNvSpPr/>
            <p:nvPr/>
          </p:nvSpPr>
          <p:spPr>
            <a:xfrm>
              <a:off x="3367417" y="6096401"/>
              <a:ext cx="1985" cy="1985"/>
            </a:xfrm>
            <a:custGeom>
              <a:avLst/>
              <a:gdLst>
                <a:gd name="connsiteX0" fmla="*/ 1985 w 1985"/>
                <a:gd name="connsiteY0" fmla="*/ 1985 h 1985"/>
                <a:gd name="connsiteX1" fmla="*/ 0 w 1985"/>
                <a:gd name="connsiteY1" fmla="*/ 0 h 1985"/>
                <a:gd name="connsiteX2" fmla="*/ 1985 w 1985"/>
                <a:gd name="connsiteY2" fmla="*/ 1985 h 1985"/>
              </a:gdLst>
              <a:ahLst/>
              <a:cxnLst>
                <a:cxn ang="0">
                  <a:pos x="connsiteX0" y="connsiteY0"/>
                </a:cxn>
                <a:cxn ang="0">
                  <a:pos x="connsiteX1" y="connsiteY1"/>
                </a:cxn>
                <a:cxn ang="0">
                  <a:pos x="connsiteX2" y="connsiteY2"/>
                </a:cxn>
              </a:cxnLst>
              <a:rect l="l" t="t" r="r" b="b"/>
              <a:pathLst>
                <a:path w="1985" h="1985">
                  <a:moveTo>
                    <a:pt x="1985" y="1985"/>
                  </a:moveTo>
                  <a:cubicBezTo>
                    <a:pt x="1263" y="1263"/>
                    <a:pt x="542" y="722"/>
                    <a:pt x="0" y="0"/>
                  </a:cubicBezTo>
                  <a:cubicBezTo>
                    <a:pt x="542" y="722"/>
                    <a:pt x="1263" y="1263"/>
                    <a:pt x="1985" y="1985"/>
                  </a:cubicBezTo>
                  <a:close/>
                </a:path>
              </a:pathLst>
            </a:custGeom>
            <a:solidFill>
              <a:srgbClr val="FFFFFF"/>
            </a:solidFill>
            <a:ln w="1804" cap="flat">
              <a:noFill/>
              <a:prstDash val="solid"/>
              <a:miter/>
            </a:ln>
          </p:spPr>
          <p:txBody>
            <a:bodyPr rtlCol="0" anchor="ctr"/>
            <a:lstStyle/>
            <a:p>
              <a:endParaRPr lang="en-US"/>
            </a:p>
          </p:txBody>
        </p:sp>
        <p:sp>
          <p:nvSpPr>
            <p:cNvPr id="126" name="Freeform 700">
              <a:extLst>
                <a:ext uri="{FF2B5EF4-FFF2-40B4-BE49-F238E27FC236}">
                  <a16:creationId xmlns:a16="http://schemas.microsoft.com/office/drawing/2014/main" id="{907AC389-B21A-2F18-6B77-EA3BD2003F82}"/>
                </a:ext>
              </a:extLst>
            </p:cNvPr>
            <p:cNvSpPr/>
            <p:nvPr/>
          </p:nvSpPr>
          <p:spPr>
            <a:xfrm>
              <a:off x="3365071" y="6093693"/>
              <a:ext cx="1985" cy="2346"/>
            </a:xfrm>
            <a:custGeom>
              <a:avLst/>
              <a:gdLst>
                <a:gd name="connsiteX0" fmla="*/ 1985 w 1985"/>
                <a:gd name="connsiteY0" fmla="*/ 2346 h 2346"/>
                <a:gd name="connsiteX1" fmla="*/ 0 w 1985"/>
                <a:gd name="connsiteY1" fmla="*/ 0 h 2346"/>
                <a:gd name="connsiteX2" fmla="*/ 1985 w 1985"/>
                <a:gd name="connsiteY2" fmla="*/ 2346 h 2346"/>
              </a:gdLst>
              <a:ahLst/>
              <a:cxnLst>
                <a:cxn ang="0">
                  <a:pos x="connsiteX0" y="connsiteY0"/>
                </a:cxn>
                <a:cxn ang="0">
                  <a:pos x="connsiteX1" y="connsiteY1"/>
                </a:cxn>
                <a:cxn ang="0">
                  <a:pos x="connsiteX2" y="connsiteY2"/>
                </a:cxn>
              </a:cxnLst>
              <a:rect l="l" t="t" r="r" b="b"/>
              <a:pathLst>
                <a:path w="1985" h="2346">
                  <a:moveTo>
                    <a:pt x="1985" y="2346"/>
                  </a:moveTo>
                  <a:cubicBezTo>
                    <a:pt x="1263" y="1624"/>
                    <a:pt x="722" y="902"/>
                    <a:pt x="0" y="0"/>
                  </a:cubicBezTo>
                  <a:cubicBezTo>
                    <a:pt x="722" y="902"/>
                    <a:pt x="1263" y="1624"/>
                    <a:pt x="1985" y="2346"/>
                  </a:cubicBezTo>
                  <a:close/>
                </a:path>
              </a:pathLst>
            </a:custGeom>
            <a:solidFill>
              <a:srgbClr val="FFFFFF"/>
            </a:solidFill>
            <a:ln w="1804" cap="flat">
              <a:noFill/>
              <a:prstDash val="solid"/>
              <a:miter/>
            </a:ln>
          </p:spPr>
          <p:txBody>
            <a:bodyPr rtlCol="0" anchor="ctr"/>
            <a:lstStyle/>
            <a:p>
              <a:endParaRPr lang="en-US"/>
            </a:p>
          </p:txBody>
        </p:sp>
        <p:sp>
          <p:nvSpPr>
            <p:cNvPr id="127" name="Freeform 701">
              <a:extLst>
                <a:ext uri="{FF2B5EF4-FFF2-40B4-BE49-F238E27FC236}">
                  <a16:creationId xmlns:a16="http://schemas.microsoft.com/office/drawing/2014/main" id="{9E2D821C-696E-FC13-7308-B651776945D2}"/>
                </a:ext>
              </a:extLst>
            </p:cNvPr>
            <p:cNvSpPr/>
            <p:nvPr/>
          </p:nvSpPr>
          <p:spPr>
            <a:xfrm>
              <a:off x="3371929" y="6100552"/>
              <a:ext cx="5053" cy="3067"/>
            </a:xfrm>
            <a:custGeom>
              <a:avLst/>
              <a:gdLst>
                <a:gd name="connsiteX0" fmla="*/ 5053 w 5053"/>
                <a:gd name="connsiteY0" fmla="*/ 3068 h 3067"/>
                <a:gd name="connsiteX1" fmla="*/ 0 w 5053"/>
                <a:gd name="connsiteY1" fmla="*/ 0 h 3067"/>
                <a:gd name="connsiteX2" fmla="*/ 5053 w 5053"/>
                <a:gd name="connsiteY2" fmla="*/ 3068 h 3067"/>
              </a:gdLst>
              <a:ahLst/>
              <a:cxnLst>
                <a:cxn ang="0">
                  <a:pos x="connsiteX0" y="connsiteY0"/>
                </a:cxn>
                <a:cxn ang="0">
                  <a:pos x="connsiteX1" y="connsiteY1"/>
                </a:cxn>
                <a:cxn ang="0">
                  <a:pos x="connsiteX2" y="connsiteY2"/>
                </a:cxn>
              </a:cxnLst>
              <a:rect l="l" t="t" r="r" b="b"/>
              <a:pathLst>
                <a:path w="5053" h="3067">
                  <a:moveTo>
                    <a:pt x="5053" y="3068"/>
                  </a:moveTo>
                  <a:cubicBezTo>
                    <a:pt x="3249" y="2166"/>
                    <a:pt x="1624" y="1083"/>
                    <a:pt x="0" y="0"/>
                  </a:cubicBezTo>
                  <a:cubicBezTo>
                    <a:pt x="1624" y="1083"/>
                    <a:pt x="3249" y="2166"/>
                    <a:pt x="5053" y="3068"/>
                  </a:cubicBezTo>
                  <a:close/>
                </a:path>
              </a:pathLst>
            </a:custGeom>
            <a:solidFill>
              <a:srgbClr val="FFFFFF"/>
            </a:solidFill>
            <a:ln w="1804" cap="flat">
              <a:noFill/>
              <a:prstDash val="solid"/>
              <a:miter/>
            </a:ln>
          </p:spPr>
          <p:txBody>
            <a:bodyPr rtlCol="0" anchor="ctr"/>
            <a:lstStyle/>
            <a:p>
              <a:endParaRPr lang="en-US"/>
            </a:p>
          </p:txBody>
        </p:sp>
        <p:sp>
          <p:nvSpPr>
            <p:cNvPr id="128" name="Freeform 702">
              <a:extLst>
                <a:ext uri="{FF2B5EF4-FFF2-40B4-BE49-F238E27FC236}">
                  <a16:creationId xmlns:a16="http://schemas.microsoft.com/office/drawing/2014/main" id="{E5F616F5-D657-2432-F1C0-F45734471F71}"/>
                </a:ext>
              </a:extLst>
            </p:cNvPr>
            <p:cNvSpPr/>
            <p:nvPr/>
          </p:nvSpPr>
          <p:spPr>
            <a:xfrm>
              <a:off x="3369403" y="6098386"/>
              <a:ext cx="2165" cy="1804"/>
            </a:xfrm>
            <a:custGeom>
              <a:avLst/>
              <a:gdLst>
                <a:gd name="connsiteX0" fmla="*/ 2166 w 2165"/>
                <a:gd name="connsiteY0" fmla="*/ 1805 h 1804"/>
                <a:gd name="connsiteX1" fmla="*/ 0 w 2165"/>
                <a:gd name="connsiteY1" fmla="*/ 0 h 1804"/>
                <a:gd name="connsiteX2" fmla="*/ 2166 w 2165"/>
                <a:gd name="connsiteY2" fmla="*/ 1805 h 1804"/>
              </a:gdLst>
              <a:ahLst/>
              <a:cxnLst>
                <a:cxn ang="0">
                  <a:pos x="connsiteX0" y="connsiteY0"/>
                </a:cxn>
                <a:cxn ang="0">
                  <a:pos x="connsiteX1" y="connsiteY1"/>
                </a:cxn>
                <a:cxn ang="0">
                  <a:pos x="connsiteX2" y="connsiteY2"/>
                </a:cxn>
              </a:cxnLst>
              <a:rect l="l" t="t" r="r" b="b"/>
              <a:pathLst>
                <a:path w="2165" h="1804">
                  <a:moveTo>
                    <a:pt x="2166" y="1805"/>
                  </a:moveTo>
                  <a:cubicBezTo>
                    <a:pt x="1444" y="1263"/>
                    <a:pt x="722" y="541"/>
                    <a:pt x="0" y="0"/>
                  </a:cubicBezTo>
                  <a:cubicBezTo>
                    <a:pt x="722" y="722"/>
                    <a:pt x="1444" y="1263"/>
                    <a:pt x="2166" y="1805"/>
                  </a:cubicBezTo>
                  <a:close/>
                </a:path>
              </a:pathLst>
            </a:custGeom>
            <a:solidFill>
              <a:srgbClr val="FFFFFF"/>
            </a:solidFill>
            <a:ln w="1804" cap="flat">
              <a:noFill/>
              <a:prstDash val="solid"/>
              <a:miter/>
            </a:ln>
          </p:spPr>
          <p:txBody>
            <a:bodyPr rtlCol="0" anchor="ctr"/>
            <a:lstStyle/>
            <a:p>
              <a:endParaRPr lang="en-US"/>
            </a:p>
          </p:txBody>
        </p:sp>
        <p:sp>
          <p:nvSpPr>
            <p:cNvPr id="129" name="Freeform 703">
              <a:extLst>
                <a:ext uri="{FF2B5EF4-FFF2-40B4-BE49-F238E27FC236}">
                  <a16:creationId xmlns:a16="http://schemas.microsoft.com/office/drawing/2014/main" id="{D41FBB20-D89D-BD4F-653B-C8AC070E82CF}"/>
                </a:ext>
              </a:extLst>
            </p:cNvPr>
            <p:cNvSpPr/>
            <p:nvPr/>
          </p:nvSpPr>
          <p:spPr>
            <a:xfrm>
              <a:off x="3359838" y="6084850"/>
              <a:ext cx="1443" cy="3067"/>
            </a:xfrm>
            <a:custGeom>
              <a:avLst/>
              <a:gdLst>
                <a:gd name="connsiteX0" fmla="*/ 1444 w 1443"/>
                <a:gd name="connsiteY0" fmla="*/ 3068 h 3067"/>
                <a:gd name="connsiteX1" fmla="*/ 0 w 1443"/>
                <a:gd name="connsiteY1" fmla="*/ 0 h 3067"/>
                <a:gd name="connsiteX2" fmla="*/ 1444 w 1443"/>
                <a:gd name="connsiteY2" fmla="*/ 3068 h 3067"/>
              </a:gdLst>
              <a:ahLst/>
              <a:cxnLst>
                <a:cxn ang="0">
                  <a:pos x="connsiteX0" y="connsiteY0"/>
                </a:cxn>
                <a:cxn ang="0">
                  <a:pos x="connsiteX1" y="connsiteY1"/>
                </a:cxn>
                <a:cxn ang="0">
                  <a:pos x="connsiteX2" y="connsiteY2"/>
                </a:cxn>
              </a:cxnLst>
              <a:rect l="l" t="t" r="r" b="b"/>
              <a:pathLst>
                <a:path w="1443" h="3067">
                  <a:moveTo>
                    <a:pt x="1444" y="3068"/>
                  </a:moveTo>
                  <a:cubicBezTo>
                    <a:pt x="902" y="2166"/>
                    <a:pt x="361" y="1083"/>
                    <a:pt x="0" y="0"/>
                  </a:cubicBezTo>
                  <a:cubicBezTo>
                    <a:pt x="361" y="1083"/>
                    <a:pt x="902" y="2166"/>
                    <a:pt x="1444" y="3068"/>
                  </a:cubicBezTo>
                  <a:close/>
                </a:path>
              </a:pathLst>
            </a:custGeom>
            <a:solidFill>
              <a:srgbClr val="FFFFFF"/>
            </a:solidFill>
            <a:ln w="1804" cap="flat">
              <a:noFill/>
              <a:prstDash val="solid"/>
              <a:miter/>
            </a:ln>
          </p:spPr>
          <p:txBody>
            <a:bodyPr rtlCol="0" anchor="ctr"/>
            <a:lstStyle/>
            <a:p>
              <a:endParaRPr lang="en-US"/>
            </a:p>
          </p:txBody>
        </p:sp>
        <p:sp>
          <p:nvSpPr>
            <p:cNvPr id="130" name="Freeform 704">
              <a:extLst>
                <a:ext uri="{FF2B5EF4-FFF2-40B4-BE49-F238E27FC236}">
                  <a16:creationId xmlns:a16="http://schemas.microsoft.com/office/drawing/2014/main" id="{CD8BB107-9A80-C425-9FDE-69EE66EE99DB}"/>
                </a:ext>
              </a:extLst>
            </p:cNvPr>
            <p:cNvSpPr/>
            <p:nvPr/>
          </p:nvSpPr>
          <p:spPr>
            <a:xfrm>
              <a:off x="3361462" y="6088279"/>
              <a:ext cx="1624" cy="2707"/>
            </a:xfrm>
            <a:custGeom>
              <a:avLst/>
              <a:gdLst>
                <a:gd name="connsiteX0" fmla="*/ 1624 w 1624"/>
                <a:gd name="connsiteY0" fmla="*/ 2707 h 2707"/>
                <a:gd name="connsiteX1" fmla="*/ 0 w 1624"/>
                <a:gd name="connsiteY1" fmla="*/ 0 h 2707"/>
                <a:gd name="connsiteX2" fmla="*/ 1624 w 1624"/>
                <a:gd name="connsiteY2" fmla="*/ 2707 h 2707"/>
              </a:gdLst>
              <a:ahLst/>
              <a:cxnLst>
                <a:cxn ang="0">
                  <a:pos x="connsiteX0" y="connsiteY0"/>
                </a:cxn>
                <a:cxn ang="0">
                  <a:pos x="connsiteX1" y="connsiteY1"/>
                </a:cxn>
                <a:cxn ang="0">
                  <a:pos x="connsiteX2" y="connsiteY2"/>
                </a:cxn>
              </a:cxnLst>
              <a:rect l="l" t="t" r="r" b="b"/>
              <a:pathLst>
                <a:path w="1624" h="2707">
                  <a:moveTo>
                    <a:pt x="1624" y="2707"/>
                  </a:moveTo>
                  <a:cubicBezTo>
                    <a:pt x="1083" y="1805"/>
                    <a:pt x="541" y="902"/>
                    <a:pt x="0" y="0"/>
                  </a:cubicBezTo>
                  <a:cubicBezTo>
                    <a:pt x="541" y="902"/>
                    <a:pt x="1083" y="1805"/>
                    <a:pt x="1624" y="2707"/>
                  </a:cubicBezTo>
                  <a:close/>
                </a:path>
              </a:pathLst>
            </a:custGeom>
            <a:solidFill>
              <a:srgbClr val="FFFFFF"/>
            </a:solidFill>
            <a:ln w="1804" cap="flat">
              <a:noFill/>
              <a:prstDash val="solid"/>
              <a:miter/>
            </a:ln>
          </p:spPr>
          <p:txBody>
            <a:bodyPr rtlCol="0" anchor="ctr"/>
            <a:lstStyle/>
            <a:p>
              <a:endParaRPr lang="en-US"/>
            </a:p>
          </p:txBody>
        </p:sp>
        <p:sp>
          <p:nvSpPr>
            <p:cNvPr id="131" name="Freeform 705">
              <a:extLst>
                <a:ext uri="{FF2B5EF4-FFF2-40B4-BE49-F238E27FC236}">
                  <a16:creationId xmlns:a16="http://schemas.microsoft.com/office/drawing/2014/main" id="{239123CC-B14D-AAF5-72F4-E89F06BAF6FF}"/>
                </a:ext>
              </a:extLst>
            </p:cNvPr>
            <p:cNvSpPr/>
            <p:nvPr/>
          </p:nvSpPr>
          <p:spPr>
            <a:xfrm>
              <a:off x="3363086" y="6091347"/>
              <a:ext cx="1804" cy="2346"/>
            </a:xfrm>
            <a:custGeom>
              <a:avLst/>
              <a:gdLst>
                <a:gd name="connsiteX0" fmla="*/ 1805 w 1804"/>
                <a:gd name="connsiteY0" fmla="*/ 2346 h 2346"/>
                <a:gd name="connsiteX1" fmla="*/ 0 w 1804"/>
                <a:gd name="connsiteY1" fmla="*/ 0 h 2346"/>
                <a:gd name="connsiteX2" fmla="*/ 1805 w 1804"/>
                <a:gd name="connsiteY2" fmla="*/ 2346 h 2346"/>
              </a:gdLst>
              <a:ahLst/>
              <a:cxnLst>
                <a:cxn ang="0">
                  <a:pos x="connsiteX0" y="connsiteY0"/>
                </a:cxn>
                <a:cxn ang="0">
                  <a:pos x="connsiteX1" y="connsiteY1"/>
                </a:cxn>
                <a:cxn ang="0">
                  <a:pos x="connsiteX2" y="connsiteY2"/>
                </a:cxn>
              </a:cxnLst>
              <a:rect l="l" t="t" r="r" b="b"/>
              <a:pathLst>
                <a:path w="1804" h="2346">
                  <a:moveTo>
                    <a:pt x="1805" y="2346"/>
                  </a:moveTo>
                  <a:cubicBezTo>
                    <a:pt x="1263" y="1625"/>
                    <a:pt x="722" y="722"/>
                    <a:pt x="0" y="0"/>
                  </a:cubicBezTo>
                  <a:cubicBezTo>
                    <a:pt x="722" y="722"/>
                    <a:pt x="1263" y="1444"/>
                    <a:pt x="1805" y="2346"/>
                  </a:cubicBezTo>
                  <a:close/>
                </a:path>
              </a:pathLst>
            </a:custGeom>
            <a:solidFill>
              <a:srgbClr val="FFFFFF"/>
            </a:solidFill>
            <a:ln w="1804" cap="flat">
              <a:noFill/>
              <a:prstDash val="solid"/>
              <a:miter/>
            </a:ln>
          </p:spPr>
          <p:txBody>
            <a:bodyPr rtlCol="0" anchor="ctr"/>
            <a:lstStyle/>
            <a:p>
              <a:endParaRPr lang="en-US"/>
            </a:p>
          </p:txBody>
        </p:sp>
        <p:sp>
          <p:nvSpPr>
            <p:cNvPr id="132" name="Freeform 706">
              <a:extLst>
                <a:ext uri="{FF2B5EF4-FFF2-40B4-BE49-F238E27FC236}">
                  <a16:creationId xmlns:a16="http://schemas.microsoft.com/office/drawing/2014/main" id="{86CA9952-E993-ACE4-9007-4053F722166C}"/>
                </a:ext>
              </a:extLst>
            </p:cNvPr>
            <p:cNvSpPr/>
            <p:nvPr/>
          </p:nvSpPr>
          <p:spPr>
            <a:xfrm>
              <a:off x="3394849" y="6108853"/>
              <a:ext cx="3429" cy="541"/>
            </a:xfrm>
            <a:custGeom>
              <a:avLst/>
              <a:gdLst>
                <a:gd name="connsiteX0" fmla="*/ 3429 w 3429"/>
                <a:gd name="connsiteY0" fmla="*/ 542 h 541"/>
                <a:gd name="connsiteX1" fmla="*/ 0 w 3429"/>
                <a:gd name="connsiteY1" fmla="*/ 0 h 541"/>
                <a:gd name="connsiteX2" fmla="*/ 3429 w 3429"/>
                <a:gd name="connsiteY2" fmla="*/ 542 h 541"/>
              </a:gdLst>
              <a:ahLst/>
              <a:cxnLst>
                <a:cxn ang="0">
                  <a:pos x="connsiteX0" y="connsiteY0"/>
                </a:cxn>
                <a:cxn ang="0">
                  <a:pos x="connsiteX1" y="connsiteY1"/>
                </a:cxn>
                <a:cxn ang="0">
                  <a:pos x="connsiteX2" y="connsiteY2"/>
                </a:cxn>
              </a:cxnLst>
              <a:rect l="l" t="t" r="r" b="b"/>
              <a:pathLst>
                <a:path w="3429" h="541">
                  <a:moveTo>
                    <a:pt x="3429" y="542"/>
                  </a:moveTo>
                  <a:cubicBezTo>
                    <a:pt x="2346" y="361"/>
                    <a:pt x="1083" y="181"/>
                    <a:pt x="0" y="0"/>
                  </a:cubicBezTo>
                  <a:cubicBezTo>
                    <a:pt x="1083" y="181"/>
                    <a:pt x="2166" y="361"/>
                    <a:pt x="3429" y="542"/>
                  </a:cubicBezTo>
                  <a:close/>
                </a:path>
              </a:pathLst>
            </a:custGeom>
            <a:solidFill>
              <a:srgbClr val="FFFFFF"/>
            </a:solidFill>
            <a:ln w="1804" cap="flat">
              <a:noFill/>
              <a:prstDash val="solid"/>
              <a:miter/>
            </a:ln>
          </p:spPr>
          <p:txBody>
            <a:bodyPr rtlCol="0" anchor="ctr"/>
            <a:lstStyle/>
            <a:p>
              <a:endParaRPr lang="en-US"/>
            </a:p>
          </p:txBody>
        </p:sp>
        <p:sp>
          <p:nvSpPr>
            <p:cNvPr id="133" name="Freeform 707">
              <a:extLst>
                <a:ext uri="{FF2B5EF4-FFF2-40B4-BE49-F238E27FC236}">
                  <a16:creationId xmlns:a16="http://schemas.microsoft.com/office/drawing/2014/main" id="{019EE0FE-756B-2077-DA17-2FF15DD5BE73}"/>
                </a:ext>
              </a:extLst>
            </p:cNvPr>
            <p:cNvSpPr/>
            <p:nvPr/>
          </p:nvSpPr>
          <p:spPr>
            <a:xfrm>
              <a:off x="3390699" y="6108131"/>
              <a:ext cx="3429" cy="721"/>
            </a:xfrm>
            <a:custGeom>
              <a:avLst/>
              <a:gdLst>
                <a:gd name="connsiteX0" fmla="*/ 3429 w 3429"/>
                <a:gd name="connsiteY0" fmla="*/ 722 h 721"/>
                <a:gd name="connsiteX1" fmla="*/ 0 w 3429"/>
                <a:gd name="connsiteY1" fmla="*/ 0 h 721"/>
                <a:gd name="connsiteX2" fmla="*/ 3429 w 3429"/>
                <a:gd name="connsiteY2" fmla="*/ 722 h 721"/>
              </a:gdLst>
              <a:ahLst/>
              <a:cxnLst>
                <a:cxn ang="0">
                  <a:pos x="connsiteX0" y="connsiteY0"/>
                </a:cxn>
                <a:cxn ang="0">
                  <a:pos x="connsiteX1" y="connsiteY1"/>
                </a:cxn>
                <a:cxn ang="0">
                  <a:pos x="connsiteX2" y="connsiteY2"/>
                </a:cxn>
              </a:cxnLst>
              <a:rect l="l" t="t" r="r" b="b"/>
              <a:pathLst>
                <a:path w="3429" h="721">
                  <a:moveTo>
                    <a:pt x="3429" y="722"/>
                  </a:moveTo>
                  <a:cubicBezTo>
                    <a:pt x="2166" y="542"/>
                    <a:pt x="1083" y="361"/>
                    <a:pt x="0" y="0"/>
                  </a:cubicBezTo>
                  <a:cubicBezTo>
                    <a:pt x="1083" y="181"/>
                    <a:pt x="2166" y="542"/>
                    <a:pt x="3429" y="722"/>
                  </a:cubicBezTo>
                  <a:close/>
                </a:path>
              </a:pathLst>
            </a:custGeom>
            <a:solidFill>
              <a:srgbClr val="FFFFFF"/>
            </a:solidFill>
            <a:ln w="1804" cap="flat">
              <a:noFill/>
              <a:prstDash val="solid"/>
              <a:miter/>
            </a:ln>
          </p:spPr>
          <p:txBody>
            <a:bodyPr rtlCol="0" anchor="ctr"/>
            <a:lstStyle/>
            <a:p>
              <a:endParaRPr lang="en-US"/>
            </a:p>
          </p:txBody>
        </p:sp>
        <p:sp>
          <p:nvSpPr>
            <p:cNvPr id="134" name="Freeform 708">
              <a:extLst>
                <a:ext uri="{FF2B5EF4-FFF2-40B4-BE49-F238E27FC236}">
                  <a16:creationId xmlns:a16="http://schemas.microsoft.com/office/drawing/2014/main" id="{E5150D74-BEB3-B0B7-A8E1-2F35C5543B0F}"/>
                </a:ext>
              </a:extLst>
            </p:cNvPr>
            <p:cNvSpPr/>
            <p:nvPr/>
          </p:nvSpPr>
          <p:spPr>
            <a:xfrm>
              <a:off x="4436904" y="5192408"/>
              <a:ext cx="2526" cy="360"/>
            </a:xfrm>
            <a:custGeom>
              <a:avLst/>
              <a:gdLst>
                <a:gd name="connsiteX0" fmla="*/ 0 w 2526"/>
                <a:gd name="connsiteY0" fmla="*/ 0 h 360"/>
                <a:gd name="connsiteX1" fmla="*/ 2527 w 2526"/>
                <a:gd name="connsiteY1" fmla="*/ 361 h 360"/>
                <a:gd name="connsiteX2" fmla="*/ 0 w 2526"/>
                <a:gd name="connsiteY2" fmla="*/ 0 h 360"/>
              </a:gdLst>
              <a:ahLst/>
              <a:cxnLst>
                <a:cxn ang="0">
                  <a:pos x="connsiteX0" y="connsiteY0"/>
                </a:cxn>
                <a:cxn ang="0">
                  <a:pos x="connsiteX1" y="connsiteY1"/>
                </a:cxn>
                <a:cxn ang="0">
                  <a:pos x="connsiteX2" y="connsiteY2"/>
                </a:cxn>
              </a:cxnLst>
              <a:rect l="l" t="t" r="r" b="b"/>
              <a:pathLst>
                <a:path w="2526" h="360">
                  <a:moveTo>
                    <a:pt x="0" y="0"/>
                  </a:moveTo>
                  <a:cubicBezTo>
                    <a:pt x="902" y="0"/>
                    <a:pt x="1805" y="180"/>
                    <a:pt x="2527" y="361"/>
                  </a:cubicBezTo>
                  <a:cubicBezTo>
                    <a:pt x="1805" y="180"/>
                    <a:pt x="902" y="0"/>
                    <a:pt x="0" y="0"/>
                  </a:cubicBezTo>
                  <a:close/>
                </a:path>
              </a:pathLst>
            </a:custGeom>
            <a:solidFill>
              <a:srgbClr val="FFFFFF"/>
            </a:solidFill>
            <a:ln w="1804" cap="flat">
              <a:noFill/>
              <a:prstDash val="solid"/>
              <a:miter/>
            </a:ln>
          </p:spPr>
          <p:txBody>
            <a:bodyPr rtlCol="0" anchor="ctr"/>
            <a:lstStyle/>
            <a:p>
              <a:endParaRPr lang="en-US"/>
            </a:p>
          </p:txBody>
        </p:sp>
        <p:sp>
          <p:nvSpPr>
            <p:cNvPr id="135" name="Freeform 709">
              <a:extLst>
                <a:ext uri="{FF2B5EF4-FFF2-40B4-BE49-F238E27FC236}">
                  <a16:creationId xmlns:a16="http://schemas.microsoft.com/office/drawing/2014/main" id="{EF9221A0-CAB7-6243-C846-AE41D5AE0D76}"/>
                </a:ext>
              </a:extLst>
            </p:cNvPr>
            <p:cNvSpPr/>
            <p:nvPr/>
          </p:nvSpPr>
          <p:spPr>
            <a:xfrm>
              <a:off x="3377524" y="6103800"/>
              <a:ext cx="2707" cy="1263"/>
            </a:xfrm>
            <a:custGeom>
              <a:avLst/>
              <a:gdLst>
                <a:gd name="connsiteX0" fmla="*/ 2707 w 2707"/>
                <a:gd name="connsiteY0" fmla="*/ 1263 h 1263"/>
                <a:gd name="connsiteX1" fmla="*/ 0 w 2707"/>
                <a:gd name="connsiteY1" fmla="*/ 0 h 1263"/>
                <a:gd name="connsiteX2" fmla="*/ 2707 w 2707"/>
                <a:gd name="connsiteY2" fmla="*/ 1263 h 1263"/>
              </a:gdLst>
              <a:ahLst/>
              <a:cxnLst>
                <a:cxn ang="0">
                  <a:pos x="connsiteX0" y="connsiteY0"/>
                </a:cxn>
                <a:cxn ang="0">
                  <a:pos x="connsiteX1" y="connsiteY1"/>
                </a:cxn>
                <a:cxn ang="0">
                  <a:pos x="connsiteX2" y="connsiteY2"/>
                </a:cxn>
              </a:cxnLst>
              <a:rect l="l" t="t" r="r" b="b"/>
              <a:pathLst>
                <a:path w="2707" h="1263">
                  <a:moveTo>
                    <a:pt x="2707" y="1263"/>
                  </a:moveTo>
                  <a:cubicBezTo>
                    <a:pt x="1805" y="902"/>
                    <a:pt x="902" y="541"/>
                    <a:pt x="0" y="0"/>
                  </a:cubicBezTo>
                  <a:cubicBezTo>
                    <a:pt x="722" y="361"/>
                    <a:pt x="1624" y="902"/>
                    <a:pt x="2707" y="1263"/>
                  </a:cubicBezTo>
                  <a:close/>
                </a:path>
              </a:pathLst>
            </a:custGeom>
            <a:solidFill>
              <a:srgbClr val="FFFFFF"/>
            </a:solidFill>
            <a:ln w="1804" cap="flat">
              <a:noFill/>
              <a:prstDash val="solid"/>
              <a:miter/>
            </a:ln>
          </p:spPr>
          <p:txBody>
            <a:bodyPr rtlCol="0" anchor="ctr"/>
            <a:lstStyle/>
            <a:p>
              <a:endParaRPr lang="en-US"/>
            </a:p>
          </p:txBody>
        </p:sp>
        <p:sp>
          <p:nvSpPr>
            <p:cNvPr id="136" name="Freeform 710">
              <a:extLst>
                <a:ext uri="{FF2B5EF4-FFF2-40B4-BE49-F238E27FC236}">
                  <a16:creationId xmlns:a16="http://schemas.microsoft.com/office/drawing/2014/main" id="{8E9DB4F3-4EB7-0DD5-3472-C513F4741822}"/>
                </a:ext>
              </a:extLst>
            </p:cNvPr>
            <p:cNvSpPr/>
            <p:nvPr/>
          </p:nvSpPr>
          <p:spPr>
            <a:xfrm>
              <a:off x="3398639" y="6109575"/>
              <a:ext cx="3789" cy="360"/>
            </a:xfrm>
            <a:custGeom>
              <a:avLst/>
              <a:gdLst>
                <a:gd name="connsiteX0" fmla="*/ 3790 w 3789"/>
                <a:gd name="connsiteY0" fmla="*/ 361 h 360"/>
                <a:gd name="connsiteX1" fmla="*/ 0 w 3789"/>
                <a:gd name="connsiteY1" fmla="*/ 0 h 360"/>
                <a:gd name="connsiteX2" fmla="*/ 3790 w 3789"/>
                <a:gd name="connsiteY2" fmla="*/ 361 h 360"/>
              </a:gdLst>
              <a:ahLst/>
              <a:cxnLst>
                <a:cxn ang="0">
                  <a:pos x="connsiteX0" y="connsiteY0"/>
                </a:cxn>
                <a:cxn ang="0">
                  <a:pos x="connsiteX1" y="connsiteY1"/>
                </a:cxn>
                <a:cxn ang="0">
                  <a:pos x="connsiteX2" y="connsiteY2"/>
                </a:cxn>
              </a:cxnLst>
              <a:rect l="l" t="t" r="r" b="b"/>
              <a:pathLst>
                <a:path w="3789" h="360">
                  <a:moveTo>
                    <a:pt x="3790" y="361"/>
                  </a:moveTo>
                  <a:cubicBezTo>
                    <a:pt x="2527" y="180"/>
                    <a:pt x="1083" y="180"/>
                    <a:pt x="0" y="0"/>
                  </a:cubicBezTo>
                  <a:cubicBezTo>
                    <a:pt x="1263" y="0"/>
                    <a:pt x="2527" y="180"/>
                    <a:pt x="3790" y="361"/>
                  </a:cubicBezTo>
                  <a:close/>
                </a:path>
              </a:pathLst>
            </a:custGeom>
            <a:solidFill>
              <a:srgbClr val="FFFFFF"/>
            </a:solidFill>
            <a:ln w="1804" cap="flat">
              <a:noFill/>
              <a:prstDash val="solid"/>
              <a:miter/>
            </a:ln>
          </p:spPr>
          <p:txBody>
            <a:bodyPr rtlCol="0" anchor="ctr"/>
            <a:lstStyle/>
            <a:p>
              <a:endParaRPr lang="en-US"/>
            </a:p>
          </p:txBody>
        </p:sp>
        <p:sp>
          <p:nvSpPr>
            <p:cNvPr id="137" name="Freeform 711">
              <a:extLst>
                <a:ext uri="{FF2B5EF4-FFF2-40B4-BE49-F238E27FC236}">
                  <a16:creationId xmlns:a16="http://schemas.microsoft.com/office/drawing/2014/main" id="{9F02BB28-243B-5557-1BBE-FB72E85FEE5B}"/>
                </a:ext>
              </a:extLst>
            </p:cNvPr>
            <p:cNvSpPr/>
            <p:nvPr/>
          </p:nvSpPr>
          <p:spPr>
            <a:xfrm>
              <a:off x="3387269" y="6107229"/>
              <a:ext cx="2887" cy="721"/>
            </a:xfrm>
            <a:custGeom>
              <a:avLst/>
              <a:gdLst>
                <a:gd name="connsiteX0" fmla="*/ 2888 w 2887"/>
                <a:gd name="connsiteY0" fmla="*/ 722 h 721"/>
                <a:gd name="connsiteX1" fmla="*/ 0 w 2887"/>
                <a:gd name="connsiteY1" fmla="*/ 0 h 721"/>
                <a:gd name="connsiteX2" fmla="*/ 2888 w 2887"/>
                <a:gd name="connsiteY2" fmla="*/ 722 h 721"/>
              </a:gdLst>
              <a:ahLst/>
              <a:cxnLst>
                <a:cxn ang="0">
                  <a:pos x="connsiteX0" y="connsiteY0"/>
                </a:cxn>
                <a:cxn ang="0">
                  <a:pos x="connsiteX1" y="connsiteY1"/>
                </a:cxn>
                <a:cxn ang="0">
                  <a:pos x="connsiteX2" y="connsiteY2"/>
                </a:cxn>
              </a:cxnLst>
              <a:rect l="l" t="t" r="r" b="b"/>
              <a:pathLst>
                <a:path w="2887" h="721">
                  <a:moveTo>
                    <a:pt x="2888" y="722"/>
                  </a:moveTo>
                  <a:cubicBezTo>
                    <a:pt x="1805" y="542"/>
                    <a:pt x="902" y="181"/>
                    <a:pt x="0" y="0"/>
                  </a:cubicBezTo>
                  <a:cubicBezTo>
                    <a:pt x="902" y="361"/>
                    <a:pt x="1805" y="542"/>
                    <a:pt x="2888" y="722"/>
                  </a:cubicBezTo>
                  <a:close/>
                </a:path>
              </a:pathLst>
            </a:custGeom>
            <a:solidFill>
              <a:srgbClr val="FFFFFF"/>
            </a:solidFill>
            <a:ln w="1804" cap="flat">
              <a:noFill/>
              <a:prstDash val="solid"/>
              <a:miter/>
            </a:ln>
          </p:spPr>
          <p:txBody>
            <a:bodyPr rtlCol="0" anchor="ctr"/>
            <a:lstStyle/>
            <a:p>
              <a:endParaRPr lang="en-US"/>
            </a:p>
          </p:txBody>
        </p:sp>
        <p:sp>
          <p:nvSpPr>
            <p:cNvPr id="138" name="Freeform 712">
              <a:extLst>
                <a:ext uri="{FF2B5EF4-FFF2-40B4-BE49-F238E27FC236}">
                  <a16:creationId xmlns:a16="http://schemas.microsoft.com/office/drawing/2014/main" id="{848FC252-079A-072C-E639-6EDC945F3C2C}"/>
                </a:ext>
              </a:extLst>
            </p:cNvPr>
            <p:cNvSpPr/>
            <p:nvPr/>
          </p:nvSpPr>
          <p:spPr>
            <a:xfrm>
              <a:off x="3380412" y="6105063"/>
              <a:ext cx="2707" cy="1082"/>
            </a:xfrm>
            <a:custGeom>
              <a:avLst/>
              <a:gdLst>
                <a:gd name="connsiteX0" fmla="*/ 2707 w 2707"/>
                <a:gd name="connsiteY0" fmla="*/ 1083 h 1082"/>
                <a:gd name="connsiteX1" fmla="*/ 0 w 2707"/>
                <a:gd name="connsiteY1" fmla="*/ 0 h 1082"/>
                <a:gd name="connsiteX2" fmla="*/ 2707 w 2707"/>
                <a:gd name="connsiteY2" fmla="*/ 1083 h 1082"/>
              </a:gdLst>
              <a:ahLst/>
              <a:cxnLst>
                <a:cxn ang="0">
                  <a:pos x="connsiteX0" y="connsiteY0"/>
                </a:cxn>
                <a:cxn ang="0">
                  <a:pos x="connsiteX1" y="connsiteY1"/>
                </a:cxn>
                <a:cxn ang="0">
                  <a:pos x="connsiteX2" y="connsiteY2"/>
                </a:cxn>
              </a:cxnLst>
              <a:rect l="l" t="t" r="r" b="b"/>
              <a:pathLst>
                <a:path w="2707" h="1082">
                  <a:moveTo>
                    <a:pt x="2707" y="1083"/>
                  </a:moveTo>
                  <a:cubicBezTo>
                    <a:pt x="1805" y="722"/>
                    <a:pt x="902" y="361"/>
                    <a:pt x="0" y="0"/>
                  </a:cubicBezTo>
                  <a:cubicBezTo>
                    <a:pt x="722" y="361"/>
                    <a:pt x="1805" y="722"/>
                    <a:pt x="2707" y="1083"/>
                  </a:cubicBezTo>
                  <a:close/>
                </a:path>
              </a:pathLst>
            </a:custGeom>
            <a:solidFill>
              <a:srgbClr val="FFFFFF"/>
            </a:solidFill>
            <a:ln w="1804" cap="flat">
              <a:noFill/>
              <a:prstDash val="solid"/>
              <a:miter/>
            </a:ln>
          </p:spPr>
          <p:txBody>
            <a:bodyPr rtlCol="0" anchor="ctr"/>
            <a:lstStyle/>
            <a:p>
              <a:endParaRPr lang="en-US"/>
            </a:p>
          </p:txBody>
        </p:sp>
        <p:sp>
          <p:nvSpPr>
            <p:cNvPr id="139" name="Freeform 713">
              <a:extLst>
                <a:ext uri="{FF2B5EF4-FFF2-40B4-BE49-F238E27FC236}">
                  <a16:creationId xmlns:a16="http://schemas.microsoft.com/office/drawing/2014/main" id="{74262966-A730-D0F5-AA21-B9A7AE2523C0}"/>
                </a:ext>
              </a:extLst>
            </p:cNvPr>
            <p:cNvSpPr/>
            <p:nvPr/>
          </p:nvSpPr>
          <p:spPr>
            <a:xfrm>
              <a:off x="3383660" y="6106327"/>
              <a:ext cx="3068" cy="902"/>
            </a:xfrm>
            <a:custGeom>
              <a:avLst/>
              <a:gdLst>
                <a:gd name="connsiteX0" fmla="*/ 3068 w 3068"/>
                <a:gd name="connsiteY0" fmla="*/ 902 h 902"/>
                <a:gd name="connsiteX1" fmla="*/ 0 w 3068"/>
                <a:gd name="connsiteY1" fmla="*/ 0 h 902"/>
                <a:gd name="connsiteX2" fmla="*/ 3068 w 3068"/>
                <a:gd name="connsiteY2" fmla="*/ 902 h 902"/>
              </a:gdLst>
              <a:ahLst/>
              <a:cxnLst>
                <a:cxn ang="0">
                  <a:pos x="connsiteX0" y="connsiteY0"/>
                </a:cxn>
                <a:cxn ang="0">
                  <a:pos x="connsiteX1" y="connsiteY1"/>
                </a:cxn>
                <a:cxn ang="0">
                  <a:pos x="connsiteX2" y="connsiteY2"/>
                </a:cxn>
              </a:cxnLst>
              <a:rect l="l" t="t" r="r" b="b"/>
              <a:pathLst>
                <a:path w="3068" h="902">
                  <a:moveTo>
                    <a:pt x="3068" y="902"/>
                  </a:moveTo>
                  <a:cubicBezTo>
                    <a:pt x="1985" y="542"/>
                    <a:pt x="902" y="361"/>
                    <a:pt x="0" y="0"/>
                  </a:cubicBezTo>
                  <a:cubicBezTo>
                    <a:pt x="902" y="361"/>
                    <a:pt x="1985" y="542"/>
                    <a:pt x="3068" y="902"/>
                  </a:cubicBezTo>
                  <a:close/>
                </a:path>
              </a:pathLst>
            </a:custGeom>
            <a:solidFill>
              <a:srgbClr val="FFFFFF"/>
            </a:solidFill>
            <a:ln w="1804" cap="flat">
              <a:noFill/>
              <a:prstDash val="solid"/>
              <a:miter/>
            </a:ln>
          </p:spPr>
          <p:txBody>
            <a:bodyPr rtlCol="0" anchor="ctr"/>
            <a:lstStyle/>
            <a:p>
              <a:endParaRPr lang="en-US"/>
            </a:p>
          </p:txBody>
        </p:sp>
        <p:sp>
          <p:nvSpPr>
            <p:cNvPr id="140" name="Freeform 714">
              <a:extLst>
                <a:ext uri="{FF2B5EF4-FFF2-40B4-BE49-F238E27FC236}">
                  <a16:creationId xmlns:a16="http://schemas.microsoft.com/office/drawing/2014/main" id="{BC37DBE5-A88C-4936-DD49-326A962C58DC}"/>
                </a:ext>
              </a:extLst>
            </p:cNvPr>
            <p:cNvSpPr/>
            <p:nvPr/>
          </p:nvSpPr>
          <p:spPr>
            <a:xfrm>
              <a:off x="4452245" y="5204500"/>
              <a:ext cx="361" cy="2346"/>
            </a:xfrm>
            <a:custGeom>
              <a:avLst/>
              <a:gdLst>
                <a:gd name="connsiteX0" fmla="*/ 0 w 361"/>
                <a:gd name="connsiteY0" fmla="*/ 0 h 2346"/>
                <a:gd name="connsiteX1" fmla="*/ 361 w 361"/>
                <a:gd name="connsiteY1" fmla="*/ 2346 h 2346"/>
                <a:gd name="connsiteX2" fmla="*/ 0 w 361"/>
                <a:gd name="connsiteY2" fmla="*/ 0 h 2346"/>
              </a:gdLst>
              <a:ahLst/>
              <a:cxnLst>
                <a:cxn ang="0">
                  <a:pos x="connsiteX0" y="connsiteY0"/>
                </a:cxn>
                <a:cxn ang="0">
                  <a:pos x="connsiteX1" y="connsiteY1"/>
                </a:cxn>
                <a:cxn ang="0">
                  <a:pos x="connsiteX2" y="connsiteY2"/>
                </a:cxn>
              </a:cxnLst>
              <a:rect l="l" t="t" r="r" b="b"/>
              <a:pathLst>
                <a:path w="361" h="2346">
                  <a:moveTo>
                    <a:pt x="0" y="0"/>
                  </a:moveTo>
                  <a:cubicBezTo>
                    <a:pt x="181" y="722"/>
                    <a:pt x="181" y="1444"/>
                    <a:pt x="361" y="2346"/>
                  </a:cubicBezTo>
                  <a:cubicBezTo>
                    <a:pt x="361" y="1444"/>
                    <a:pt x="181" y="722"/>
                    <a:pt x="0" y="0"/>
                  </a:cubicBezTo>
                  <a:close/>
                </a:path>
              </a:pathLst>
            </a:custGeom>
            <a:solidFill>
              <a:srgbClr val="FFFFFF"/>
            </a:solidFill>
            <a:ln w="1804" cap="flat">
              <a:noFill/>
              <a:prstDash val="solid"/>
              <a:miter/>
            </a:ln>
          </p:spPr>
          <p:txBody>
            <a:bodyPr rtlCol="0" anchor="ctr"/>
            <a:lstStyle/>
            <a:p>
              <a:endParaRPr lang="en-US"/>
            </a:p>
          </p:txBody>
        </p:sp>
        <p:sp>
          <p:nvSpPr>
            <p:cNvPr id="141" name="Freeform 715">
              <a:extLst>
                <a:ext uri="{FF2B5EF4-FFF2-40B4-BE49-F238E27FC236}">
                  <a16:creationId xmlns:a16="http://schemas.microsoft.com/office/drawing/2014/main" id="{DF74F211-539A-8DA6-3770-E1FD3FC3CFA1}"/>
                </a:ext>
              </a:extLst>
            </p:cNvPr>
            <p:cNvSpPr/>
            <p:nvPr/>
          </p:nvSpPr>
          <p:spPr>
            <a:xfrm>
              <a:off x="4448455" y="5196198"/>
              <a:ext cx="1082" cy="1083"/>
            </a:xfrm>
            <a:custGeom>
              <a:avLst/>
              <a:gdLst>
                <a:gd name="connsiteX0" fmla="*/ 0 w 1082"/>
                <a:gd name="connsiteY0" fmla="*/ 0 h 1083"/>
                <a:gd name="connsiteX1" fmla="*/ 1083 w 1082"/>
                <a:gd name="connsiteY1" fmla="*/ 1083 h 1083"/>
                <a:gd name="connsiteX2" fmla="*/ 0 w 1082"/>
                <a:gd name="connsiteY2" fmla="*/ 0 h 1083"/>
              </a:gdLst>
              <a:ahLst/>
              <a:cxnLst>
                <a:cxn ang="0">
                  <a:pos x="connsiteX0" y="connsiteY0"/>
                </a:cxn>
                <a:cxn ang="0">
                  <a:pos x="connsiteX1" y="connsiteY1"/>
                </a:cxn>
                <a:cxn ang="0">
                  <a:pos x="connsiteX2" y="connsiteY2"/>
                </a:cxn>
              </a:cxnLst>
              <a:rect l="l" t="t" r="r" b="b"/>
              <a:pathLst>
                <a:path w="1082" h="1083">
                  <a:moveTo>
                    <a:pt x="0" y="0"/>
                  </a:moveTo>
                  <a:cubicBezTo>
                    <a:pt x="361" y="361"/>
                    <a:pt x="722" y="722"/>
                    <a:pt x="1083" y="1083"/>
                  </a:cubicBezTo>
                  <a:cubicBezTo>
                    <a:pt x="722" y="722"/>
                    <a:pt x="361" y="361"/>
                    <a:pt x="0" y="0"/>
                  </a:cubicBezTo>
                  <a:close/>
                </a:path>
              </a:pathLst>
            </a:custGeom>
            <a:solidFill>
              <a:srgbClr val="FFFFFF"/>
            </a:solidFill>
            <a:ln w="1804" cap="flat">
              <a:noFill/>
              <a:prstDash val="solid"/>
              <a:miter/>
            </a:ln>
          </p:spPr>
          <p:txBody>
            <a:bodyPr rtlCol="0" anchor="ctr"/>
            <a:lstStyle/>
            <a:p>
              <a:endParaRPr lang="en-US"/>
            </a:p>
          </p:txBody>
        </p:sp>
        <p:sp>
          <p:nvSpPr>
            <p:cNvPr id="142" name="Freeform 716">
              <a:extLst>
                <a:ext uri="{FF2B5EF4-FFF2-40B4-BE49-F238E27FC236}">
                  <a16:creationId xmlns:a16="http://schemas.microsoft.com/office/drawing/2014/main" id="{443616DE-36C3-2AF4-A481-14B2E4433E9C}"/>
                </a:ext>
              </a:extLst>
            </p:cNvPr>
            <p:cNvSpPr/>
            <p:nvPr/>
          </p:nvSpPr>
          <p:spPr>
            <a:xfrm>
              <a:off x="4449538" y="5197281"/>
              <a:ext cx="902" cy="1443"/>
            </a:xfrm>
            <a:custGeom>
              <a:avLst/>
              <a:gdLst>
                <a:gd name="connsiteX0" fmla="*/ 0 w 902"/>
                <a:gd name="connsiteY0" fmla="*/ 0 h 1443"/>
                <a:gd name="connsiteX1" fmla="*/ 902 w 902"/>
                <a:gd name="connsiteY1" fmla="*/ 1444 h 1443"/>
                <a:gd name="connsiteX2" fmla="*/ 0 w 902"/>
                <a:gd name="connsiteY2" fmla="*/ 0 h 1443"/>
              </a:gdLst>
              <a:ahLst/>
              <a:cxnLst>
                <a:cxn ang="0">
                  <a:pos x="connsiteX0" y="connsiteY0"/>
                </a:cxn>
                <a:cxn ang="0">
                  <a:pos x="connsiteX1" y="connsiteY1"/>
                </a:cxn>
                <a:cxn ang="0">
                  <a:pos x="connsiteX2" y="connsiteY2"/>
                </a:cxn>
              </a:cxnLst>
              <a:rect l="l" t="t" r="r" b="b"/>
              <a:pathLst>
                <a:path w="902" h="1443">
                  <a:moveTo>
                    <a:pt x="0" y="0"/>
                  </a:moveTo>
                  <a:cubicBezTo>
                    <a:pt x="361" y="361"/>
                    <a:pt x="722" y="902"/>
                    <a:pt x="902" y="1444"/>
                  </a:cubicBezTo>
                  <a:cubicBezTo>
                    <a:pt x="542" y="902"/>
                    <a:pt x="361" y="542"/>
                    <a:pt x="0" y="0"/>
                  </a:cubicBezTo>
                  <a:close/>
                </a:path>
              </a:pathLst>
            </a:custGeom>
            <a:solidFill>
              <a:srgbClr val="FFFFFF"/>
            </a:solidFill>
            <a:ln w="1804" cap="flat">
              <a:noFill/>
              <a:prstDash val="solid"/>
              <a:miter/>
            </a:ln>
          </p:spPr>
          <p:txBody>
            <a:bodyPr rtlCol="0" anchor="ctr"/>
            <a:lstStyle/>
            <a:p>
              <a:endParaRPr lang="en-US"/>
            </a:p>
          </p:txBody>
        </p:sp>
        <p:sp>
          <p:nvSpPr>
            <p:cNvPr id="143" name="Freeform 717">
              <a:extLst>
                <a:ext uri="{FF2B5EF4-FFF2-40B4-BE49-F238E27FC236}">
                  <a16:creationId xmlns:a16="http://schemas.microsoft.com/office/drawing/2014/main" id="{AAE9E04F-854B-954F-7D45-B6FA71117ECB}"/>
                </a:ext>
              </a:extLst>
            </p:cNvPr>
            <p:cNvSpPr/>
            <p:nvPr/>
          </p:nvSpPr>
          <p:spPr>
            <a:xfrm>
              <a:off x="4450440" y="5198725"/>
              <a:ext cx="721" cy="1624"/>
            </a:xfrm>
            <a:custGeom>
              <a:avLst/>
              <a:gdLst>
                <a:gd name="connsiteX0" fmla="*/ 0 w 721"/>
                <a:gd name="connsiteY0" fmla="*/ 0 h 1624"/>
                <a:gd name="connsiteX1" fmla="*/ 722 w 721"/>
                <a:gd name="connsiteY1" fmla="*/ 1624 h 1624"/>
                <a:gd name="connsiteX2" fmla="*/ 0 w 721"/>
                <a:gd name="connsiteY2" fmla="*/ 0 h 1624"/>
              </a:gdLst>
              <a:ahLst/>
              <a:cxnLst>
                <a:cxn ang="0">
                  <a:pos x="connsiteX0" y="connsiteY0"/>
                </a:cxn>
                <a:cxn ang="0">
                  <a:pos x="connsiteX1" y="connsiteY1"/>
                </a:cxn>
                <a:cxn ang="0">
                  <a:pos x="connsiteX2" y="connsiteY2"/>
                </a:cxn>
              </a:cxnLst>
              <a:rect l="l" t="t" r="r" b="b"/>
              <a:pathLst>
                <a:path w="721" h="1624">
                  <a:moveTo>
                    <a:pt x="0" y="0"/>
                  </a:moveTo>
                  <a:cubicBezTo>
                    <a:pt x="181" y="541"/>
                    <a:pt x="542" y="1083"/>
                    <a:pt x="722" y="1624"/>
                  </a:cubicBezTo>
                  <a:cubicBezTo>
                    <a:pt x="542" y="1083"/>
                    <a:pt x="181" y="541"/>
                    <a:pt x="0" y="0"/>
                  </a:cubicBezTo>
                  <a:close/>
                </a:path>
              </a:pathLst>
            </a:custGeom>
            <a:solidFill>
              <a:srgbClr val="FFFFFF"/>
            </a:solidFill>
            <a:ln w="1804" cap="flat">
              <a:noFill/>
              <a:prstDash val="solid"/>
              <a:miter/>
            </a:ln>
          </p:spPr>
          <p:txBody>
            <a:bodyPr rtlCol="0" anchor="ctr"/>
            <a:lstStyle/>
            <a:p>
              <a:endParaRPr lang="en-US"/>
            </a:p>
          </p:txBody>
        </p:sp>
        <p:sp>
          <p:nvSpPr>
            <p:cNvPr id="144" name="Freeform 718">
              <a:extLst>
                <a:ext uri="{FF2B5EF4-FFF2-40B4-BE49-F238E27FC236}">
                  <a16:creationId xmlns:a16="http://schemas.microsoft.com/office/drawing/2014/main" id="{8065270A-CE90-0A56-9F63-AC81EA2029EC}"/>
                </a:ext>
              </a:extLst>
            </p:cNvPr>
            <p:cNvSpPr/>
            <p:nvPr/>
          </p:nvSpPr>
          <p:spPr>
            <a:xfrm>
              <a:off x="3361101" y="5342562"/>
              <a:ext cx="1804" cy="2887"/>
            </a:xfrm>
            <a:custGeom>
              <a:avLst/>
              <a:gdLst>
                <a:gd name="connsiteX0" fmla="*/ 0 w 1804"/>
                <a:gd name="connsiteY0" fmla="*/ 0 h 2887"/>
                <a:gd name="connsiteX1" fmla="*/ 0 w 1804"/>
                <a:gd name="connsiteY1" fmla="*/ 2887 h 2887"/>
                <a:gd name="connsiteX2" fmla="*/ 0 w 1804"/>
                <a:gd name="connsiteY2" fmla="*/ 0 h 2887"/>
              </a:gdLst>
              <a:ahLst/>
              <a:cxnLst>
                <a:cxn ang="0">
                  <a:pos x="connsiteX0" y="connsiteY0"/>
                </a:cxn>
                <a:cxn ang="0">
                  <a:pos x="connsiteX1" y="connsiteY1"/>
                </a:cxn>
                <a:cxn ang="0">
                  <a:pos x="connsiteX2" y="connsiteY2"/>
                </a:cxn>
              </a:cxnLst>
              <a:rect l="l" t="t" r="r" b="b"/>
              <a:pathLst>
                <a:path w="1804" h="2887">
                  <a:moveTo>
                    <a:pt x="0" y="0"/>
                  </a:moveTo>
                  <a:cubicBezTo>
                    <a:pt x="0" y="902"/>
                    <a:pt x="0" y="1985"/>
                    <a:pt x="0" y="2887"/>
                  </a:cubicBezTo>
                  <a:cubicBezTo>
                    <a:pt x="0" y="1985"/>
                    <a:pt x="0" y="1083"/>
                    <a:pt x="0" y="0"/>
                  </a:cubicBezTo>
                  <a:close/>
                </a:path>
              </a:pathLst>
            </a:custGeom>
            <a:solidFill>
              <a:srgbClr val="FFFFFF"/>
            </a:solidFill>
            <a:ln w="1804" cap="flat">
              <a:noFill/>
              <a:prstDash val="solid"/>
              <a:miter/>
            </a:ln>
          </p:spPr>
          <p:txBody>
            <a:bodyPr rtlCol="0" anchor="ctr"/>
            <a:lstStyle/>
            <a:p>
              <a:endParaRPr lang="en-US"/>
            </a:p>
          </p:txBody>
        </p:sp>
        <p:sp>
          <p:nvSpPr>
            <p:cNvPr id="145" name="Freeform 719">
              <a:extLst>
                <a:ext uri="{FF2B5EF4-FFF2-40B4-BE49-F238E27FC236}">
                  <a16:creationId xmlns:a16="http://schemas.microsoft.com/office/drawing/2014/main" id="{0EE63982-D9CB-900A-9ABE-A869871C9862}"/>
                </a:ext>
              </a:extLst>
            </p:cNvPr>
            <p:cNvSpPr/>
            <p:nvPr/>
          </p:nvSpPr>
          <p:spPr>
            <a:xfrm>
              <a:off x="4445567" y="5194213"/>
              <a:ext cx="2707" cy="1804"/>
            </a:xfrm>
            <a:custGeom>
              <a:avLst/>
              <a:gdLst>
                <a:gd name="connsiteX0" fmla="*/ 0 w 2707"/>
                <a:gd name="connsiteY0" fmla="*/ 0 h 1804"/>
                <a:gd name="connsiteX1" fmla="*/ 2707 w 2707"/>
                <a:gd name="connsiteY1" fmla="*/ 1805 h 1804"/>
                <a:gd name="connsiteX2" fmla="*/ 0 w 2707"/>
                <a:gd name="connsiteY2" fmla="*/ 0 h 1804"/>
              </a:gdLst>
              <a:ahLst/>
              <a:cxnLst>
                <a:cxn ang="0">
                  <a:pos x="connsiteX0" y="connsiteY0"/>
                </a:cxn>
                <a:cxn ang="0">
                  <a:pos x="connsiteX1" y="connsiteY1"/>
                </a:cxn>
                <a:cxn ang="0">
                  <a:pos x="connsiteX2" y="connsiteY2"/>
                </a:cxn>
              </a:cxnLst>
              <a:rect l="l" t="t" r="r" b="b"/>
              <a:pathLst>
                <a:path w="2707" h="1804">
                  <a:moveTo>
                    <a:pt x="0" y="0"/>
                  </a:moveTo>
                  <a:cubicBezTo>
                    <a:pt x="1083" y="541"/>
                    <a:pt x="1985" y="1083"/>
                    <a:pt x="2707" y="1805"/>
                  </a:cubicBezTo>
                  <a:cubicBezTo>
                    <a:pt x="1985" y="1083"/>
                    <a:pt x="1083" y="541"/>
                    <a:pt x="0" y="0"/>
                  </a:cubicBezTo>
                  <a:close/>
                </a:path>
              </a:pathLst>
            </a:custGeom>
            <a:solidFill>
              <a:srgbClr val="FFFFFF"/>
            </a:solidFill>
            <a:ln w="1804" cap="flat">
              <a:noFill/>
              <a:prstDash val="solid"/>
              <a:miter/>
            </a:ln>
          </p:spPr>
          <p:txBody>
            <a:bodyPr rtlCol="0" anchor="ctr"/>
            <a:lstStyle/>
            <a:p>
              <a:endParaRPr lang="en-US"/>
            </a:p>
          </p:txBody>
        </p:sp>
        <p:sp>
          <p:nvSpPr>
            <p:cNvPr id="146" name="Freeform 720">
              <a:extLst>
                <a:ext uri="{FF2B5EF4-FFF2-40B4-BE49-F238E27FC236}">
                  <a16:creationId xmlns:a16="http://schemas.microsoft.com/office/drawing/2014/main" id="{85C83CB3-5A90-E018-284E-1DCE62F26A74}"/>
                </a:ext>
              </a:extLst>
            </p:cNvPr>
            <p:cNvSpPr/>
            <p:nvPr/>
          </p:nvSpPr>
          <p:spPr>
            <a:xfrm>
              <a:off x="4451162" y="5200529"/>
              <a:ext cx="1082" cy="3789"/>
            </a:xfrm>
            <a:custGeom>
              <a:avLst/>
              <a:gdLst>
                <a:gd name="connsiteX0" fmla="*/ 0 w 1082"/>
                <a:gd name="connsiteY0" fmla="*/ 0 h 3789"/>
                <a:gd name="connsiteX1" fmla="*/ 1083 w 1082"/>
                <a:gd name="connsiteY1" fmla="*/ 3790 h 3789"/>
                <a:gd name="connsiteX2" fmla="*/ 0 w 1082"/>
                <a:gd name="connsiteY2" fmla="*/ 0 h 3789"/>
              </a:gdLst>
              <a:ahLst/>
              <a:cxnLst>
                <a:cxn ang="0">
                  <a:pos x="connsiteX0" y="connsiteY0"/>
                </a:cxn>
                <a:cxn ang="0">
                  <a:pos x="connsiteX1" y="connsiteY1"/>
                </a:cxn>
                <a:cxn ang="0">
                  <a:pos x="connsiteX2" y="connsiteY2"/>
                </a:cxn>
              </a:cxnLst>
              <a:rect l="l" t="t" r="r" b="b"/>
              <a:pathLst>
                <a:path w="1082" h="3789">
                  <a:moveTo>
                    <a:pt x="0" y="0"/>
                  </a:moveTo>
                  <a:cubicBezTo>
                    <a:pt x="361" y="1083"/>
                    <a:pt x="722" y="2346"/>
                    <a:pt x="1083" y="3790"/>
                  </a:cubicBezTo>
                  <a:cubicBezTo>
                    <a:pt x="902" y="2346"/>
                    <a:pt x="542" y="1083"/>
                    <a:pt x="0" y="0"/>
                  </a:cubicBezTo>
                  <a:close/>
                </a:path>
              </a:pathLst>
            </a:custGeom>
            <a:solidFill>
              <a:srgbClr val="FFFFFF"/>
            </a:solidFill>
            <a:ln w="1804" cap="flat">
              <a:noFill/>
              <a:prstDash val="solid"/>
              <a:miter/>
            </a:ln>
          </p:spPr>
          <p:txBody>
            <a:bodyPr rtlCol="0" anchor="ctr"/>
            <a:lstStyle/>
            <a:p>
              <a:endParaRPr lang="en-US"/>
            </a:p>
          </p:txBody>
        </p:sp>
        <p:sp>
          <p:nvSpPr>
            <p:cNvPr id="147" name="Freeform 721">
              <a:extLst>
                <a:ext uri="{FF2B5EF4-FFF2-40B4-BE49-F238E27FC236}">
                  <a16:creationId xmlns:a16="http://schemas.microsoft.com/office/drawing/2014/main" id="{1D48F299-0891-8E93-2E3D-E5D1BE97BBDD}"/>
                </a:ext>
              </a:extLst>
            </p:cNvPr>
            <p:cNvSpPr/>
            <p:nvPr/>
          </p:nvSpPr>
          <p:spPr>
            <a:xfrm>
              <a:off x="4443762" y="5193671"/>
              <a:ext cx="1624" cy="721"/>
            </a:xfrm>
            <a:custGeom>
              <a:avLst/>
              <a:gdLst>
                <a:gd name="connsiteX0" fmla="*/ 0 w 1624"/>
                <a:gd name="connsiteY0" fmla="*/ 0 h 721"/>
                <a:gd name="connsiteX1" fmla="*/ 1624 w 1624"/>
                <a:gd name="connsiteY1" fmla="*/ 722 h 721"/>
                <a:gd name="connsiteX2" fmla="*/ 0 w 1624"/>
                <a:gd name="connsiteY2" fmla="*/ 0 h 721"/>
              </a:gdLst>
              <a:ahLst/>
              <a:cxnLst>
                <a:cxn ang="0">
                  <a:pos x="connsiteX0" y="connsiteY0"/>
                </a:cxn>
                <a:cxn ang="0">
                  <a:pos x="connsiteX1" y="connsiteY1"/>
                </a:cxn>
                <a:cxn ang="0">
                  <a:pos x="connsiteX2" y="connsiteY2"/>
                </a:cxn>
              </a:cxnLst>
              <a:rect l="l" t="t" r="r" b="b"/>
              <a:pathLst>
                <a:path w="1624" h="721">
                  <a:moveTo>
                    <a:pt x="0" y="0"/>
                  </a:moveTo>
                  <a:cubicBezTo>
                    <a:pt x="542" y="180"/>
                    <a:pt x="1263" y="361"/>
                    <a:pt x="1624" y="722"/>
                  </a:cubicBezTo>
                  <a:cubicBezTo>
                    <a:pt x="1263" y="361"/>
                    <a:pt x="722" y="180"/>
                    <a:pt x="0" y="0"/>
                  </a:cubicBezTo>
                  <a:close/>
                </a:path>
              </a:pathLst>
            </a:custGeom>
            <a:solidFill>
              <a:srgbClr val="FFFFFF"/>
            </a:solidFill>
            <a:ln w="1804" cap="flat">
              <a:noFill/>
              <a:prstDash val="solid"/>
              <a:miter/>
            </a:ln>
          </p:spPr>
          <p:txBody>
            <a:bodyPr rtlCol="0" anchor="ctr"/>
            <a:lstStyle/>
            <a:p>
              <a:endParaRPr lang="en-US"/>
            </a:p>
          </p:txBody>
        </p:sp>
        <p:sp>
          <p:nvSpPr>
            <p:cNvPr id="148" name="Freeform 722">
              <a:extLst>
                <a:ext uri="{FF2B5EF4-FFF2-40B4-BE49-F238E27FC236}">
                  <a16:creationId xmlns:a16="http://schemas.microsoft.com/office/drawing/2014/main" id="{D91B75B6-2B38-AE70-E4B8-C7FA82C22201}"/>
                </a:ext>
              </a:extLst>
            </p:cNvPr>
            <p:cNvSpPr/>
            <p:nvPr/>
          </p:nvSpPr>
          <p:spPr>
            <a:xfrm>
              <a:off x="4452606" y="5207026"/>
              <a:ext cx="360" cy="5414"/>
            </a:xfrm>
            <a:custGeom>
              <a:avLst/>
              <a:gdLst>
                <a:gd name="connsiteX0" fmla="*/ 0 w 360"/>
                <a:gd name="connsiteY0" fmla="*/ 0 h 5414"/>
                <a:gd name="connsiteX1" fmla="*/ 361 w 360"/>
                <a:gd name="connsiteY1" fmla="*/ 5414 h 5414"/>
                <a:gd name="connsiteX2" fmla="*/ 0 w 360"/>
                <a:gd name="connsiteY2" fmla="*/ 0 h 5414"/>
              </a:gdLst>
              <a:ahLst/>
              <a:cxnLst>
                <a:cxn ang="0">
                  <a:pos x="connsiteX0" y="connsiteY0"/>
                </a:cxn>
                <a:cxn ang="0">
                  <a:pos x="connsiteX1" y="connsiteY1"/>
                </a:cxn>
                <a:cxn ang="0">
                  <a:pos x="connsiteX2" y="connsiteY2"/>
                </a:cxn>
              </a:cxnLst>
              <a:rect l="l" t="t" r="r" b="b"/>
              <a:pathLst>
                <a:path w="360" h="5414">
                  <a:moveTo>
                    <a:pt x="0" y="0"/>
                  </a:moveTo>
                  <a:cubicBezTo>
                    <a:pt x="180" y="1625"/>
                    <a:pt x="361" y="3429"/>
                    <a:pt x="361" y="5414"/>
                  </a:cubicBezTo>
                  <a:cubicBezTo>
                    <a:pt x="361" y="3429"/>
                    <a:pt x="180" y="1625"/>
                    <a:pt x="0" y="0"/>
                  </a:cubicBezTo>
                  <a:close/>
                </a:path>
              </a:pathLst>
            </a:custGeom>
            <a:solidFill>
              <a:srgbClr val="FFFFFF"/>
            </a:solidFill>
            <a:ln w="1804" cap="flat">
              <a:noFill/>
              <a:prstDash val="solid"/>
              <a:miter/>
            </a:ln>
          </p:spPr>
          <p:txBody>
            <a:bodyPr rtlCol="0" anchor="ctr"/>
            <a:lstStyle/>
            <a:p>
              <a:endParaRPr lang="en-US"/>
            </a:p>
          </p:txBody>
        </p:sp>
        <p:sp>
          <p:nvSpPr>
            <p:cNvPr id="149" name="Freeform 723">
              <a:extLst>
                <a:ext uri="{FF2B5EF4-FFF2-40B4-BE49-F238E27FC236}">
                  <a16:creationId xmlns:a16="http://schemas.microsoft.com/office/drawing/2014/main" id="{E611DAEC-8712-3583-E772-841CEB3F11BD}"/>
                </a:ext>
              </a:extLst>
            </p:cNvPr>
            <p:cNvSpPr/>
            <p:nvPr/>
          </p:nvSpPr>
          <p:spPr>
            <a:xfrm>
              <a:off x="3360198" y="5292751"/>
              <a:ext cx="1804" cy="1443"/>
            </a:xfrm>
            <a:custGeom>
              <a:avLst/>
              <a:gdLst>
                <a:gd name="connsiteX0" fmla="*/ 0 w 1804"/>
                <a:gd name="connsiteY0" fmla="*/ 1444 h 1443"/>
                <a:gd name="connsiteX1" fmla="*/ 0 w 1804"/>
                <a:gd name="connsiteY1" fmla="*/ 0 h 1443"/>
                <a:gd name="connsiteX2" fmla="*/ 0 w 1804"/>
                <a:gd name="connsiteY2" fmla="*/ 1444 h 1443"/>
              </a:gdLst>
              <a:ahLst/>
              <a:cxnLst>
                <a:cxn ang="0">
                  <a:pos x="connsiteX0" y="connsiteY0"/>
                </a:cxn>
                <a:cxn ang="0">
                  <a:pos x="connsiteX1" y="connsiteY1"/>
                </a:cxn>
                <a:cxn ang="0">
                  <a:pos x="connsiteX2" y="connsiteY2"/>
                </a:cxn>
              </a:cxnLst>
              <a:rect l="l" t="t" r="r" b="b"/>
              <a:pathLst>
                <a:path w="1804" h="1443">
                  <a:moveTo>
                    <a:pt x="0" y="1444"/>
                  </a:moveTo>
                  <a:cubicBezTo>
                    <a:pt x="0" y="902"/>
                    <a:pt x="0" y="542"/>
                    <a:pt x="0" y="0"/>
                  </a:cubicBezTo>
                  <a:cubicBezTo>
                    <a:pt x="0" y="361"/>
                    <a:pt x="0" y="902"/>
                    <a:pt x="0" y="1444"/>
                  </a:cubicBezTo>
                  <a:close/>
                </a:path>
              </a:pathLst>
            </a:custGeom>
            <a:solidFill>
              <a:srgbClr val="FFFFFF"/>
            </a:solidFill>
            <a:ln w="1804" cap="flat">
              <a:noFill/>
              <a:prstDash val="solid"/>
              <a:miter/>
            </a:ln>
          </p:spPr>
          <p:txBody>
            <a:bodyPr rtlCol="0" anchor="ctr"/>
            <a:lstStyle/>
            <a:p>
              <a:endParaRPr lang="en-US"/>
            </a:p>
          </p:txBody>
        </p:sp>
        <p:sp>
          <p:nvSpPr>
            <p:cNvPr id="150" name="Freeform 724">
              <a:extLst>
                <a:ext uri="{FF2B5EF4-FFF2-40B4-BE49-F238E27FC236}">
                  <a16:creationId xmlns:a16="http://schemas.microsoft.com/office/drawing/2014/main" id="{8D37BA9E-CEAF-AF89-6A3B-47778128220C}"/>
                </a:ext>
              </a:extLst>
            </p:cNvPr>
            <p:cNvSpPr/>
            <p:nvPr/>
          </p:nvSpPr>
          <p:spPr>
            <a:xfrm>
              <a:off x="3301597" y="5190905"/>
              <a:ext cx="1135307" cy="894306"/>
            </a:xfrm>
            <a:custGeom>
              <a:avLst/>
              <a:gdLst>
                <a:gd name="connsiteX0" fmla="*/ 1099935 w 1135307"/>
                <a:gd name="connsiteY0" fmla="*/ 783676 h 894306"/>
                <a:gd name="connsiteX1" fmla="*/ 1125020 w 1135307"/>
                <a:gd name="connsiteY1" fmla="*/ 366601 h 894306"/>
                <a:gd name="connsiteX2" fmla="*/ 1132420 w 1135307"/>
                <a:gd name="connsiteY2" fmla="*/ 134693 h 894306"/>
                <a:gd name="connsiteX3" fmla="*/ 1135307 w 1135307"/>
                <a:gd name="connsiteY3" fmla="*/ 2225 h 894306"/>
                <a:gd name="connsiteX4" fmla="*/ 1135307 w 1135307"/>
                <a:gd name="connsiteY4" fmla="*/ 1503 h 894306"/>
                <a:gd name="connsiteX5" fmla="*/ 1124298 w 1135307"/>
                <a:gd name="connsiteY5" fmla="*/ 1142 h 894306"/>
                <a:gd name="connsiteX6" fmla="*/ 1094881 w 1135307"/>
                <a:gd name="connsiteY6" fmla="*/ 962 h 894306"/>
                <a:gd name="connsiteX7" fmla="*/ 718413 w 1135307"/>
                <a:gd name="connsiteY7" fmla="*/ 2406 h 894306"/>
                <a:gd name="connsiteX8" fmla="*/ 523501 w 1135307"/>
                <a:gd name="connsiteY8" fmla="*/ 5113 h 894306"/>
                <a:gd name="connsiteX9" fmla="*/ 121587 w 1135307"/>
                <a:gd name="connsiteY9" fmla="*/ 10707 h 894306"/>
                <a:gd name="connsiteX10" fmla="*/ 30808 w 1135307"/>
                <a:gd name="connsiteY10" fmla="*/ 12332 h 894306"/>
                <a:gd name="connsiteX11" fmla="*/ 128 w 1135307"/>
                <a:gd name="connsiteY11" fmla="*/ 42651 h 894306"/>
                <a:gd name="connsiteX12" fmla="*/ 1752 w 1135307"/>
                <a:gd name="connsiteY12" fmla="*/ 133249 h 894306"/>
                <a:gd name="connsiteX13" fmla="*/ 13483 w 1135307"/>
                <a:gd name="connsiteY13" fmla="*/ 319678 h 894306"/>
                <a:gd name="connsiteX14" fmla="*/ 24311 w 1135307"/>
                <a:gd name="connsiteY14" fmla="*/ 511522 h 894306"/>
                <a:gd name="connsiteX15" fmla="*/ 34779 w 1135307"/>
                <a:gd name="connsiteY15" fmla="*/ 657886 h 894306"/>
                <a:gd name="connsiteX16" fmla="*/ 45968 w 1135307"/>
                <a:gd name="connsiteY16" fmla="*/ 830960 h 894306"/>
                <a:gd name="connsiteX17" fmla="*/ 52104 w 1135307"/>
                <a:gd name="connsiteY17" fmla="*/ 875898 h 894306"/>
                <a:gd name="connsiteX18" fmla="*/ 57879 w 1135307"/>
                <a:gd name="connsiteY18" fmla="*/ 894307 h 894306"/>
                <a:gd name="connsiteX19" fmla="*/ 58421 w 1135307"/>
                <a:gd name="connsiteY19" fmla="*/ 790354 h 894306"/>
                <a:gd name="connsiteX20" fmla="*/ 55533 w 1135307"/>
                <a:gd name="connsiteY20" fmla="*/ 416051 h 894306"/>
                <a:gd name="connsiteX21" fmla="*/ 54089 w 1135307"/>
                <a:gd name="connsiteY21" fmla="*/ 315888 h 894306"/>
                <a:gd name="connsiteX22" fmla="*/ 58421 w 1135307"/>
                <a:gd name="connsiteY22" fmla="*/ 98778 h 894306"/>
                <a:gd name="connsiteX23" fmla="*/ 58421 w 1135307"/>
                <a:gd name="connsiteY23" fmla="*/ 101125 h 894306"/>
                <a:gd name="connsiteX24" fmla="*/ 58782 w 1135307"/>
                <a:gd name="connsiteY24" fmla="*/ 90657 h 894306"/>
                <a:gd name="connsiteX25" fmla="*/ 90004 w 1135307"/>
                <a:gd name="connsiteY25" fmla="*/ 63586 h 894306"/>
                <a:gd name="connsiteX26" fmla="*/ 98667 w 1135307"/>
                <a:gd name="connsiteY26" fmla="*/ 63947 h 894306"/>
                <a:gd name="connsiteX27" fmla="*/ 149199 w 1135307"/>
                <a:gd name="connsiteY27" fmla="*/ 51314 h 894306"/>
                <a:gd name="connsiteX28" fmla="*/ 898887 w 1135307"/>
                <a:gd name="connsiteY28" fmla="*/ 38320 h 894306"/>
                <a:gd name="connsiteX29" fmla="*/ 977212 w 1135307"/>
                <a:gd name="connsiteY29" fmla="*/ 55284 h 894306"/>
                <a:gd name="connsiteX30" fmla="*/ 1046153 w 1135307"/>
                <a:gd name="connsiteY30" fmla="*/ 53660 h 894306"/>
                <a:gd name="connsiteX31" fmla="*/ 1088023 w 1135307"/>
                <a:gd name="connsiteY31" fmla="*/ 96071 h 894306"/>
                <a:gd name="connsiteX32" fmla="*/ 1079541 w 1135307"/>
                <a:gd name="connsiteY32" fmla="*/ 349276 h 894306"/>
                <a:gd name="connsiteX33" fmla="*/ 1068893 w 1135307"/>
                <a:gd name="connsiteY33" fmla="*/ 834570 h 894306"/>
                <a:gd name="connsiteX34" fmla="*/ 1099935 w 1135307"/>
                <a:gd name="connsiteY34" fmla="*/ 783676 h 894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135307" h="894306">
                  <a:moveTo>
                    <a:pt x="1099935" y="783676"/>
                  </a:moveTo>
                  <a:cubicBezTo>
                    <a:pt x="1109500" y="750830"/>
                    <a:pt x="1123035" y="446010"/>
                    <a:pt x="1125020" y="366601"/>
                  </a:cubicBezTo>
                  <a:cubicBezTo>
                    <a:pt x="1127006" y="289178"/>
                    <a:pt x="1129532" y="211935"/>
                    <a:pt x="1132420" y="134693"/>
                  </a:cubicBezTo>
                  <a:cubicBezTo>
                    <a:pt x="1134044" y="90476"/>
                    <a:pt x="1135307" y="46441"/>
                    <a:pt x="1135307" y="2225"/>
                  </a:cubicBezTo>
                  <a:cubicBezTo>
                    <a:pt x="1135307" y="2044"/>
                    <a:pt x="1135307" y="1684"/>
                    <a:pt x="1135307" y="1503"/>
                  </a:cubicBezTo>
                  <a:cubicBezTo>
                    <a:pt x="1132239" y="1142"/>
                    <a:pt x="1128630" y="1142"/>
                    <a:pt x="1124298" y="1142"/>
                  </a:cubicBezTo>
                  <a:cubicBezTo>
                    <a:pt x="1114553" y="962"/>
                    <a:pt x="1104627" y="1142"/>
                    <a:pt x="1094881" y="962"/>
                  </a:cubicBezTo>
                  <a:cubicBezTo>
                    <a:pt x="969452" y="-1384"/>
                    <a:pt x="843842" y="1142"/>
                    <a:pt x="718413" y="2406"/>
                  </a:cubicBezTo>
                  <a:cubicBezTo>
                    <a:pt x="653443" y="3127"/>
                    <a:pt x="588472" y="3669"/>
                    <a:pt x="523501" y="5113"/>
                  </a:cubicBezTo>
                  <a:cubicBezTo>
                    <a:pt x="446259" y="6737"/>
                    <a:pt x="178255" y="6737"/>
                    <a:pt x="121587" y="10707"/>
                  </a:cubicBezTo>
                  <a:cubicBezTo>
                    <a:pt x="91448" y="12873"/>
                    <a:pt x="61128" y="11610"/>
                    <a:pt x="30808" y="12332"/>
                  </a:cubicBezTo>
                  <a:cubicBezTo>
                    <a:pt x="7166" y="12873"/>
                    <a:pt x="489" y="18829"/>
                    <a:pt x="128" y="42651"/>
                  </a:cubicBezTo>
                  <a:cubicBezTo>
                    <a:pt x="-233" y="72790"/>
                    <a:pt x="128" y="103110"/>
                    <a:pt x="1752" y="133249"/>
                  </a:cubicBezTo>
                  <a:cubicBezTo>
                    <a:pt x="5181" y="195332"/>
                    <a:pt x="9693" y="257415"/>
                    <a:pt x="13483" y="319678"/>
                  </a:cubicBezTo>
                  <a:cubicBezTo>
                    <a:pt x="17273" y="383566"/>
                    <a:pt x="20341" y="447634"/>
                    <a:pt x="24311" y="511522"/>
                  </a:cubicBezTo>
                  <a:cubicBezTo>
                    <a:pt x="27379" y="560250"/>
                    <a:pt x="31530" y="608978"/>
                    <a:pt x="34779" y="657886"/>
                  </a:cubicBezTo>
                  <a:cubicBezTo>
                    <a:pt x="38749" y="715638"/>
                    <a:pt x="41817" y="773209"/>
                    <a:pt x="45968" y="830960"/>
                  </a:cubicBezTo>
                  <a:cubicBezTo>
                    <a:pt x="47051" y="845940"/>
                    <a:pt x="49036" y="861099"/>
                    <a:pt x="52104" y="875898"/>
                  </a:cubicBezTo>
                  <a:cubicBezTo>
                    <a:pt x="53729" y="883117"/>
                    <a:pt x="55533" y="889253"/>
                    <a:pt x="57879" y="894307"/>
                  </a:cubicBezTo>
                  <a:cubicBezTo>
                    <a:pt x="55894" y="859656"/>
                    <a:pt x="57338" y="825004"/>
                    <a:pt x="58421" y="790354"/>
                  </a:cubicBezTo>
                  <a:cubicBezTo>
                    <a:pt x="60045" y="731519"/>
                    <a:pt x="55172" y="444746"/>
                    <a:pt x="55533" y="416051"/>
                  </a:cubicBezTo>
                  <a:cubicBezTo>
                    <a:pt x="55894" y="382664"/>
                    <a:pt x="54992" y="349276"/>
                    <a:pt x="54089" y="315888"/>
                  </a:cubicBezTo>
                  <a:cubicBezTo>
                    <a:pt x="53187" y="283222"/>
                    <a:pt x="56436" y="100583"/>
                    <a:pt x="58421" y="98778"/>
                  </a:cubicBezTo>
                  <a:cubicBezTo>
                    <a:pt x="58421" y="99500"/>
                    <a:pt x="58421" y="100222"/>
                    <a:pt x="58421" y="101125"/>
                  </a:cubicBezTo>
                  <a:cubicBezTo>
                    <a:pt x="58421" y="96252"/>
                    <a:pt x="58601" y="92643"/>
                    <a:pt x="58782" y="90657"/>
                  </a:cubicBezTo>
                  <a:cubicBezTo>
                    <a:pt x="61128" y="67737"/>
                    <a:pt x="67445" y="62503"/>
                    <a:pt x="90004" y="63586"/>
                  </a:cubicBezTo>
                  <a:cubicBezTo>
                    <a:pt x="92891" y="63767"/>
                    <a:pt x="95779" y="63767"/>
                    <a:pt x="98667" y="63947"/>
                  </a:cubicBezTo>
                  <a:cubicBezTo>
                    <a:pt x="115270" y="58713"/>
                    <a:pt x="132596" y="54923"/>
                    <a:pt x="149199" y="51314"/>
                  </a:cubicBezTo>
                  <a:cubicBezTo>
                    <a:pt x="158223" y="49329"/>
                    <a:pt x="866943" y="38861"/>
                    <a:pt x="898887" y="38320"/>
                  </a:cubicBezTo>
                  <a:cubicBezTo>
                    <a:pt x="924695" y="37959"/>
                    <a:pt x="977032" y="49509"/>
                    <a:pt x="977212" y="55284"/>
                  </a:cubicBezTo>
                  <a:cubicBezTo>
                    <a:pt x="1009156" y="54562"/>
                    <a:pt x="1034242" y="54021"/>
                    <a:pt x="1046153" y="53660"/>
                  </a:cubicBezTo>
                  <a:cubicBezTo>
                    <a:pt x="1080443" y="52577"/>
                    <a:pt x="1088384" y="61962"/>
                    <a:pt x="1088023" y="96071"/>
                  </a:cubicBezTo>
                  <a:cubicBezTo>
                    <a:pt x="1087482" y="180533"/>
                    <a:pt x="1079722" y="264634"/>
                    <a:pt x="1079541" y="349276"/>
                  </a:cubicBezTo>
                  <a:cubicBezTo>
                    <a:pt x="1079360" y="464418"/>
                    <a:pt x="1076293" y="752274"/>
                    <a:pt x="1068893" y="834570"/>
                  </a:cubicBezTo>
                  <a:cubicBezTo>
                    <a:pt x="1083872" y="821034"/>
                    <a:pt x="1094159" y="803709"/>
                    <a:pt x="1099935" y="783676"/>
                  </a:cubicBezTo>
                  <a:close/>
                </a:path>
              </a:pathLst>
            </a:custGeom>
            <a:solidFill>
              <a:srgbClr val="269EBB"/>
            </a:solidFill>
            <a:ln w="1804" cap="flat">
              <a:noFill/>
              <a:prstDash val="solid"/>
              <a:miter/>
            </a:ln>
          </p:spPr>
          <p:txBody>
            <a:bodyPr rtlCol="0" anchor="ctr"/>
            <a:lstStyle/>
            <a:p>
              <a:endParaRPr lang="en-US"/>
            </a:p>
          </p:txBody>
        </p:sp>
        <p:sp>
          <p:nvSpPr>
            <p:cNvPr id="151" name="Freeform 725">
              <a:extLst>
                <a:ext uri="{FF2B5EF4-FFF2-40B4-BE49-F238E27FC236}">
                  <a16:creationId xmlns:a16="http://schemas.microsoft.com/office/drawing/2014/main" id="{980947C3-0672-42A0-48F7-B8DC393CBEEA}"/>
                </a:ext>
              </a:extLst>
            </p:cNvPr>
            <p:cNvSpPr/>
            <p:nvPr/>
          </p:nvSpPr>
          <p:spPr>
            <a:xfrm>
              <a:off x="4453147" y="5216411"/>
              <a:ext cx="1804" cy="3429"/>
            </a:xfrm>
            <a:custGeom>
              <a:avLst/>
              <a:gdLst>
                <a:gd name="connsiteX0" fmla="*/ 0 w 1804"/>
                <a:gd name="connsiteY0" fmla="*/ 0 h 3429"/>
                <a:gd name="connsiteX1" fmla="*/ 0 w 1804"/>
                <a:gd name="connsiteY1" fmla="*/ 3429 h 3429"/>
                <a:gd name="connsiteX2" fmla="*/ 0 w 1804"/>
                <a:gd name="connsiteY2" fmla="*/ 0 h 3429"/>
              </a:gdLst>
              <a:ahLst/>
              <a:cxnLst>
                <a:cxn ang="0">
                  <a:pos x="connsiteX0" y="connsiteY0"/>
                </a:cxn>
                <a:cxn ang="0">
                  <a:pos x="connsiteX1" y="connsiteY1"/>
                </a:cxn>
                <a:cxn ang="0">
                  <a:pos x="connsiteX2" y="connsiteY2"/>
                </a:cxn>
              </a:cxnLst>
              <a:rect l="l" t="t" r="r" b="b"/>
              <a:pathLst>
                <a:path w="1804" h="3429">
                  <a:moveTo>
                    <a:pt x="0" y="0"/>
                  </a:moveTo>
                  <a:cubicBezTo>
                    <a:pt x="0" y="1083"/>
                    <a:pt x="0" y="2166"/>
                    <a:pt x="0" y="3429"/>
                  </a:cubicBezTo>
                  <a:cubicBezTo>
                    <a:pt x="0" y="2166"/>
                    <a:pt x="0" y="1083"/>
                    <a:pt x="0" y="0"/>
                  </a:cubicBezTo>
                  <a:close/>
                </a:path>
              </a:pathLst>
            </a:custGeom>
            <a:solidFill>
              <a:srgbClr val="FFFFFF"/>
            </a:solidFill>
            <a:ln w="1804" cap="flat">
              <a:noFill/>
              <a:prstDash val="solid"/>
              <a:miter/>
            </a:ln>
          </p:spPr>
          <p:txBody>
            <a:bodyPr rtlCol="0" anchor="ctr"/>
            <a:lstStyle/>
            <a:p>
              <a:endParaRPr lang="en-US"/>
            </a:p>
          </p:txBody>
        </p:sp>
        <p:sp>
          <p:nvSpPr>
            <p:cNvPr id="152" name="Freeform 726">
              <a:extLst>
                <a:ext uri="{FF2B5EF4-FFF2-40B4-BE49-F238E27FC236}">
                  <a16:creationId xmlns:a16="http://schemas.microsoft.com/office/drawing/2014/main" id="{5E609543-1234-619B-712F-D0AADD6DD6FD}"/>
                </a:ext>
              </a:extLst>
            </p:cNvPr>
            <p:cNvSpPr/>
            <p:nvPr/>
          </p:nvSpPr>
          <p:spPr>
            <a:xfrm>
              <a:off x="4453147" y="5212801"/>
              <a:ext cx="1804" cy="3068"/>
            </a:xfrm>
            <a:custGeom>
              <a:avLst/>
              <a:gdLst>
                <a:gd name="connsiteX0" fmla="*/ 0 w 1804"/>
                <a:gd name="connsiteY0" fmla="*/ 0 h 3068"/>
                <a:gd name="connsiteX1" fmla="*/ 0 w 1804"/>
                <a:gd name="connsiteY1" fmla="*/ 3068 h 3068"/>
                <a:gd name="connsiteX2" fmla="*/ 0 w 1804"/>
                <a:gd name="connsiteY2" fmla="*/ 0 h 3068"/>
              </a:gdLst>
              <a:ahLst/>
              <a:cxnLst>
                <a:cxn ang="0">
                  <a:pos x="connsiteX0" y="connsiteY0"/>
                </a:cxn>
                <a:cxn ang="0">
                  <a:pos x="connsiteX1" y="connsiteY1"/>
                </a:cxn>
                <a:cxn ang="0">
                  <a:pos x="connsiteX2" y="connsiteY2"/>
                </a:cxn>
              </a:cxnLst>
              <a:rect l="l" t="t" r="r" b="b"/>
              <a:pathLst>
                <a:path w="1804" h="3068">
                  <a:moveTo>
                    <a:pt x="0" y="0"/>
                  </a:moveTo>
                  <a:cubicBezTo>
                    <a:pt x="0" y="902"/>
                    <a:pt x="0" y="1985"/>
                    <a:pt x="0" y="3068"/>
                  </a:cubicBezTo>
                  <a:cubicBezTo>
                    <a:pt x="0" y="1985"/>
                    <a:pt x="0" y="1083"/>
                    <a:pt x="0" y="0"/>
                  </a:cubicBezTo>
                  <a:close/>
                </a:path>
              </a:pathLst>
            </a:custGeom>
            <a:solidFill>
              <a:srgbClr val="FFFFFF"/>
            </a:solidFill>
            <a:ln w="1804" cap="flat">
              <a:noFill/>
              <a:prstDash val="solid"/>
              <a:miter/>
            </a:ln>
          </p:spPr>
          <p:txBody>
            <a:bodyPr rtlCol="0" anchor="ctr"/>
            <a:lstStyle/>
            <a:p>
              <a:endParaRPr lang="en-US"/>
            </a:p>
          </p:txBody>
        </p:sp>
        <p:sp>
          <p:nvSpPr>
            <p:cNvPr id="153" name="Freeform 727">
              <a:extLst>
                <a:ext uri="{FF2B5EF4-FFF2-40B4-BE49-F238E27FC236}">
                  <a16:creationId xmlns:a16="http://schemas.microsoft.com/office/drawing/2014/main" id="{72DE3427-1199-5637-7FA1-C3E7D1088CA8}"/>
                </a:ext>
              </a:extLst>
            </p:cNvPr>
            <p:cNvSpPr/>
            <p:nvPr/>
          </p:nvSpPr>
          <p:spPr>
            <a:xfrm>
              <a:off x="3403332" y="6109936"/>
              <a:ext cx="4150" cy="360"/>
            </a:xfrm>
            <a:custGeom>
              <a:avLst/>
              <a:gdLst>
                <a:gd name="connsiteX0" fmla="*/ 4151 w 4150"/>
                <a:gd name="connsiteY0" fmla="*/ 361 h 360"/>
                <a:gd name="connsiteX1" fmla="*/ 0 w 4150"/>
                <a:gd name="connsiteY1" fmla="*/ 0 h 360"/>
                <a:gd name="connsiteX2" fmla="*/ 4151 w 4150"/>
                <a:gd name="connsiteY2" fmla="*/ 361 h 360"/>
              </a:gdLst>
              <a:ahLst/>
              <a:cxnLst>
                <a:cxn ang="0">
                  <a:pos x="connsiteX0" y="connsiteY0"/>
                </a:cxn>
                <a:cxn ang="0">
                  <a:pos x="connsiteX1" y="connsiteY1"/>
                </a:cxn>
                <a:cxn ang="0">
                  <a:pos x="connsiteX2" y="connsiteY2"/>
                </a:cxn>
              </a:cxnLst>
              <a:rect l="l" t="t" r="r" b="b"/>
              <a:pathLst>
                <a:path w="4150" h="360">
                  <a:moveTo>
                    <a:pt x="4151" y="361"/>
                  </a:moveTo>
                  <a:cubicBezTo>
                    <a:pt x="2707" y="361"/>
                    <a:pt x="1444" y="181"/>
                    <a:pt x="0" y="0"/>
                  </a:cubicBezTo>
                  <a:cubicBezTo>
                    <a:pt x="1444" y="181"/>
                    <a:pt x="2707" y="181"/>
                    <a:pt x="4151" y="361"/>
                  </a:cubicBezTo>
                  <a:close/>
                </a:path>
              </a:pathLst>
            </a:custGeom>
            <a:solidFill>
              <a:srgbClr val="FFFFFF"/>
            </a:solidFill>
            <a:ln w="1804" cap="flat">
              <a:noFill/>
              <a:prstDash val="solid"/>
              <a:miter/>
            </a:ln>
          </p:spPr>
          <p:txBody>
            <a:bodyPr rtlCol="0" anchor="ctr"/>
            <a:lstStyle/>
            <a:p>
              <a:endParaRPr lang="en-US"/>
            </a:p>
          </p:txBody>
        </p:sp>
        <p:sp>
          <p:nvSpPr>
            <p:cNvPr id="154" name="Freeform 728">
              <a:extLst>
                <a:ext uri="{FF2B5EF4-FFF2-40B4-BE49-F238E27FC236}">
                  <a16:creationId xmlns:a16="http://schemas.microsoft.com/office/drawing/2014/main" id="{97978DD7-CA62-EA9F-DF2A-10496C161BDC}"/>
                </a:ext>
              </a:extLst>
            </p:cNvPr>
            <p:cNvSpPr/>
            <p:nvPr/>
          </p:nvSpPr>
          <p:spPr>
            <a:xfrm>
              <a:off x="4439611" y="5192769"/>
              <a:ext cx="4150" cy="902"/>
            </a:xfrm>
            <a:custGeom>
              <a:avLst/>
              <a:gdLst>
                <a:gd name="connsiteX0" fmla="*/ 0 w 4150"/>
                <a:gd name="connsiteY0" fmla="*/ 0 h 902"/>
                <a:gd name="connsiteX1" fmla="*/ 4151 w 4150"/>
                <a:gd name="connsiteY1" fmla="*/ 902 h 902"/>
                <a:gd name="connsiteX2" fmla="*/ 0 w 4150"/>
                <a:gd name="connsiteY2" fmla="*/ 0 h 902"/>
              </a:gdLst>
              <a:ahLst/>
              <a:cxnLst>
                <a:cxn ang="0">
                  <a:pos x="connsiteX0" y="connsiteY0"/>
                </a:cxn>
                <a:cxn ang="0">
                  <a:pos x="connsiteX1" y="connsiteY1"/>
                </a:cxn>
                <a:cxn ang="0">
                  <a:pos x="connsiteX2" y="connsiteY2"/>
                </a:cxn>
              </a:cxnLst>
              <a:rect l="l" t="t" r="r" b="b"/>
              <a:pathLst>
                <a:path w="4150" h="902">
                  <a:moveTo>
                    <a:pt x="0" y="0"/>
                  </a:moveTo>
                  <a:cubicBezTo>
                    <a:pt x="1624" y="180"/>
                    <a:pt x="2888" y="542"/>
                    <a:pt x="4151" y="902"/>
                  </a:cubicBezTo>
                  <a:cubicBezTo>
                    <a:pt x="2888" y="361"/>
                    <a:pt x="1444" y="180"/>
                    <a:pt x="0" y="0"/>
                  </a:cubicBezTo>
                  <a:close/>
                </a:path>
              </a:pathLst>
            </a:custGeom>
            <a:solidFill>
              <a:srgbClr val="FFFFFF"/>
            </a:solidFill>
            <a:ln w="1804" cap="flat">
              <a:noFill/>
              <a:prstDash val="solid"/>
              <a:miter/>
            </a:ln>
          </p:spPr>
          <p:txBody>
            <a:bodyPr rtlCol="0" anchor="ctr"/>
            <a:lstStyle/>
            <a:p>
              <a:endParaRPr lang="en-US"/>
            </a:p>
          </p:txBody>
        </p:sp>
        <p:sp>
          <p:nvSpPr>
            <p:cNvPr id="155" name="Freeform 729">
              <a:extLst>
                <a:ext uri="{FF2B5EF4-FFF2-40B4-BE49-F238E27FC236}">
                  <a16:creationId xmlns:a16="http://schemas.microsoft.com/office/drawing/2014/main" id="{CD014C6F-266B-B8F7-D9C2-8FC9076F8EC8}"/>
                </a:ext>
              </a:extLst>
            </p:cNvPr>
            <p:cNvSpPr/>
            <p:nvPr/>
          </p:nvSpPr>
          <p:spPr>
            <a:xfrm>
              <a:off x="3400625" y="5253949"/>
              <a:ext cx="127053" cy="1369"/>
            </a:xfrm>
            <a:custGeom>
              <a:avLst/>
              <a:gdLst>
                <a:gd name="connsiteX0" fmla="*/ 0 w 127053"/>
                <a:gd name="connsiteY0" fmla="*/ 542 h 1369"/>
                <a:gd name="connsiteX1" fmla="*/ 127054 w 127053"/>
                <a:gd name="connsiteY1" fmla="*/ 0 h 1369"/>
                <a:gd name="connsiteX2" fmla="*/ 0 w 127053"/>
                <a:gd name="connsiteY2" fmla="*/ 542 h 1369"/>
              </a:gdLst>
              <a:ahLst/>
              <a:cxnLst>
                <a:cxn ang="0">
                  <a:pos x="connsiteX0" y="connsiteY0"/>
                </a:cxn>
                <a:cxn ang="0">
                  <a:pos x="connsiteX1" y="connsiteY1"/>
                </a:cxn>
                <a:cxn ang="0">
                  <a:pos x="connsiteX2" y="connsiteY2"/>
                </a:cxn>
              </a:cxnLst>
              <a:rect l="l" t="t" r="r" b="b"/>
              <a:pathLst>
                <a:path w="127053" h="1369">
                  <a:moveTo>
                    <a:pt x="0" y="542"/>
                  </a:moveTo>
                  <a:cubicBezTo>
                    <a:pt x="42411" y="2166"/>
                    <a:pt x="84642" y="1083"/>
                    <a:pt x="127054" y="0"/>
                  </a:cubicBezTo>
                  <a:cubicBezTo>
                    <a:pt x="84642" y="1083"/>
                    <a:pt x="42411" y="2166"/>
                    <a:pt x="0" y="542"/>
                  </a:cubicBezTo>
                  <a:close/>
                </a:path>
              </a:pathLst>
            </a:custGeom>
            <a:solidFill>
              <a:srgbClr val="FFFFFF"/>
            </a:solidFill>
            <a:ln w="1804" cap="flat">
              <a:noFill/>
              <a:prstDash val="solid"/>
              <a:miter/>
            </a:ln>
          </p:spPr>
          <p:txBody>
            <a:bodyPr rtlCol="0" anchor="ctr"/>
            <a:lstStyle/>
            <a:p>
              <a:endParaRPr lang="en-US"/>
            </a:p>
          </p:txBody>
        </p:sp>
        <p:sp>
          <p:nvSpPr>
            <p:cNvPr id="156" name="Freeform 730">
              <a:extLst>
                <a:ext uri="{FF2B5EF4-FFF2-40B4-BE49-F238E27FC236}">
                  <a16:creationId xmlns:a16="http://schemas.microsoft.com/office/drawing/2014/main" id="{D2F2C58F-5F34-70F8-7F10-3C2D72BFB482}"/>
                </a:ext>
              </a:extLst>
            </p:cNvPr>
            <p:cNvSpPr/>
            <p:nvPr/>
          </p:nvSpPr>
          <p:spPr>
            <a:xfrm>
              <a:off x="3362906" y="5403021"/>
              <a:ext cx="180" cy="4511"/>
            </a:xfrm>
            <a:custGeom>
              <a:avLst/>
              <a:gdLst>
                <a:gd name="connsiteX0" fmla="*/ 0 w 180"/>
                <a:gd name="connsiteY0" fmla="*/ 0 h 4511"/>
                <a:gd name="connsiteX1" fmla="*/ 181 w 180"/>
                <a:gd name="connsiteY1" fmla="*/ 4512 h 4511"/>
                <a:gd name="connsiteX2" fmla="*/ 0 w 180"/>
                <a:gd name="connsiteY2" fmla="*/ 0 h 4511"/>
              </a:gdLst>
              <a:ahLst/>
              <a:cxnLst>
                <a:cxn ang="0">
                  <a:pos x="connsiteX0" y="connsiteY0"/>
                </a:cxn>
                <a:cxn ang="0">
                  <a:pos x="connsiteX1" y="connsiteY1"/>
                </a:cxn>
                <a:cxn ang="0">
                  <a:pos x="connsiteX2" y="connsiteY2"/>
                </a:cxn>
              </a:cxnLst>
              <a:rect l="l" t="t" r="r" b="b"/>
              <a:pathLst>
                <a:path w="180" h="4511">
                  <a:moveTo>
                    <a:pt x="0" y="0"/>
                  </a:moveTo>
                  <a:cubicBezTo>
                    <a:pt x="0" y="1444"/>
                    <a:pt x="181" y="3068"/>
                    <a:pt x="181" y="4512"/>
                  </a:cubicBezTo>
                  <a:cubicBezTo>
                    <a:pt x="181" y="3068"/>
                    <a:pt x="181" y="1624"/>
                    <a:pt x="0" y="0"/>
                  </a:cubicBezTo>
                  <a:close/>
                </a:path>
              </a:pathLst>
            </a:custGeom>
            <a:solidFill>
              <a:srgbClr val="FFFFFF"/>
            </a:solidFill>
            <a:ln w="1804" cap="flat">
              <a:noFill/>
              <a:prstDash val="solid"/>
              <a:miter/>
            </a:ln>
          </p:spPr>
          <p:txBody>
            <a:bodyPr rtlCol="0" anchor="ctr"/>
            <a:lstStyle/>
            <a:p>
              <a:endParaRPr lang="en-US"/>
            </a:p>
          </p:txBody>
        </p:sp>
        <p:sp>
          <p:nvSpPr>
            <p:cNvPr id="157" name="Freeform 731">
              <a:extLst>
                <a:ext uri="{FF2B5EF4-FFF2-40B4-BE49-F238E27FC236}">
                  <a16:creationId xmlns:a16="http://schemas.microsoft.com/office/drawing/2014/main" id="{E91C40A1-F00E-4034-775B-4D0609FB2698}"/>
                </a:ext>
              </a:extLst>
            </p:cNvPr>
            <p:cNvSpPr/>
            <p:nvPr/>
          </p:nvSpPr>
          <p:spPr>
            <a:xfrm>
              <a:off x="3362545" y="5390027"/>
              <a:ext cx="360" cy="11550"/>
            </a:xfrm>
            <a:custGeom>
              <a:avLst/>
              <a:gdLst>
                <a:gd name="connsiteX0" fmla="*/ 0 w 360"/>
                <a:gd name="connsiteY0" fmla="*/ 0 h 11550"/>
                <a:gd name="connsiteX1" fmla="*/ 361 w 360"/>
                <a:gd name="connsiteY1" fmla="*/ 11550 h 11550"/>
                <a:gd name="connsiteX2" fmla="*/ 0 w 360"/>
                <a:gd name="connsiteY2" fmla="*/ 0 h 11550"/>
              </a:gdLst>
              <a:ahLst/>
              <a:cxnLst>
                <a:cxn ang="0">
                  <a:pos x="connsiteX0" y="connsiteY0"/>
                </a:cxn>
                <a:cxn ang="0">
                  <a:pos x="connsiteX1" y="connsiteY1"/>
                </a:cxn>
                <a:cxn ang="0">
                  <a:pos x="connsiteX2" y="connsiteY2"/>
                </a:cxn>
              </a:cxnLst>
              <a:rect l="l" t="t" r="r" b="b"/>
              <a:pathLst>
                <a:path w="360" h="11550">
                  <a:moveTo>
                    <a:pt x="0" y="0"/>
                  </a:moveTo>
                  <a:cubicBezTo>
                    <a:pt x="180" y="3790"/>
                    <a:pt x="180" y="7760"/>
                    <a:pt x="361" y="11550"/>
                  </a:cubicBezTo>
                  <a:cubicBezTo>
                    <a:pt x="180" y="7760"/>
                    <a:pt x="180" y="3790"/>
                    <a:pt x="0" y="0"/>
                  </a:cubicBezTo>
                  <a:close/>
                </a:path>
              </a:pathLst>
            </a:custGeom>
            <a:solidFill>
              <a:srgbClr val="FFFFFF"/>
            </a:solidFill>
            <a:ln w="1804" cap="flat">
              <a:noFill/>
              <a:prstDash val="solid"/>
              <a:miter/>
            </a:ln>
          </p:spPr>
          <p:txBody>
            <a:bodyPr rtlCol="0" anchor="ctr"/>
            <a:lstStyle/>
            <a:p>
              <a:endParaRPr lang="en-US"/>
            </a:p>
          </p:txBody>
        </p:sp>
        <p:sp>
          <p:nvSpPr>
            <p:cNvPr id="158" name="Freeform 732">
              <a:extLst>
                <a:ext uri="{FF2B5EF4-FFF2-40B4-BE49-F238E27FC236}">
                  <a16:creationId xmlns:a16="http://schemas.microsoft.com/office/drawing/2014/main" id="{1215EE4B-FCDB-9BDC-7903-054FE4D41A72}"/>
                </a:ext>
              </a:extLst>
            </p:cNvPr>
            <p:cNvSpPr/>
            <p:nvPr/>
          </p:nvSpPr>
          <p:spPr>
            <a:xfrm>
              <a:off x="3363086" y="5409157"/>
              <a:ext cx="180" cy="4150"/>
            </a:xfrm>
            <a:custGeom>
              <a:avLst/>
              <a:gdLst>
                <a:gd name="connsiteX0" fmla="*/ 0 w 180"/>
                <a:gd name="connsiteY0" fmla="*/ 0 h 4150"/>
                <a:gd name="connsiteX1" fmla="*/ 180 w 180"/>
                <a:gd name="connsiteY1" fmla="*/ 4151 h 4150"/>
                <a:gd name="connsiteX2" fmla="*/ 0 w 180"/>
                <a:gd name="connsiteY2" fmla="*/ 0 h 4150"/>
              </a:gdLst>
              <a:ahLst/>
              <a:cxnLst>
                <a:cxn ang="0">
                  <a:pos x="connsiteX0" y="connsiteY0"/>
                </a:cxn>
                <a:cxn ang="0">
                  <a:pos x="connsiteX1" y="connsiteY1"/>
                </a:cxn>
                <a:cxn ang="0">
                  <a:pos x="connsiteX2" y="connsiteY2"/>
                </a:cxn>
              </a:cxnLst>
              <a:rect l="l" t="t" r="r" b="b"/>
              <a:pathLst>
                <a:path w="180" h="4150">
                  <a:moveTo>
                    <a:pt x="0" y="0"/>
                  </a:moveTo>
                  <a:cubicBezTo>
                    <a:pt x="0" y="1444"/>
                    <a:pt x="180" y="2707"/>
                    <a:pt x="180" y="4151"/>
                  </a:cubicBezTo>
                  <a:cubicBezTo>
                    <a:pt x="180" y="2888"/>
                    <a:pt x="180" y="1444"/>
                    <a:pt x="0" y="0"/>
                  </a:cubicBezTo>
                  <a:close/>
                </a:path>
              </a:pathLst>
            </a:custGeom>
            <a:solidFill>
              <a:srgbClr val="FFFFFF"/>
            </a:solidFill>
            <a:ln w="1804" cap="flat">
              <a:noFill/>
              <a:prstDash val="solid"/>
              <a:miter/>
            </a:ln>
          </p:spPr>
          <p:txBody>
            <a:bodyPr rtlCol="0" anchor="ctr"/>
            <a:lstStyle/>
            <a:p>
              <a:endParaRPr lang="en-US"/>
            </a:p>
          </p:txBody>
        </p:sp>
        <p:sp>
          <p:nvSpPr>
            <p:cNvPr id="159" name="Freeform 733">
              <a:extLst>
                <a:ext uri="{FF2B5EF4-FFF2-40B4-BE49-F238E27FC236}">
                  <a16:creationId xmlns:a16="http://schemas.microsoft.com/office/drawing/2014/main" id="{6316E2C2-4DB2-FC99-FA53-C8E1C1DEB3A2}"/>
                </a:ext>
              </a:extLst>
            </p:cNvPr>
            <p:cNvSpPr/>
            <p:nvPr/>
          </p:nvSpPr>
          <p:spPr>
            <a:xfrm>
              <a:off x="3363808" y="5427385"/>
              <a:ext cx="180" cy="3970"/>
            </a:xfrm>
            <a:custGeom>
              <a:avLst/>
              <a:gdLst>
                <a:gd name="connsiteX0" fmla="*/ 0 w 180"/>
                <a:gd name="connsiteY0" fmla="*/ 0 h 3970"/>
                <a:gd name="connsiteX1" fmla="*/ 181 w 180"/>
                <a:gd name="connsiteY1" fmla="*/ 3970 h 3970"/>
                <a:gd name="connsiteX2" fmla="*/ 0 w 180"/>
                <a:gd name="connsiteY2" fmla="*/ 0 h 3970"/>
              </a:gdLst>
              <a:ahLst/>
              <a:cxnLst>
                <a:cxn ang="0">
                  <a:pos x="connsiteX0" y="connsiteY0"/>
                </a:cxn>
                <a:cxn ang="0">
                  <a:pos x="connsiteX1" y="connsiteY1"/>
                </a:cxn>
                <a:cxn ang="0">
                  <a:pos x="connsiteX2" y="connsiteY2"/>
                </a:cxn>
              </a:cxnLst>
              <a:rect l="l" t="t" r="r" b="b"/>
              <a:pathLst>
                <a:path w="180" h="3970">
                  <a:moveTo>
                    <a:pt x="0" y="0"/>
                  </a:moveTo>
                  <a:cubicBezTo>
                    <a:pt x="0" y="1263"/>
                    <a:pt x="181" y="2707"/>
                    <a:pt x="181" y="3970"/>
                  </a:cubicBezTo>
                  <a:cubicBezTo>
                    <a:pt x="0" y="2526"/>
                    <a:pt x="0" y="1263"/>
                    <a:pt x="0" y="0"/>
                  </a:cubicBezTo>
                  <a:close/>
                </a:path>
              </a:pathLst>
            </a:custGeom>
            <a:solidFill>
              <a:srgbClr val="FFFFFF"/>
            </a:solidFill>
            <a:ln w="1804" cap="flat">
              <a:noFill/>
              <a:prstDash val="solid"/>
              <a:miter/>
            </a:ln>
          </p:spPr>
          <p:txBody>
            <a:bodyPr rtlCol="0" anchor="ctr"/>
            <a:lstStyle/>
            <a:p>
              <a:endParaRPr lang="en-US"/>
            </a:p>
          </p:txBody>
        </p:sp>
        <p:sp>
          <p:nvSpPr>
            <p:cNvPr id="160" name="Freeform 734">
              <a:extLst>
                <a:ext uri="{FF2B5EF4-FFF2-40B4-BE49-F238E27FC236}">
                  <a16:creationId xmlns:a16="http://schemas.microsoft.com/office/drawing/2014/main" id="{46CF9670-4EF1-B473-3BCD-E27EC306E130}"/>
                </a:ext>
              </a:extLst>
            </p:cNvPr>
            <p:cNvSpPr/>
            <p:nvPr/>
          </p:nvSpPr>
          <p:spPr>
            <a:xfrm>
              <a:off x="3363447" y="5415293"/>
              <a:ext cx="180" cy="4331"/>
            </a:xfrm>
            <a:custGeom>
              <a:avLst/>
              <a:gdLst>
                <a:gd name="connsiteX0" fmla="*/ 0 w 180"/>
                <a:gd name="connsiteY0" fmla="*/ 0 h 4331"/>
                <a:gd name="connsiteX1" fmla="*/ 180 w 180"/>
                <a:gd name="connsiteY1" fmla="*/ 4331 h 4331"/>
                <a:gd name="connsiteX2" fmla="*/ 0 w 180"/>
                <a:gd name="connsiteY2" fmla="*/ 0 h 4331"/>
              </a:gdLst>
              <a:ahLst/>
              <a:cxnLst>
                <a:cxn ang="0">
                  <a:pos x="connsiteX0" y="connsiteY0"/>
                </a:cxn>
                <a:cxn ang="0">
                  <a:pos x="connsiteX1" y="connsiteY1"/>
                </a:cxn>
                <a:cxn ang="0">
                  <a:pos x="connsiteX2" y="connsiteY2"/>
                </a:cxn>
              </a:cxnLst>
              <a:rect l="l" t="t" r="r" b="b"/>
              <a:pathLst>
                <a:path w="180" h="4331">
                  <a:moveTo>
                    <a:pt x="0" y="0"/>
                  </a:moveTo>
                  <a:cubicBezTo>
                    <a:pt x="0" y="1443"/>
                    <a:pt x="180" y="2887"/>
                    <a:pt x="180" y="4331"/>
                  </a:cubicBezTo>
                  <a:cubicBezTo>
                    <a:pt x="0" y="2887"/>
                    <a:pt x="0" y="1443"/>
                    <a:pt x="0" y="0"/>
                  </a:cubicBezTo>
                  <a:close/>
                </a:path>
              </a:pathLst>
            </a:custGeom>
            <a:solidFill>
              <a:srgbClr val="FFFFFF"/>
            </a:solidFill>
            <a:ln w="1804" cap="flat">
              <a:noFill/>
              <a:prstDash val="solid"/>
              <a:miter/>
            </a:ln>
          </p:spPr>
          <p:txBody>
            <a:bodyPr rtlCol="0" anchor="ctr"/>
            <a:lstStyle/>
            <a:p>
              <a:endParaRPr lang="en-US"/>
            </a:p>
          </p:txBody>
        </p:sp>
        <p:sp>
          <p:nvSpPr>
            <p:cNvPr id="161" name="Freeform 735">
              <a:extLst>
                <a:ext uri="{FF2B5EF4-FFF2-40B4-BE49-F238E27FC236}">
                  <a16:creationId xmlns:a16="http://schemas.microsoft.com/office/drawing/2014/main" id="{A9886282-F187-C04E-A96A-9407C4800E42}"/>
                </a:ext>
              </a:extLst>
            </p:cNvPr>
            <p:cNvSpPr/>
            <p:nvPr/>
          </p:nvSpPr>
          <p:spPr>
            <a:xfrm>
              <a:off x="3362364" y="5384432"/>
              <a:ext cx="180" cy="5414"/>
            </a:xfrm>
            <a:custGeom>
              <a:avLst/>
              <a:gdLst>
                <a:gd name="connsiteX0" fmla="*/ 0 w 180"/>
                <a:gd name="connsiteY0" fmla="*/ 0 h 5414"/>
                <a:gd name="connsiteX1" fmla="*/ 181 w 180"/>
                <a:gd name="connsiteY1" fmla="*/ 5414 h 5414"/>
                <a:gd name="connsiteX2" fmla="*/ 0 w 180"/>
                <a:gd name="connsiteY2" fmla="*/ 0 h 5414"/>
              </a:gdLst>
              <a:ahLst/>
              <a:cxnLst>
                <a:cxn ang="0">
                  <a:pos x="connsiteX0" y="connsiteY0"/>
                </a:cxn>
                <a:cxn ang="0">
                  <a:pos x="connsiteX1" y="connsiteY1"/>
                </a:cxn>
                <a:cxn ang="0">
                  <a:pos x="connsiteX2" y="connsiteY2"/>
                </a:cxn>
              </a:cxnLst>
              <a:rect l="l" t="t" r="r" b="b"/>
              <a:pathLst>
                <a:path w="180" h="5414">
                  <a:moveTo>
                    <a:pt x="0" y="0"/>
                  </a:moveTo>
                  <a:cubicBezTo>
                    <a:pt x="0" y="1805"/>
                    <a:pt x="181" y="3609"/>
                    <a:pt x="181" y="5414"/>
                  </a:cubicBezTo>
                  <a:cubicBezTo>
                    <a:pt x="181" y="3609"/>
                    <a:pt x="0" y="1805"/>
                    <a:pt x="0" y="0"/>
                  </a:cubicBezTo>
                  <a:close/>
                </a:path>
              </a:pathLst>
            </a:custGeom>
            <a:solidFill>
              <a:srgbClr val="FFFFFF"/>
            </a:solidFill>
            <a:ln w="1804" cap="flat">
              <a:noFill/>
              <a:prstDash val="solid"/>
              <a:miter/>
            </a:ln>
          </p:spPr>
          <p:txBody>
            <a:bodyPr rtlCol="0" anchor="ctr"/>
            <a:lstStyle/>
            <a:p>
              <a:endParaRPr lang="en-US"/>
            </a:p>
          </p:txBody>
        </p:sp>
        <p:sp>
          <p:nvSpPr>
            <p:cNvPr id="162" name="Freeform 736">
              <a:extLst>
                <a:ext uri="{FF2B5EF4-FFF2-40B4-BE49-F238E27FC236}">
                  <a16:creationId xmlns:a16="http://schemas.microsoft.com/office/drawing/2014/main" id="{0060193D-61C2-FE79-3359-7BFCCE6F6EE7}"/>
                </a:ext>
              </a:extLst>
            </p:cNvPr>
            <p:cNvSpPr/>
            <p:nvPr/>
          </p:nvSpPr>
          <p:spPr>
            <a:xfrm>
              <a:off x="3363627" y="5420887"/>
              <a:ext cx="180" cy="4692"/>
            </a:xfrm>
            <a:custGeom>
              <a:avLst/>
              <a:gdLst>
                <a:gd name="connsiteX0" fmla="*/ 0 w 180"/>
                <a:gd name="connsiteY0" fmla="*/ 0 h 4692"/>
                <a:gd name="connsiteX1" fmla="*/ 180 w 180"/>
                <a:gd name="connsiteY1" fmla="*/ 4692 h 4692"/>
                <a:gd name="connsiteX2" fmla="*/ 0 w 180"/>
                <a:gd name="connsiteY2" fmla="*/ 0 h 4692"/>
              </a:gdLst>
              <a:ahLst/>
              <a:cxnLst>
                <a:cxn ang="0">
                  <a:pos x="connsiteX0" y="connsiteY0"/>
                </a:cxn>
                <a:cxn ang="0">
                  <a:pos x="connsiteX1" y="connsiteY1"/>
                </a:cxn>
                <a:cxn ang="0">
                  <a:pos x="connsiteX2" y="connsiteY2"/>
                </a:cxn>
              </a:cxnLst>
              <a:rect l="l" t="t" r="r" b="b"/>
              <a:pathLst>
                <a:path w="180" h="4692">
                  <a:moveTo>
                    <a:pt x="0" y="0"/>
                  </a:moveTo>
                  <a:cubicBezTo>
                    <a:pt x="0" y="1625"/>
                    <a:pt x="180" y="3068"/>
                    <a:pt x="180" y="4692"/>
                  </a:cubicBezTo>
                  <a:cubicBezTo>
                    <a:pt x="0" y="3068"/>
                    <a:pt x="0" y="1625"/>
                    <a:pt x="0" y="0"/>
                  </a:cubicBezTo>
                  <a:close/>
                </a:path>
              </a:pathLst>
            </a:custGeom>
            <a:solidFill>
              <a:srgbClr val="FFFFFF"/>
            </a:solidFill>
            <a:ln w="1804" cap="flat">
              <a:noFill/>
              <a:prstDash val="solid"/>
              <a:miter/>
            </a:ln>
          </p:spPr>
          <p:txBody>
            <a:bodyPr rtlCol="0" anchor="ctr"/>
            <a:lstStyle/>
            <a:p>
              <a:endParaRPr lang="en-US"/>
            </a:p>
          </p:txBody>
        </p:sp>
        <p:sp>
          <p:nvSpPr>
            <p:cNvPr id="163" name="Freeform 737">
              <a:extLst>
                <a:ext uri="{FF2B5EF4-FFF2-40B4-BE49-F238E27FC236}">
                  <a16:creationId xmlns:a16="http://schemas.microsoft.com/office/drawing/2014/main" id="{42CA8EAF-CD51-F942-7DE3-394183EE8FEA}"/>
                </a:ext>
              </a:extLst>
            </p:cNvPr>
            <p:cNvSpPr/>
            <p:nvPr/>
          </p:nvSpPr>
          <p:spPr>
            <a:xfrm>
              <a:off x="3361823" y="5368009"/>
              <a:ext cx="180" cy="3429"/>
            </a:xfrm>
            <a:custGeom>
              <a:avLst/>
              <a:gdLst>
                <a:gd name="connsiteX0" fmla="*/ 0 w 180"/>
                <a:gd name="connsiteY0" fmla="*/ 0 h 3429"/>
                <a:gd name="connsiteX1" fmla="*/ 180 w 180"/>
                <a:gd name="connsiteY1" fmla="*/ 3429 h 3429"/>
                <a:gd name="connsiteX2" fmla="*/ 0 w 180"/>
                <a:gd name="connsiteY2" fmla="*/ 0 h 3429"/>
              </a:gdLst>
              <a:ahLst/>
              <a:cxnLst>
                <a:cxn ang="0">
                  <a:pos x="connsiteX0" y="connsiteY0"/>
                </a:cxn>
                <a:cxn ang="0">
                  <a:pos x="connsiteX1" y="connsiteY1"/>
                </a:cxn>
                <a:cxn ang="0">
                  <a:pos x="connsiteX2" y="connsiteY2"/>
                </a:cxn>
              </a:cxnLst>
              <a:rect l="l" t="t" r="r" b="b"/>
              <a:pathLst>
                <a:path w="180" h="3429">
                  <a:moveTo>
                    <a:pt x="0" y="0"/>
                  </a:moveTo>
                  <a:cubicBezTo>
                    <a:pt x="0" y="1083"/>
                    <a:pt x="0" y="2166"/>
                    <a:pt x="180" y="3429"/>
                  </a:cubicBezTo>
                  <a:cubicBezTo>
                    <a:pt x="0" y="2346"/>
                    <a:pt x="0" y="1264"/>
                    <a:pt x="0" y="0"/>
                  </a:cubicBezTo>
                  <a:close/>
                </a:path>
              </a:pathLst>
            </a:custGeom>
            <a:solidFill>
              <a:srgbClr val="FFFFFF"/>
            </a:solidFill>
            <a:ln w="1804" cap="flat">
              <a:noFill/>
              <a:prstDash val="solid"/>
              <a:miter/>
            </a:ln>
          </p:spPr>
          <p:txBody>
            <a:bodyPr rtlCol="0" anchor="ctr"/>
            <a:lstStyle/>
            <a:p>
              <a:endParaRPr lang="en-US"/>
            </a:p>
          </p:txBody>
        </p:sp>
        <p:sp>
          <p:nvSpPr>
            <p:cNvPr id="164" name="Freeform 738">
              <a:extLst>
                <a:ext uri="{FF2B5EF4-FFF2-40B4-BE49-F238E27FC236}">
                  <a16:creationId xmlns:a16="http://schemas.microsoft.com/office/drawing/2014/main" id="{D4452DE0-1A7E-690C-7804-1F240BAA5D96}"/>
                </a:ext>
              </a:extLst>
            </p:cNvPr>
            <p:cNvSpPr/>
            <p:nvPr/>
          </p:nvSpPr>
          <p:spPr>
            <a:xfrm>
              <a:off x="3361462" y="5352488"/>
              <a:ext cx="1804" cy="2887"/>
            </a:xfrm>
            <a:custGeom>
              <a:avLst/>
              <a:gdLst>
                <a:gd name="connsiteX0" fmla="*/ 0 w 1804"/>
                <a:gd name="connsiteY0" fmla="*/ 0 h 2887"/>
                <a:gd name="connsiteX1" fmla="*/ 0 w 1804"/>
                <a:gd name="connsiteY1" fmla="*/ 2887 h 2887"/>
                <a:gd name="connsiteX2" fmla="*/ 0 w 1804"/>
                <a:gd name="connsiteY2" fmla="*/ 0 h 2887"/>
              </a:gdLst>
              <a:ahLst/>
              <a:cxnLst>
                <a:cxn ang="0">
                  <a:pos x="connsiteX0" y="connsiteY0"/>
                </a:cxn>
                <a:cxn ang="0">
                  <a:pos x="connsiteX1" y="connsiteY1"/>
                </a:cxn>
                <a:cxn ang="0">
                  <a:pos x="connsiteX2" y="connsiteY2"/>
                </a:cxn>
              </a:cxnLst>
              <a:rect l="l" t="t" r="r" b="b"/>
              <a:pathLst>
                <a:path w="1804" h="2887">
                  <a:moveTo>
                    <a:pt x="0" y="0"/>
                  </a:moveTo>
                  <a:cubicBezTo>
                    <a:pt x="0" y="902"/>
                    <a:pt x="0" y="1985"/>
                    <a:pt x="0" y="2887"/>
                  </a:cubicBezTo>
                  <a:cubicBezTo>
                    <a:pt x="0" y="1985"/>
                    <a:pt x="0" y="1083"/>
                    <a:pt x="0" y="0"/>
                  </a:cubicBezTo>
                  <a:close/>
                </a:path>
              </a:pathLst>
            </a:custGeom>
            <a:solidFill>
              <a:srgbClr val="FFFFFF"/>
            </a:solidFill>
            <a:ln w="1804" cap="flat">
              <a:noFill/>
              <a:prstDash val="solid"/>
              <a:miter/>
            </a:ln>
          </p:spPr>
          <p:txBody>
            <a:bodyPr rtlCol="0" anchor="ctr"/>
            <a:lstStyle/>
            <a:p>
              <a:endParaRPr lang="en-US"/>
            </a:p>
          </p:txBody>
        </p:sp>
        <p:sp>
          <p:nvSpPr>
            <p:cNvPr id="165" name="Freeform 739">
              <a:extLst>
                <a:ext uri="{FF2B5EF4-FFF2-40B4-BE49-F238E27FC236}">
                  <a16:creationId xmlns:a16="http://schemas.microsoft.com/office/drawing/2014/main" id="{4D07ACB7-0D1C-5B72-DCEC-D26B6A06F062}"/>
                </a:ext>
              </a:extLst>
            </p:cNvPr>
            <p:cNvSpPr/>
            <p:nvPr/>
          </p:nvSpPr>
          <p:spPr>
            <a:xfrm>
              <a:off x="3361281" y="5347615"/>
              <a:ext cx="1804" cy="2887"/>
            </a:xfrm>
            <a:custGeom>
              <a:avLst/>
              <a:gdLst>
                <a:gd name="connsiteX0" fmla="*/ 0 w 1804"/>
                <a:gd name="connsiteY0" fmla="*/ 0 h 2887"/>
                <a:gd name="connsiteX1" fmla="*/ 0 w 1804"/>
                <a:gd name="connsiteY1" fmla="*/ 2887 h 2887"/>
                <a:gd name="connsiteX2" fmla="*/ 0 w 1804"/>
                <a:gd name="connsiteY2" fmla="*/ 0 h 2887"/>
              </a:gdLst>
              <a:ahLst/>
              <a:cxnLst>
                <a:cxn ang="0">
                  <a:pos x="connsiteX0" y="connsiteY0"/>
                </a:cxn>
                <a:cxn ang="0">
                  <a:pos x="connsiteX1" y="connsiteY1"/>
                </a:cxn>
                <a:cxn ang="0">
                  <a:pos x="connsiteX2" y="connsiteY2"/>
                </a:cxn>
              </a:cxnLst>
              <a:rect l="l" t="t" r="r" b="b"/>
              <a:pathLst>
                <a:path w="1804" h="2887">
                  <a:moveTo>
                    <a:pt x="0" y="0"/>
                  </a:moveTo>
                  <a:cubicBezTo>
                    <a:pt x="0" y="902"/>
                    <a:pt x="0" y="1985"/>
                    <a:pt x="0" y="2887"/>
                  </a:cubicBezTo>
                  <a:cubicBezTo>
                    <a:pt x="0" y="1985"/>
                    <a:pt x="0" y="1083"/>
                    <a:pt x="0" y="0"/>
                  </a:cubicBezTo>
                  <a:close/>
                </a:path>
              </a:pathLst>
            </a:custGeom>
            <a:solidFill>
              <a:srgbClr val="FFFFFF"/>
            </a:solidFill>
            <a:ln w="1804" cap="flat">
              <a:noFill/>
              <a:prstDash val="solid"/>
              <a:miter/>
            </a:ln>
          </p:spPr>
          <p:txBody>
            <a:bodyPr rtlCol="0" anchor="ctr"/>
            <a:lstStyle/>
            <a:p>
              <a:endParaRPr lang="en-US"/>
            </a:p>
          </p:txBody>
        </p:sp>
        <p:sp>
          <p:nvSpPr>
            <p:cNvPr id="166" name="Freeform 740">
              <a:extLst>
                <a:ext uri="{FF2B5EF4-FFF2-40B4-BE49-F238E27FC236}">
                  <a16:creationId xmlns:a16="http://schemas.microsoft.com/office/drawing/2014/main" id="{86B91B18-7E2A-C369-04B5-46C7EF381DE3}"/>
                </a:ext>
              </a:extLst>
            </p:cNvPr>
            <p:cNvSpPr/>
            <p:nvPr/>
          </p:nvSpPr>
          <p:spPr>
            <a:xfrm>
              <a:off x="3361462" y="5357722"/>
              <a:ext cx="135" cy="2887"/>
            </a:xfrm>
            <a:custGeom>
              <a:avLst/>
              <a:gdLst>
                <a:gd name="connsiteX0" fmla="*/ 0 w 135"/>
                <a:gd name="connsiteY0" fmla="*/ 0 h 2887"/>
                <a:gd name="connsiteX1" fmla="*/ 0 w 135"/>
                <a:gd name="connsiteY1" fmla="*/ 2888 h 2887"/>
                <a:gd name="connsiteX2" fmla="*/ 0 w 135"/>
                <a:gd name="connsiteY2" fmla="*/ 0 h 2887"/>
              </a:gdLst>
              <a:ahLst/>
              <a:cxnLst>
                <a:cxn ang="0">
                  <a:pos x="connsiteX0" y="connsiteY0"/>
                </a:cxn>
                <a:cxn ang="0">
                  <a:pos x="connsiteX1" y="connsiteY1"/>
                </a:cxn>
                <a:cxn ang="0">
                  <a:pos x="connsiteX2" y="connsiteY2"/>
                </a:cxn>
              </a:cxnLst>
              <a:rect l="l" t="t" r="r" b="b"/>
              <a:pathLst>
                <a:path w="135" h="2887">
                  <a:moveTo>
                    <a:pt x="0" y="0"/>
                  </a:moveTo>
                  <a:cubicBezTo>
                    <a:pt x="0" y="902"/>
                    <a:pt x="0" y="1805"/>
                    <a:pt x="0" y="2888"/>
                  </a:cubicBezTo>
                  <a:cubicBezTo>
                    <a:pt x="181" y="1985"/>
                    <a:pt x="181" y="1083"/>
                    <a:pt x="0" y="0"/>
                  </a:cubicBezTo>
                  <a:close/>
                </a:path>
              </a:pathLst>
            </a:custGeom>
            <a:solidFill>
              <a:srgbClr val="FFFFFF"/>
            </a:solidFill>
            <a:ln w="1804" cap="flat">
              <a:noFill/>
              <a:prstDash val="solid"/>
              <a:miter/>
            </a:ln>
          </p:spPr>
          <p:txBody>
            <a:bodyPr rtlCol="0" anchor="ctr"/>
            <a:lstStyle/>
            <a:p>
              <a:endParaRPr lang="en-US"/>
            </a:p>
          </p:txBody>
        </p:sp>
        <p:sp>
          <p:nvSpPr>
            <p:cNvPr id="167" name="Freeform 741">
              <a:extLst>
                <a:ext uri="{FF2B5EF4-FFF2-40B4-BE49-F238E27FC236}">
                  <a16:creationId xmlns:a16="http://schemas.microsoft.com/office/drawing/2014/main" id="{5CD2EBA1-DD8E-4F0D-E985-4BB817F9DBC7}"/>
                </a:ext>
              </a:extLst>
            </p:cNvPr>
            <p:cNvSpPr/>
            <p:nvPr/>
          </p:nvSpPr>
          <p:spPr>
            <a:xfrm>
              <a:off x="3363988" y="5433340"/>
              <a:ext cx="180" cy="4331"/>
            </a:xfrm>
            <a:custGeom>
              <a:avLst/>
              <a:gdLst>
                <a:gd name="connsiteX0" fmla="*/ 0 w 180"/>
                <a:gd name="connsiteY0" fmla="*/ 0 h 4331"/>
                <a:gd name="connsiteX1" fmla="*/ 180 w 180"/>
                <a:gd name="connsiteY1" fmla="*/ 4331 h 4331"/>
                <a:gd name="connsiteX2" fmla="*/ 0 w 180"/>
                <a:gd name="connsiteY2" fmla="*/ 0 h 4331"/>
              </a:gdLst>
              <a:ahLst/>
              <a:cxnLst>
                <a:cxn ang="0">
                  <a:pos x="connsiteX0" y="connsiteY0"/>
                </a:cxn>
                <a:cxn ang="0">
                  <a:pos x="connsiteX1" y="connsiteY1"/>
                </a:cxn>
                <a:cxn ang="0">
                  <a:pos x="connsiteX2" y="connsiteY2"/>
                </a:cxn>
              </a:cxnLst>
              <a:rect l="l" t="t" r="r" b="b"/>
              <a:pathLst>
                <a:path w="180" h="4331">
                  <a:moveTo>
                    <a:pt x="0" y="0"/>
                  </a:moveTo>
                  <a:cubicBezTo>
                    <a:pt x="0" y="1443"/>
                    <a:pt x="180" y="2887"/>
                    <a:pt x="180" y="4331"/>
                  </a:cubicBezTo>
                  <a:cubicBezTo>
                    <a:pt x="180" y="2887"/>
                    <a:pt x="0" y="1443"/>
                    <a:pt x="0" y="0"/>
                  </a:cubicBezTo>
                  <a:close/>
                </a:path>
              </a:pathLst>
            </a:custGeom>
            <a:solidFill>
              <a:srgbClr val="FFFFFF"/>
            </a:solidFill>
            <a:ln w="1804" cap="flat">
              <a:noFill/>
              <a:prstDash val="solid"/>
              <a:miter/>
            </a:ln>
          </p:spPr>
          <p:txBody>
            <a:bodyPr rtlCol="0" anchor="ctr"/>
            <a:lstStyle/>
            <a:p>
              <a:endParaRPr lang="en-US"/>
            </a:p>
          </p:txBody>
        </p:sp>
        <p:sp>
          <p:nvSpPr>
            <p:cNvPr id="168" name="Freeform 742">
              <a:extLst>
                <a:ext uri="{FF2B5EF4-FFF2-40B4-BE49-F238E27FC236}">
                  <a16:creationId xmlns:a16="http://schemas.microsoft.com/office/drawing/2014/main" id="{3601A4C0-1CAD-3A2E-2DE1-44AC1615C4E0}"/>
                </a:ext>
              </a:extLst>
            </p:cNvPr>
            <p:cNvSpPr/>
            <p:nvPr/>
          </p:nvSpPr>
          <p:spPr>
            <a:xfrm>
              <a:off x="3362003" y="5373603"/>
              <a:ext cx="180" cy="3248"/>
            </a:xfrm>
            <a:custGeom>
              <a:avLst/>
              <a:gdLst>
                <a:gd name="connsiteX0" fmla="*/ 0 w 180"/>
                <a:gd name="connsiteY0" fmla="*/ 0 h 3248"/>
                <a:gd name="connsiteX1" fmla="*/ 181 w 180"/>
                <a:gd name="connsiteY1" fmla="*/ 3249 h 3248"/>
                <a:gd name="connsiteX2" fmla="*/ 0 w 180"/>
                <a:gd name="connsiteY2" fmla="*/ 0 h 3248"/>
              </a:gdLst>
              <a:ahLst/>
              <a:cxnLst>
                <a:cxn ang="0">
                  <a:pos x="connsiteX0" y="connsiteY0"/>
                </a:cxn>
                <a:cxn ang="0">
                  <a:pos x="connsiteX1" y="connsiteY1"/>
                </a:cxn>
                <a:cxn ang="0">
                  <a:pos x="connsiteX2" y="connsiteY2"/>
                </a:cxn>
              </a:cxnLst>
              <a:rect l="l" t="t" r="r" b="b"/>
              <a:pathLst>
                <a:path w="180" h="3248">
                  <a:moveTo>
                    <a:pt x="0" y="0"/>
                  </a:moveTo>
                  <a:cubicBezTo>
                    <a:pt x="0" y="1083"/>
                    <a:pt x="0" y="2166"/>
                    <a:pt x="181" y="3249"/>
                  </a:cubicBezTo>
                  <a:cubicBezTo>
                    <a:pt x="0" y="2166"/>
                    <a:pt x="0" y="1083"/>
                    <a:pt x="0" y="0"/>
                  </a:cubicBezTo>
                  <a:close/>
                </a:path>
              </a:pathLst>
            </a:custGeom>
            <a:solidFill>
              <a:srgbClr val="FFFFFF"/>
            </a:solidFill>
            <a:ln w="1804" cap="flat">
              <a:noFill/>
              <a:prstDash val="solid"/>
              <a:miter/>
            </a:ln>
          </p:spPr>
          <p:txBody>
            <a:bodyPr rtlCol="0" anchor="ctr"/>
            <a:lstStyle/>
            <a:p>
              <a:endParaRPr lang="en-US"/>
            </a:p>
          </p:txBody>
        </p:sp>
        <p:sp>
          <p:nvSpPr>
            <p:cNvPr id="169" name="Freeform 743">
              <a:extLst>
                <a:ext uri="{FF2B5EF4-FFF2-40B4-BE49-F238E27FC236}">
                  <a16:creationId xmlns:a16="http://schemas.microsoft.com/office/drawing/2014/main" id="{0E92D473-C624-A12F-19AE-58B25EDF7F9D}"/>
                </a:ext>
              </a:extLst>
            </p:cNvPr>
            <p:cNvSpPr/>
            <p:nvPr/>
          </p:nvSpPr>
          <p:spPr>
            <a:xfrm>
              <a:off x="4367242" y="6046951"/>
              <a:ext cx="1804" cy="135"/>
            </a:xfrm>
            <a:custGeom>
              <a:avLst/>
              <a:gdLst>
                <a:gd name="connsiteX0" fmla="*/ 0 w 1804"/>
                <a:gd name="connsiteY0" fmla="*/ 0 h 135"/>
                <a:gd name="connsiteX1" fmla="*/ 0 w 1804"/>
                <a:gd name="connsiteY1" fmla="*/ 0 h 135"/>
                <a:gd name="connsiteX2" fmla="*/ 0 w 1804"/>
                <a:gd name="connsiteY2" fmla="*/ 0 h 135"/>
              </a:gdLst>
              <a:ahLst/>
              <a:cxnLst>
                <a:cxn ang="0">
                  <a:pos x="connsiteX0" y="connsiteY0"/>
                </a:cxn>
                <a:cxn ang="0">
                  <a:pos x="connsiteX1" y="connsiteY1"/>
                </a:cxn>
                <a:cxn ang="0">
                  <a:pos x="connsiteX2" y="connsiteY2"/>
                </a:cxn>
              </a:cxnLst>
              <a:rect l="l" t="t" r="r" b="b"/>
              <a:pathLst>
                <a:path w="1804" h="135">
                  <a:moveTo>
                    <a:pt x="0" y="0"/>
                  </a:moveTo>
                  <a:cubicBezTo>
                    <a:pt x="0" y="180"/>
                    <a:pt x="0" y="180"/>
                    <a:pt x="0" y="0"/>
                  </a:cubicBezTo>
                  <a:cubicBezTo>
                    <a:pt x="0" y="180"/>
                    <a:pt x="0" y="180"/>
                    <a:pt x="0" y="0"/>
                  </a:cubicBezTo>
                  <a:close/>
                </a:path>
              </a:pathLst>
            </a:custGeom>
            <a:solidFill>
              <a:srgbClr val="FFFFFF"/>
            </a:solidFill>
            <a:ln w="1804" cap="flat">
              <a:noFill/>
              <a:prstDash val="solid"/>
              <a:miter/>
            </a:ln>
          </p:spPr>
          <p:txBody>
            <a:bodyPr rtlCol="0" anchor="ctr"/>
            <a:lstStyle/>
            <a:p>
              <a:endParaRPr lang="en-US"/>
            </a:p>
          </p:txBody>
        </p:sp>
        <p:sp>
          <p:nvSpPr>
            <p:cNvPr id="170" name="Freeform 744">
              <a:extLst>
                <a:ext uri="{FF2B5EF4-FFF2-40B4-BE49-F238E27FC236}">
                  <a16:creationId xmlns:a16="http://schemas.microsoft.com/office/drawing/2014/main" id="{20C30C25-C191-FB5D-3A20-3CC6741515A4}"/>
                </a:ext>
              </a:extLst>
            </p:cNvPr>
            <p:cNvSpPr/>
            <p:nvPr/>
          </p:nvSpPr>
          <p:spPr>
            <a:xfrm>
              <a:off x="3361642" y="5362956"/>
              <a:ext cx="180" cy="3067"/>
            </a:xfrm>
            <a:custGeom>
              <a:avLst/>
              <a:gdLst>
                <a:gd name="connsiteX0" fmla="*/ 0 w 180"/>
                <a:gd name="connsiteY0" fmla="*/ 0 h 3067"/>
                <a:gd name="connsiteX1" fmla="*/ 180 w 180"/>
                <a:gd name="connsiteY1" fmla="*/ 3068 h 3067"/>
                <a:gd name="connsiteX2" fmla="*/ 0 w 180"/>
                <a:gd name="connsiteY2" fmla="*/ 0 h 3067"/>
              </a:gdLst>
              <a:ahLst/>
              <a:cxnLst>
                <a:cxn ang="0">
                  <a:pos x="connsiteX0" y="connsiteY0"/>
                </a:cxn>
                <a:cxn ang="0">
                  <a:pos x="connsiteX1" y="connsiteY1"/>
                </a:cxn>
                <a:cxn ang="0">
                  <a:pos x="connsiteX2" y="connsiteY2"/>
                </a:cxn>
              </a:cxnLst>
              <a:rect l="l" t="t" r="r" b="b"/>
              <a:pathLst>
                <a:path w="180" h="3067">
                  <a:moveTo>
                    <a:pt x="0" y="0"/>
                  </a:moveTo>
                  <a:cubicBezTo>
                    <a:pt x="0" y="1083"/>
                    <a:pt x="0" y="1985"/>
                    <a:pt x="180" y="3068"/>
                  </a:cubicBezTo>
                  <a:cubicBezTo>
                    <a:pt x="180" y="2166"/>
                    <a:pt x="0" y="1083"/>
                    <a:pt x="0" y="0"/>
                  </a:cubicBezTo>
                  <a:close/>
                </a:path>
              </a:pathLst>
            </a:custGeom>
            <a:solidFill>
              <a:srgbClr val="FFFFFF"/>
            </a:solidFill>
            <a:ln w="1804" cap="flat">
              <a:noFill/>
              <a:prstDash val="solid"/>
              <a:miter/>
            </a:ln>
          </p:spPr>
          <p:txBody>
            <a:bodyPr rtlCol="0" anchor="ctr"/>
            <a:lstStyle/>
            <a:p>
              <a:endParaRPr lang="en-US"/>
            </a:p>
          </p:txBody>
        </p:sp>
        <p:sp>
          <p:nvSpPr>
            <p:cNvPr id="171" name="Freeform 745">
              <a:extLst>
                <a:ext uri="{FF2B5EF4-FFF2-40B4-BE49-F238E27FC236}">
                  <a16:creationId xmlns:a16="http://schemas.microsoft.com/office/drawing/2014/main" id="{29E687A4-60A9-485D-DED5-39CAC6CC1879}"/>
                </a:ext>
              </a:extLst>
            </p:cNvPr>
            <p:cNvSpPr/>
            <p:nvPr/>
          </p:nvSpPr>
          <p:spPr>
            <a:xfrm>
              <a:off x="3366515" y="5500657"/>
              <a:ext cx="541" cy="16242"/>
            </a:xfrm>
            <a:custGeom>
              <a:avLst/>
              <a:gdLst>
                <a:gd name="connsiteX0" fmla="*/ 0 w 541"/>
                <a:gd name="connsiteY0" fmla="*/ 0 h 16242"/>
                <a:gd name="connsiteX1" fmla="*/ 542 w 541"/>
                <a:gd name="connsiteY1" fmla="*/ 16243 h 16242"/>
                <a:gd name="connsiteX2" fmla="*/ 0 w 541"/>
                <a:gd name="connsiteY2" fmla="*/ 0 h 16242"/>
              </a:gdLst>
              <a:ahLst/>
              <a:cxnLst>
                <a:cxn ang="0">
                  <a:pos x="connsiteX0" y="connsiteY0"/>
                </a:cxn>
                <a:cxn ang="0">
                  <a:pos x="connsiteX1" y="connsiteY1"/>
                </a:cxn>
                <a:cxn ang="0">
                  <a:pos x="connsiteX2" y="connsiteY2"/>
                </a:cxn>
              </a:cxnLst>
              <a:rect l="l" t="t" r="r" b="b"/>
              <a:pathLst>
                <a:path w="541" h="16242">
                  <a:moveTo>
                    <a:pt x="0" y="0"/>
                  </a:moveTo>
                  <a:cubicBezTo>
                    <a:pt x="181" y="5414"/>
                    <a:pt x="361" y="10828"/>
                    <a:pt x="542" y="16243"/>
                  </a:cubicBezTo>
                  <a:cubicBezTo>
                    <a:pt x="361" y="10828"/>
                    <a:pt x="181" y="5414"/>
                    <a:pt x="0" y="0"/>
                  </a:cubicBezTo>
                  <a:close/>
                </a:path>
              </a:pathLst>
            </a:custGeom>
            <a:solidFill>
              <a:srgbClr val="FFFFFF"/>
            </a:solidFill>
            <a:ln w="1804" cap="flat">
              <a:noFill/>
              <a:prstDash val="solid"/>
              <a:miter/>
            </a:ln>
          </p:spPr>
          <p:txBody>
            <a:bodyPr rtlCol="0" anchor="ctr"/>
            <a:lstStyle/>
            <a:p>
              <a:endParaRPr lang="en-US"/>
            </a:p>
          </p:txBody>
        </p:sp>
        <p:sp>
          <p:nvSpPr>
            <p:cNvPr id="172" name="Freeform 746">
              <a:extLst>
                <a:ext uri="{FF2B5EF4-FFF2-40B4-BE49-F238E27FC236}">
                  <a16:creationId xmlns:a16="http://schemas.microsoft.com/office/drawing/2014/main" id="{FBCA5B73-82E1-3247-1494-8DE078DFE8C3}"/>
                </a:ext>
              </a:extLst>
            </p:cNvPr>
            <p:cNvSpPr/>
            <p:nvPr/>
          </p:nvSpPr>
          <p:spPr>
            <a:xfrm>
              <a:off x="3368320" y="5550648"/>
              <a:ext cx="360" cy="11730"/>
            </a:xfrm>
            <a:custGeom>
              <a:avLst/>
              <a:gdLst>
                <a:gd name="connsiteX0" fmla="*/ 0 w 360"/>
                <a:gd name="connsiteY0" fmla="*/ 0 h 11730"/>
                <a:gd name="connsiteX1" fmla="*/ 361 w 360"/>
                <a:gd name="connsiteY1" fmla="*/ 11731 h 11730"/>
                <a:gd name="connsiteX2" fmla="*/ 0 w 360"/>
                <a:gd name="connsiteY2" fmla="*/ 0 h 11730"/>
              </a:gdLst>
              <a:ahLst/>
              <a:cxnLst>
                <a:cxn ang="0">
                  <a:pos x="connsiteX0" y="connsiteY0"/>
                </a:cxn>
                <a:cxn ang="0">
                  <a:pos x="connsiteX1" y="connsiteY1"/>
                </a:cxn>
                <a:cxn ang="0">
                  <a:pos x="connsiteX2" y="connsiteY2"/>
                </a:cxn>
              </a:cxnLst>
              <a:rect l="l" t="t" r="r" b="b"/>
              <a:pathLst>
                <a:path w="360" h="11730">
                  <a:moveTo>
                    <a:pt x="0" y="0"/>
                  </a:moveTo>
                  <a:cubicBezTo>
                    <a:pt x="181" y="3970"/>
                    <a:pt x="361" y="7941"/>
                    <a:pt x="361" y="11731"/>
                  </a:cubicBezTo>
                  <a:cubicBezTo>
                    <a:pt x="361" y="7941"/>
                    <a:pt x="181" y="4151"/>
                    <a:pt x="0" y="0"/>
                  </a:cubicBezTo>
                  <a:close/>
                </a:path>
              </a:pathLst>
            </a:custGeom>
            <a:solidFill>
              <a:srgbClr val="FFFFFF"/>
            </a:solidFill>
            <a:ln w="1804" cap="flat">
              <a:noFill/>
              <a:prstDash val="solid"/>
              <a:miter/>
            </a:ln>
          </p:spPr>
          <p:txBody>
            <a:bodyPr rtlCol="0" anchor="ctr"/>
            <a:lstStyle/>
            <a:p>
              <a:endParaRPr lang="en-US"/>
            </a:p>
          </p:txBody>
        </p:sp>
        <p:sp>
          <p:nvSpPr>
            <p:cNvPr id="173" name="Freeform 747">
              <a:extLst>
                <a:ext uri="{FF2B5EF4-FFF2-40B4-BE49-F238E27FC236}">
                  <a16:creationId xmlns:a16="http://schemas.microsoft.com/office/drawing/2014/main" id="{9A68455C-4BF7-F50C-6B0F-FA217B383732}"/>
                </a:ext>
              </a:extLst>
            </p:cNvPr>
            <p:cNvSpPr/>
            <p:nvPr/>
          </p:nvSpPr>
          <p:spPr>
            <a:xfrm>
              <a:off x="3369042" y="5566169"/>
              <a:ext cx="180" cy="6677"/>
            </a:xfrm>
            <a:custGeom>
              <a:avLst/>
              <a:gdLst>
                <a:gd name="connsiteX0" fmla="*/ 0 w 180"/>
                <a:gd name="connsiteY0" fmla="*/ 0 h 6677"/>
                <a:gd name="connsiteX1" fmla="*/ 180 w 180"/>
                <a:gd name="connsiteY1" fmla="*/ 6677 h 6677"/>
                <a:gd name="connsiteX2" fmla="*/ 0 w 180"/>
                <a:gd name="connsiteY2" fmla="*/ 0 h 6677"/>
              </a:gdLst>
              <a:ahLst/>
              <a:cxnLst>
                <a:cxn ang="0">
                  <a:pos x="connsiteX0" y="connsiteY0"/>
                </a:cxn>
                <a:cxn ang="0">
                  <a:pos x="connsiteX1" y="connsiteY1"/>
                </a:cxn>
                <a:cxn ang="0">
                  <a:pos x="connsiteX2" y="connsiteY2"/>
                </a:cxn>
              </a:cxnLst>
              <a:rect l="l" t="t" r="r" b="b"/>
              <a:pathLst>
                <a:path w="180" h="6677">
                  <a:moveTo>
                    <a:pt x="0" y="0"/>
                  </a:moveTo>
                  <a:cubicBezTo>
                    <a:pt x="0" y="2346"/>
                    <a:pt x="180" y="4512"/>
                    <a:pt x="180" y="6677"/>
                  </a:cubicBezTo>
                  <a:cubicBezTo>
                    <a:pt x="180" y="4512"/>
                    <a:pt x="0" y="2346"/>
                    <a:pt x="0" y="0"/>
                  </a:cubicBezTo>
                  <a:close/>
                </a:path>
              </a:pathLst>
            </a:custGeom>
            <a:solidFill>
              <a:srgbClr val="FFFFFF"/>
            </a:solidFill>
            <a:ln w="1804" cap="flat">
              <a:noFill/>
              <a:prstDash val="solid"/>
              <a:miter/>
            </a:ln>
          </p:spPr>
          <p:txBody>
            <a:bodyPr rtlCol="0" anchor="ctr"/>
            <a:lstStyle/>
            <a:p>
              <a:endParaRPr lang="en-US"/>
            </a:p>
          </p:txBody>
        </p:sp>
        <p:sp>
          <p:nvSpPr>
            <p:cNvPr id="174" name="Freeform 748">
              <a:extLst>
                <a:ext uri="{FF2B5EF4-FFF2-40B4-BE49-F238E27FC236}">
                  <a16:creationId xmlns:a16="http://schemas.microsoft.com/office/drawing/2014/main" id="{FF53627C-3F7F-6172-FAC4-66F4F12777A6}"/>
                </a:ext>
              </a:extLst>
            </p:cNvPr>
            <p:cNvSpPr/>
            <p:nvPr/>
          </p:nvSpPr>
          <p:spPr>
            <a:xfrm>
              <a:off x="3367237" y="5519065"/>
              <a:ext cx="1263" cy="30860"/>
            </a:xfrm>
            <a:custGeom>
              <a:avLst/>
              <a:gdLst>
                <a:gd name="connsiteX0" fmla="*/ 0 w 1263"/>
                <a:gd name="connsiteY0" fmla="*/ 0 h 30860"/>
                <a:gd name="connsiteX1" fmla="*/ 1263 w 1263"/>
                <a:gd name="connsiteY1" fmla="*/ 30861 h 30860"/>
                <a:gd name="connsiteX2" fmla="*/ 0 w 1263"/>
                <a:gd name="connsiteY2" fmla="*/ 0 h 30860"/>
              </a:gdLst>
              <a:ahLst/>
              <a:cxnLst>
                <a:cxn ang="0">
                  <a:pos x="connsiteX0" y="connsiteY0"/>
                </a:cxn>
                <a:cxn ang="0">
                  <a:pos x="connsiteX1" y="connsiteY1"/>
                </a:cxn>
                <a:cxn ang="0">
                  <a:pos x="connsiteX2" y="connsiteY2"/>
                </a:cxn>
              </a:cxnLst>
              <a:rect l="l" t="t" r="r" b="b"/>
              <a:pathLst>
                <a:path w="1263" h="30860">
                  <a:moveTo>
                    <a:pt x="0" y="0"/>
                  </a:moveTo>
                  <a:cubicBezTo>
                    <a:pt x="361" y="10828"/>
                    <a:pt x="722" y="21115"/>
                    <a:pt x="1263" y="30861"/>
                  </a:cubicBezTo>
                  <a:cubicBezTo>
                    <a:pt x="722" y="21115"/>
                    <a:pt x="361" y="10828"/>
                    <a:pt x="0" y="0"/>
                  </a:cubicBezTo>
                  <a:close/>
                </a:path>
              </a:pathLst>
            </a:custGeom>
            <a:solidFill>
              <a:srgbClr val="FFFFFF"/>
            </a:solidFill>
            <a:ln w="1804" cap="flat">
              <a:noFill/>
              <a:prstDash val="solid"/>
              <a:miter/>
            </a:ln>
          </p:spPr>
          <p:txBody>
            <a:bodyPr rtlCol="0" anchor="ctr"/>
            <a:lstStyle/>
            <a:p>
              <a:endParaRPr lang="en-US"/>
            </a:p>
          </p:txBody>
        </p:sp>
        <p:sp>
          <p:nvSpPr>
            <p:cNvPr id="175" name="Freeform 749">
              <a:extLst>
                <a:ext uri="{FF2B5EF4-FFF2-40B4-BE49-F238E27FC236}">
                  <a16:creationId xmlns:a16="http://schemas.microsoft.com/office/drawing/2014/main" id="{23BB7E3F-C3B9-44E9-3101-0447274EB536}"/>
                </a:ext>
              </a:extLst>
            </p:cNvPr>
            <p:cNvSpPr/>
            <p:nvPr/>
          </p:nvSpPr>
          <p:spPr>
            <a:xfrm>
              <a:off x="3369764" y="5588548"/>
              <a:ext cx="1804" cy="541"/>
            </a:xfrm>
            <a:custGeom>
              <a:avLst/>
              <a:gdLst>
                <a:gd name="connsiteX0" fmla="*/ 0 w 1804"/>
                <a:gd name="connsiteY0" fmla="*/ 0 h 541"/>
                <a:gd name="connsiteX1" fmla="*/ 0 w 1804"/>
                <a:gd name="connsiteY1" fmla="*/ 541 h 541"/>
                <a:gd name="connsiteX2" fmla="*/ 0 w 1804"/>
                <a:gd name="connsiteY2" fmla="*/ 0 h 541"/>
              </a:gdLst>
              <a:ahLst/>
              <a:cxnLst>
                <a:cxn ang="0">
                  <a:pos x="connsiteX0" y="connsiteY0"/>
                </a:cxn>
                <a:cxn ang="0">
                  <a:pos x="connsiteX1" y="connsiteY1"/>
                </a:cxn>
                <a:cxn ang="0">
                  <a:pos x="connsiteX2" y="connsiteY2"/>
                </a:cxn>
              </a:cxnLst>
              <a:rect l="l" t="t" r="r" b="b"/>
              <a:pathLst>
                <a:path w="1804" h="541">
                  <a:moveTo>
                    <a:pt x="0" y="0"/>
                  </a:moveTo>
                  <a:cubicBezTo>
                    <a:pt x="0" y="180"/>
                    <a:pt x="0" y="361"/>
                    <a:pt x="0" y="541"/>
                  </a:cubicBezTo>
                  <a:cubicBezTo>
                    <a:pt x="0" y="361"/>
                    <a:pt x="0" y="180"/>
                    <a:pt x="0" y="0"/>
                  </a:cubicBezTo>
                  <a:close/>
                </a:path>
              </a:pathLst>
            </a:custGeom>
            <a:solidFill>
              <a:srgbClr val="FFFFFF"/>
            </a:solidFill>
            <a:ln w="1804" cap="flat">
              <a:noFill/>
              <a:prstDash val="solid"/>
              <a:miter/>
            </a:ln>
          </p:spPr>
          <p:txBody>
            <a:bodyPr rtlCol="0" anchor="ctr"/>
            <a:lstStyle/>
            <a:p>
              <a:endParaRPr lang="en-US"/>
            </a:p>
          </p:txBody>
        </p:sp>
        <p:sp>
          <p:nvSpPr>
            <p:cNvPr id="176" name="Freeform 750">
              <a:extLst>
                <a:ext uri="{FF2B5EF4-FFF2-40B4-BE49-F238E27FC236}">
                  <a16:creationId xmlns:a16="http://schemas.microsoft.com/office/drawing/2014/main" id="{1CCAB51D-6D71-1A20-3997-6FF88C3F2016}"/>
                </a:ext>
              </a:extLst>
            </p:cNvPr>
            <p:cNvSpPr/>
            <p:nvPr/>
          </p:nvSpPr>
          <p:spPr>
            <a:xfrm>
              <a:off x="3369222" y="5574651"/>
              <a:ext cx="135" cy="1804"/>
            </a:xfrm>
            <a:custGeom>
              <a:avLst/>
              <a:gdLst>
                <a:gd name="connsiteX0" fmla="*/ 0 w 135"/>
                <a:gd name="connsiteY0" fmla="*/ 0 h 1804"/>
                <a:gd name="connsiteX1" fmla="*/ 0 w 135"/>
                <a:gd name="connsiteY1" fmla="*/ 1805 h 1804"/>
                <a:gd name="connsiteX2" fmla="*/ 0 w 135"/>
                <a:gd name="connsiteY2" fmla="*/ 0 h 1804"/>
              </a:gdLst>
              <a:ahLst/>
              <a:cxnLst>
                <a:cxn ang="0">
                  <a:pos x="connsiteX0" y="connsiteY0"/>
                </a:cxn>
                <a:cxn ang="0">
                  <a:pos x="connsiteX1" y="connsiteY1"/>
                </a:cxn>
                <a:cxn ang="0">
                  <a:pos x="connsiteX2" y="connsiteY2"/>
                </a:cxn>
              </a:cxnLst>
              <a:rect l="l" t="t" r="r" b="b"/>
              <a:pathLst>
                <a:path w="135" h="1804">
                  <a:moveTo>
                    <a:pt x="0" y="0"/>
                  </a:moveTo>
                  <a:cubicBezTo>
                    <a:pt x="0" y="542"/>
                    <a:pt x="0" y="1083"/>
                    <a:pt x="0" y="1805"/>
                  </a:cubicBezTo>
                  <a:cubicBezTo>
                    <a:pt x="181" y="1264"/>
                    <a:pt x="181" y="722"/>
                    <a:pt x="0" y="0"/>
                  </a:cubicBezTo>
                  <a:close/>
                </a:path>
              </a:pathLst>
            </a:custGeom>
            <a:solidFill>
              <a:srgbClr val="FFFFFF"/>
            </a:solidFill>
            <a:ln w="1804" cap="flat">
              <a:noFill/>
              <a:prstDash val="solid"/>
              <a:miter/>
            </a:ln>
          </p:spPr>
          <p:txBody>
            <a:bodyPr rtlCol="0" anchor="ctr"/>
            <a:lstStyle/>
            <a:p>
              <a:endParaRPr lang="en-US"/>
            </a:p>
          </p:txBody>
        </p:sp>
        <p:sp>
          <p:nvSpPr>
            <p:cNvPr id="177" name="Freeform 751">
              <a:extLst>
                <a:ext uri="{FF2B5EF4-FFF2-40B4-BE49-F238E27FC236}">
                  <a16:creationId xmlns:a16="http://schemas.microsoft.com/office/drawing/2014/main" id="{FB32D287-AD53-04BF-BEAC-9D63F16CD265}"/>
                </a:ext>
              </a:extLst>
            </p:cNvPr>
            <p:cNvSpPr/>
            <p:nvPr/>
          </p:nvSpPr>
          <p:spPr>
            <a:xfrm>
              <a:off x="3369583" y="5584036"/>
              <a:ext cx="1804" cy="1082"/>
            </a:xfrm>
            <a:custGeom>
              <a:avLst/>
              <a:gdLst>
                <a:gd name="connsiteX0" fmla="*/ 0 w 1804"/>
                <a:gd name="connsiteY0" fmla="*/ 0 h 1082"/>
                <a:gd name="connsiteX1" fmla="*/ 0 w 1804"/>
                <a:gd name="connsiteY1" fmla="*/ 1083 h 1082"/>
                <a:gd name="connsiteX2" fmla="*/ 0 w 1804"/>
                <a:gd name="connsiteY2" fmla="*/ 0 h 1082"/>
              </a:gdLst>
              <a:ahLst/>
              <a:cxnLst>
                <a:cxn ang="0">
                  <a:pos x="connsiteX0" y="connsiteY0"/>
                </a:cxn>
                <a:cxn ang="0">
                  <a:pos x="connsiteX1" y="connsiteY1"/>
                </a:cxn>
                <a:cxn ang="0">
                  <a:pos x="connsiteX2" y="connsiteY2"/>
                </a:cxn>
              </a:cxnLst>
              <a:rect l="l" t="t" r="r" b="b"/>
              <a:pathLst>
                <a:path w="1804" h="1082">
                  <a:moveTo>
                    <a:pt x="0" y="0"/>
                  </a:moveTo>
                  <a:cubicBezTo>
                    <a:pt x="0" y="361"/>
                    <a:pt x="0" y="722"/>
                    <a:pt x="0" y="1083"/>
                  </a:cubicBezTo>
                  <a:cubicBezTo>
                    <a:pt x="0" y="722"/>
                    <a:pt x="0" y="361"/>
                    <a:pt x="0" y="0"/>
                  </a:cubicBezTo>
                  <a:close/>
                </a:path>
              </a:pathLst>
            </a:custGeom>
            <a:solidFill>
              <a:srgbClr val="FFFFFF"/>
            </a:solidFill>
            <a:ln w="1804" cap="flat">
              <a:noFill/>
              <a:prstDash val="solid"/>
              <a:miter/>
            </a:ln>
          </p:spPr>
          <p:txBody>
            <a:bodyPr rtlCol="0" anchor="ctr"/>
            <a:lstStyle/>
            <a:p>
              <a:endParaRPr lang="en-US"/>
            </a:p>
          </p:txBody>
        </p:sp>
        <p:sp>
          <p:nvSpPr>
            <p:cNvPr id="178" name="Freeform 752">
              <a:extLst>
                <a:ext uri="{FF2B5EF4-FFF2-40B4-BE49-F238E27FC236}">
                  <a16:creationId xmlns:a16="http://schemas.microsoft.com/office/drawing/2014/main" id="{86FA4CB0-AD14-DBA6-BC35-48B9CE252F95}"/>
                </a:ext>
              </a:extLst>
            </p:cNvPr>
            <p:cNvSpPr/>
            <p:nvPr/>
          </p:nvSpPr>
          <p:spPr>
            <a:xfrm>
              <a:off x="3369403" y="5579885"/>
              <a:ext cx="135" cy="1082"/>
            </a:xfrm>
            <a:custGeom>
              <a:avLst/>
              <a:gdLst>
                <a:gd name="connsiteX0" fmla="*/ 0 w 135"/>
                <a:gd name="connsiteY0" fmla="*/ 0 h 1082"/>
                <a:gd name="connsiteX1" fmla="*/ 0 w 135"/>
                <a:gd name="connsiteY1" fmla="*/ 1083 h 1082"/>
                <a:gd name="connsiteX2" fmla="*/ 0 w 135"/>
                <a:gd name="connsiteY2" fmla="*/ 0 h 1082"/>
              </a:gdLst>
              <a:ahLst/>
              <a:cxnLst>
                <a:cxn ang="0">
                  <a:pos x="connsiteX0" y="connsiteY0"/>
                </a:cxn>
                <a:cxn ang="0">
                  <a:pos x="connsiteX1" y="connsiteY1"/>
                </a:cxn>
                <a:cxn ang="0">
                  <a:pos x="connsiteX2" y="connsiteY2"/>
                </a:cxn>
              </a:cxnLst>
              <a:rect l="l" t="t" r="r" b="b"/>
              <a:pathLst>
                <a:path w="135" h="1082">
                  <a:moveTo>
                    <a:pt x="0" y="0"/>
                  </a:moveTo>
                  <a:cubicBezTo>
                    <a:pt x="0" y="361"/>
                    <a:pt x="0" y="722"/>
                    <a:pt x="0" y="1083"/>
                  </a:cubicBezTo>
                  <a:cubicBezTo>
                    <a:pt x="180" y="722"/>
                    <a:pt x="180" y="361"/>
                    <a:pt x="0" y="0"/>
                  </a:cubicBezTo>
                  <a:close/>
                </a:path>
              </a:pathLst>
            </a:custGeom>
            <a:solidFill>
              <a:srgbClr val="FFFFFF"/>
            </a:solidFill>
            <a:ln w="1804" cap="flat">
              <a:noFill/>
              <a:prstDash val="solid"/>
              <a:miter/>
            </a:ln>
          </p:spPr>
          <p:txBody>
            <a:bodyPr rtlCol="0" anchor="ctr"/>
            <a:lstStyle/>
            <a:p>
              <a:endParaRPr lang="en-US"/>
            </a:p>
          </p:txBody>
        </p:sp>
        <p:sp>
          <p:nvSpPr>
            <p:cNvPr id="179" name="Freeform 753">
              <a:extLst>
                <a:ext uri="{FF2B5EF4-FFF2-40B4-BE49-F238E27FC236}">
                  <a16:creationId xmlns:a16="http://schemas.microsoft.com/office/drawing/2014/main" id="{02DDEA05-52E9-111E-6B9C-09F1F2992F84}"/>
                </a:ext>
              </a:extLst>
            </p:cNvPr>
            <p:cNvSpPr/>
            <p:nvPr/>
          </p:nvSpPr>
          <p:spPr>
            <a:xfrm>
              <a:off x="3365793" y="5482609"/>
              <a:ext cx="180" cy="5234"/>
            </a:xfrm>
            <a:custGeom>
              <a:avLst/>
              <a:gdLst>
                <a:gd name="connsiteX0" fmla="*/ 0 w 180"/>
                <a:gd name="connsiteY0" fmla="*/ 0 h 5234"/>
                <a:gd name="connsiteX1" fmla="*/ 180 w 180"/>
                <a:gd name="connsiteY1" fmla="*/ 5234 h 5234"/>
                <a:gd name="connsiteX2" fmla="*/ 0 w 180"/>
                <a:gd name="connsiteY2" fmla="*/ 0 h 5234"/>
              </a:gdLst>
              <a:ahLst/>
              <a:cxnLst>
                <a:cxn ang="0">
                  <a:pos x="connsiteX0" y="connsiteY0"/>
                </a:cxn>
                <a:cxn ang="0">
                  <a:pos x="connsiteX1" y="connsiteY1"/>
                </a:cxn>
                <a:cxn ang="0">
                  <a:pos x="connsiteX2" y="connsiteY2"/>
                </a:cxn>
              </a:cxnLst>
              <a:rect l="l" t="t" r="r" b="b"/>
              <a:pathLst>
                <a:path w="180" h="5234">
                  <a:moveTo>
                    <a:pt x="0" y="0"/>
                  </a:moveTo>
                  <a:cubicBezTo>
                    <a:pt x="0" y="1805"/>
                    <a:pt x="180" y="3429"/>
                    <a:pt x="180" y="5234"/>
                  </a:cubicBezTo>
                  <a:cubicBezTo>
                    <a:pt x="180" y="3609"/>
                    <a:pt x="0" y="1805"/>
                    <a:pt x="0" y="0"/>
                  </a:cubicBezTo>
                  <a:close/>
                </a:path>
              </a:pathLst>
            </a:custGeom>
            <a:solidFill>
              <a:srgbClr val="FFFFFF"/>
            </a:solidFill>
            <a:ln w="1804" cap="flat">
              <a:noFill/>
              <a:prstDash val="solid"/>
              <a:miter/>
            </a:ln>
          </p:spPr>
          <p:txBody>
            <a:bodyPr rtlCol="0" anchor="ctr"/>
            <a:lstStyle/>
            <a:p>
              <a:endParaRPr lang="en-US"/>
            </a:p>
          </p:txBody>
        </p:sp>
        <p:sp>
          <p:nvSpPr>
            <p:cNvPr id="180" name="Freeform 754">
              <a:extLst>
                <a:ext uri="{FF2B5EF4-FFF2-40B4-BE49-F238E27FC236}">
                  <a16:creationId xmlns:a16="http://schemas.microsoft.com/office/drawing/2014/main" id="{10E0E048-B1EB-38FA-5AFB-E1352EFFD849}"/>
                </a:ext>
              </a:extLst>
            </p:cNvPr>
            <p:cNvSpPr/>
            <p:nvPr/>
          </p:nvSpPr>
          <p:spPr>
            <a:xfrm>
              <a:off x="3366335" y="5495423"/>
              <a:ext cx="180" cy="4872"/>
            </a:xfrm>
            <a:custGeom>
              <a:avLst/>
              <a:gdLst>
                <a:gd name="connsiteX0" fmla="*/ 0 w 180"/>
                <a:gd name="connsiteY0" fmla="*/ 0 h 4872"/>
                <a:gd name="connsiteX1" fmla="*/ 180 w 180"/>
                <a:gd name="connsiteY1" fmla="*/ 4873 h 4872"/>
                <a:gd name="connsiteX2" fmla="*/ 0 w 180"/>
                <a:gd name="connsiteY2" fmla="*/ 0 h 4872"/>
              </a:gdLst>
              <a:ahLst/>
              <a:cxnLst>
                <a:cxn ang="0">
                  <a:pos x="connsiteX0" y="connsiteY0"/>
                </a:cxn>
                <a:cxn ang="0">
                  <a:pos x="connsiteX1" y="connsiteY1"/>
                </a:cxn>
                <a:cxn ang="0">
                  <a:pos x="connsiteX2" y="connsiteY2"/>
                </a:cxn>
              </a:cxnLst>
              <a:rect l="l" t="t" r="r" b="b"/>
              <a:pathLst>
                <a:path w="180" h="4872">
                  <a:moveTo>
                    <a:pt x="0" y="0"/>
                  </a:moveTo>
                  <a:cubicBezTo>
                    <a:pt x="0" y="1624"/>
                    <a:pt x="180" y="3249"/>
                    <a:pt x="180" y="4873"/>
                  </a:cubicBezTo>
                  <a:cubicBezTo>
                    <a:pt x="0" y="3249"/>
                    <a:pt x="0" y="1624"/>
                    <a:pt x="0" y="0"/>
                  </a:cubicBezTo>
                  <a:close/>
                </a:path>
              </a:pathLst>
            </a:custGeom>
            <a:solidFill>
              <a:srgbClr val="FFFFFF"/>
            </a:solidFill>
            <a:ln w="1804" cap="flat">
              <a:noFill/>
              <a:prstDash val="solid"/>
              <a:miter/>
            </a:ln>
          </p:spPr>
          <p:txBody>
            <a:bodyPr rtlCol="0" anchor="ctr"/>
            <a:lstStyle/>
            <a:p>
              <a:endParaRPr lang="en-US"/>
            </a:p>
          </p:txBody>
        </p:sp>
        <p:sp>
          <p:nvSpPr>
            <p:cNvPr id="181" name="Freeform 755">
              <a:extLst>
                <a:ext uri="{FF2B5EF4-FFF2-40B4-BE49-F238E27FC236}">
                  <a16:creationId xmlns:a16="http://schemas.microsoft.com/office/drawing/2014/main" id="{18C59C95-218C-0EE3-6362-ABD4FEDE55CE}"/>
                </a:ext>
              </a:extLst>
            </p:cNvPr>
            <p:cNvSpPr/>
            <p:nvPr/>
          </p:nvSpPr>
          <p:spPr>
            <a:xfrm>
              <a:off x="3364891" y="5457343"/>
              <a:ext cx="902" cy="24725"/>
            </a:xfrm>
            <a:custGeom>
              <a:avLst/>
              <a:gdLst>
                <a:gd name="connsiteX0" fmla="*/ 0 w 902"/>
                <a:gd name="connsiteY0" fmla="*/ 0 h 24725"/>
                <a:gd name="connsiteX1" fmla="*/ 902 w 902"/>
                <a:gd name="connsiteY1" fmla="*/ 24725 h 24725"/>
                <a:gd name="connsiteX2" fmla="*/ 0 w 902"/>
                <a:gd name="connsiteY2" fmla="*/ 0 h 24725"/>
              </a:gdLst>
              <a:ahLst/>
              <a:cxnLst>
                <a:cxn ang="0">
                  <a:pos x="connsiteX0" y="connsiteY0"/>
                </a:cxn>
                <a:cxn ang="0">
                  <a:pos x="connsiteX1" y="connsiteY1"/>
                </a:cxn>
                <a:cxn ang="0">
                  <a:pos x="connsiteX2" y="connsiteY2"/>
                </a:cxn>
              </a:cxnLst>
              <a:rect l="l" t="t" r="r" b="b"/>
              <a:pathLst>
                <a:path w="902" h="24725">
                  <a:moveTo>
                    <a:pt x="0" y="0"/>
                  </a:moveTo>
                  <a:cubicBezTo>
                    <a:pt x="361" y="8302"/>
                    <a:pt x="541" y="16604"/>
                    <a:pt x="902" y="24725"/>
                  </a:cubicBezTo>
                  <a:cubicBezTo>
                    <a:pt x="541" y="16604"/>
                    <a:pt x="361" y="8302"/>
                    <a:pt x="0" y="0"/>
                  </a:cubicBezTo>
                  <a:close/>
                </a:path>
              </a:pathLst>
            </a:custGeom>
            <a:solidFill>
              <a:srgbClr val="FFFFFF"/>
            </a:solidFill>
            <a:ln w="1804" cap="flat">
              <a:noFill/>
              <a:prstDash val="solid"/>
              <a:miter/>
            </a:ln>
          </p:spPr>
          <p:txBody>
            <a:bodyPr rtlCol="0" anchor="ctr"/>
            <a:lstStyle/>
            <a:p>
              <a:endParaRPr lang="en-US"/>
            </a:p>
          </p:txBody>
        </p:sp>
        <p:sp>
          <p:nvSpPr>
            <p:cNvPr id="182" name="Freeform 756">
              <a:extLst>
                <a:ext uri="{FF2B5EF4-FFF2-40B4-BE49-F238E27FC236}">
                  <a16:creationId xmlns:a16="http://schemas.microsoft.com/office/drawing/2014/main" id="{0DD29EB7-9DC8-BA6A-F68D-3CFBCED192FA}"/>
                </a:ext>
              </a:extLst>
            </p:cNvPr>
            <p:cNvSpPr/>
            <p:nvPr/>
          </p:nvSpPr>
          <p:spPr>
            <a:xfrm>
              <a:off x="3364349" y="5445251"/>
              <a:ext cx="180" cy="4692"/>
            </a:xfrm>
            <a:custGeom>
              <a:avLst/>
              <a:gdLst>
                <a:gd name="connsiteX0" fmla="*/ 0 w 180"/>
                <a:gd name="connsiteY0" fmla="*/ 0 h 4692"/>
                <a:gd name="connsiteX1" fmla="*/ 180 w 180"/>
                <a:gd name="connsiteY1" fmla="*/ 4692 h 4692"/>
                <a:gd name="connsiteX2" fmla="*/ 0 w 180"/>
                <a:gd name="connsiteY2" fmla="*/ 0 h 4692"/>
              </a:gdLst>
              <a:ahLst/>
              <a:cxnLst>
                <a:cxn ang="0">
                  <a:pos x="connsiteX0" y="connsiteY0"/>
                </a:cxn>
                <a:cxn ang="0">
                  <a:pos x="connsiteX1" y="connsiteY1"/>
                </a:cxn>
                <a:cxn ang="0">
                  <a:pos x="connsiteX2" y="connsiteY2"/>
                </a:cxn>
              </a:cxnLst>
              <a:rect l="l" t="t" r="r" b="b"/>
              <a:pathLst>
                <a:path w="180" h="4692">
                  <a:moveTo>
                    <a:pt x="0" y="0"/>
                  </a:moveTo>
                  <a:cubicBezTo>
                    <a:pt x="0" y="1625"/>
                    <a:pt x="180" y="3249"/>
                    <a:pt x="180" y="4692"/>
                  </a:cubicBezTo>
                  <a:cubicBezTo>
                    <a:pt x="180" y="3249"/>
                    <a:pt x="180" y="1625"/>
                    <a:pt x="0" y="0"/>
                  </a:cubicBezTo>
                  <a:close/>
                </a:path>
              </a:pathLst>
            </a:custGeom>
            <a:solidFill>
              <a:srgbClr val="FFFFFF"/>
            </a:solidFill>
            <a:ln w="1804" cap="flat">
              <a:noFill/>
              <a:prstDash val="solid"/>
              <a:miter/>
            </a:ln>
          </p:spPr>
          <p:txBody>
            <a:bodyPr rtlCol="0" anchor="ctr"/>
            <a:lstStyle/>
            <a:p>
              <a:endParaRPr lang="en-US"/>
            </a:p>
          </p:txBody>
        </p:sp>
        <p:sp>
          <p:nvSpPr>
            <p:cNvPr id="183" name="Freeform 757">
              <a:extLst>
                <a:ext uri="{FF2B5EF4-FFF2-40B4-BE49-F238E27FC236}">
                  <a16:creationId xmlns:a16="http://schemas.microsoft.com/office/drawing/2014/main" id="{52877751-FC7A-A681-FA59-843779FADB1D}"/>
                </a:ext>
              </a:extLst>
            </p:cNvPr>
            <p:cNvSpPr/>
            <p:nvPr/>
          </p:nvSpPr>
          <p:spPr>
            <a:xfrm>
              <a:off x="3364710" y="5451388"/>
              <a:ext cx="180" cy="5955"/>
            </a:xfrm>
            <a:custGeom>
              <a:avLst/>
              <a:gdLst>
                <a:gd name="connsiteX0" fmla="*/ 0 w 180"/>
                <a:gd name="connsiteY0" fmla="*/ 0 h 5955"/>
                <a:gd name="connsiteX1" fmla="*/ 181 w 180"/>
                <a:gd name="connsiteY1" fmla="*/ 5955 h 5955"/>
                <a:gd name="connsiteX2" fmla="*/ 0 w 180"/>
                <a:gd name="connsiteY2" fmla="*/ 0 h 5955"/>
              </a:gdLst>
              <a:ahLst/>
              <a:cxnLst>
                <a:cxn ang="0">
                  <a:pos x="connsiteX0" y="connsiteY0"/>
                </a:cxn>
                <a:cxn ang="0">
                  <a:pos x="connsiteX1" y="connsiteY1"/>
                </a:cxn>
                <a:cxn ang="0">
                  <a:pos x="connsiteX2" y="connsiteY2"/>
                </a:cxn>
              </a:cxnLst>
              <a:rect l="l" t="t" r="r" b="b"/>
              <a:pathLst>
                <a:path w="180" h="5955">
                  <a:moveTo>
                    <a:pt x="0" y="0"/>
                  </a:moveTo>
                  <a:cubicBezTo>
                    <a:pt x="0" y="1985"/>
                    <a:pt x="181" y="3970"/>
                    <a:pt x="181" y="5955"/>
                  </a:cubicBezTo>
                  <a:cubicBezTo>
                    <a:pt x="0" y="3970"/>
                    <a:pt x="0" y="1985"/>
                    <a:pt x="0" y="0"/>
                  </a:cubicBezTo>
                  <a:close/>
                </a:path>
              </a:pathLst>
            </a:custGeom>
            <a:solidFill>
              <a:srgbClr val="FFFFFF"/>
            </a:solidFill>
            <a:ln w="1804" cap="flat">
              <a:noFill/>
              <a:prstDash val="solid"/>
              <a:miter/>
            </a:ln>
          </p:spPr>
          <p:txBody>
            <a:bodyPr rtlCol="0" anchor="ctr"/>
            <a:lstStyle/>
            <a:p>
              <a:endParaRPr lang="en-US"/>
            </a:p>
          </p:txBody>
        </p:sp>
        <p:sp>
          <p:nvSpPr>
            <p:cNvPr id="184" name="Freeform 758">
              <a:extLst>
                <a:ext uri="{FF2B5EF4-FFF2-40B4-BE49-F238E27FC236}">
                  <a16:creationId xmlns:a16="http://schemas.microsoft.com/office/drawing/2014/main" id="{2088A8BB-D377-5EFF-6967-30276A0FDC7A}"/>
                </a:ext>
              </a:extLst>
            </p:cNvPr>
            <p:cNvSpPr/>
            <p:nvPr/>
          </p:nvSpPr>
          <p:spPr>
            <a:xfrm>
              <a:off x="3364169" y="5439296"/>
              <a:ext cx="180" cy="4692"/>
            </a:xfrm>
            <a:custGeom>
              <a:avLst/>
              <a:gdLst>
                <a:gd name="connsiteX0" fmla="*/ 0 w 180"/>
                <a:gd name="connsiteY0" fmla="*/ 0 h 4692"/>
                <a:gd name="connsiteX1" fmla="*/ 181 w 180"/>
                <a:gd name="connsiteY1" fmla="*/ 4692 h 4692"/>
                <a:gd name="connsiteX2" fmla="*/ 0 w 180"/>
                <a:gd name="connsiteY2" fmla="*/ 0 h 4692"/>
              </a:gdLst>
              <a:ahLst/>
              <a:cxnLst>
                <a:cxn ang="0">
                  <a:pos x="connsiteX0" y="connsiteY0"/>
                </a:cxn>
                <a:cxn ang="0">
                  <a:pos x="connsiteX1" y="connsiteY1"/>
                </a:cxn>
                <a:cxn ang="0">
                  <a:pos x="connsiteX2" y="connsiteY2"/>
                </a:cxn>
              </a:cxnLst>
              <a:rect l="l" t="t" r="r" b="b"/>
              <a:pathLst>
                <a:path w="180" h="4692">
                  <a:moveTo>
                    <a:pt x="0" y="0"/>
                  </a:moveTo>
                  <a:cubicBezTo>
                    <a:pt x="0" y="1625"/>
                    <a:pt x="181" y="3068"/>
                    <a:pt x="181" y="4692"/>
                  </a:cubicBezTo>
                  <a:cubicBezTo>
                    <a:pt x="181" y="3249"/>
                    <a:pt x="181" y="1625"/>
                    <a:pt x="0" y="0"/>
                  </a:cubicBezTo>
                  <a:close/>
                </a:path>
              </a:pathLst>
            </a:custGeom>
            <a:solidFill>
              <a:srgbClr val="FFFFFF"/>
            </a:solidFill>
            <a:ln w="1804" cap="flat">
              <a:noFill/>
              <a:prstDash val="solid"/>
              <a:miter/>
            </a:ln>
          </p:spPr>
          <p:txBody>
            <a:bodyPr rtlCol="0" anchor="ctr"/>
            <a:lstStyle/>
            <a:p>
              <a:endParaRPr lang="en-US"/>
            </a:p>
          </p:txBody>
        </p:sp>
        <p:sp>
          <p:nvSpPr>
            <p:cNvPr id="185" name="Freeform 759">
              <a:extLst>
                <a:ext uri="{FF2B5EF4-FFF2-40B4-BE49-F238E27FC236}">
                  <a16:creationId xmlns:a16="http://schemas.microsoft.com/office/drawing/2014/main" id="{D49B63C0-4478-7360-2389-D19980412CF5}"/>
                </a:ext>
              </a:extLst>
            </p:cNvPr>
            <p:cNvSpPr/>
            <p:nvPr/>
          </p:nvSpPr>
          <p:spPr>
            <a:xfrm>
              <a:off x="3365974" y="5489467"/>
              <a:ext cx="180" cy="3970"/>
            </a:xfrm>
            <a:custGeom>
              <a:avLst/>
              <a:gdLst>
                <a:gd name="connsiteX0" fmla="*/ 0 w 180"/>
                <a:gd name="connsiteY0" fmla="*/ 0 h 3970"/>
                <a:gd name="connsiteX1" fmla="*/ 181 w 180"/>
                <a:gd name="connsiteY1" fmla="*/ 3970 h 3970"/>
                <a:gd name="connsiteX2" fmla="*/ 0 w 180"/>
                <a:gd name="connsiteY2" fmla="*/ 0 h 3970"/>
              </a:gdLst>
              <a:ahLst/>
              <a:cxnLst>
                <a:cxn ang="0">
                  <a:pos x="connsiteX0" y="connsiteY0"/>
                </a:cxn>
                <a:cxn ang="0">
                  <a:pos x="connsiteX1" y="connsiteY1"/>
                </a:cxn>
                <a:cxn ang="0">
                  <a:pos x="connsiteX2" y="connsiteY2"/>
                </a:cxn>
              </a:cxnLst>
              <a:rect l="l" t="t" r="r" b="b"/>
              <a:pathLst>
                <a:path w="180" h="3970">
                  <a:moveTo>
                    <a:pt x="0" y="0"/>
                  </a:moveTo>
                  <a:cubicBezTo>
                    <a:pt x="0" y="1263"/>
                    <a:pt x="181" y="2707"/>
                    <a:pt x="181" y="3970"/>
                  </a:cubicBezTo>
                  <a:cubicBezTo>
                    <a:pt x="181" y="2707"/>
                    <a:pt x="181" y="1444"/>
                    <a:pt x="0" y="0"/>
                  </a:cubicBezTo>
                  <a:close/>
                </a:path>
              </a:pathLst>
            </a:custGeom>
            <a:solidFill>
              <a:srgbClr val="FFFFFF"/>
            </a:solidFill>
            <a:ln w="1804" cap="flat">
              <a:noFill/>
              <a:prstDash val="solid"/>
              <a:miter/>
            </a:ln>
          </p:spPr>
          <p:txBody>
            <a:bodyPr rtlCol="0" anchor="ctr"/>
            <a:lstStyle/>
            <a:p>
              <a:endParaRPr lang="en-US"/>
            </a:p>
          </p:txBody>
        </p:sp>
        <p:sp>
          <p:nvSpPr>
            <p:cNvPr id="186" name="Freeform 760">
              <a:extLst>
                <a:ext uri="{FF2B5EF4-FFF2-40B4-BE49-F238E27FC236}">
                  <a16:creationId xmlns:a16="http://schemas.microsoft.com/office/drawing/2014/main" id="{A2135BA6-14DC-2722-6E9E-E906EF0EFED4}"/>
                </a:ext>
              </a:extLst>
            </p:cNvPr>
            <p:cNvSpPr/>
            <p:nvPr/>
          </p:nvSpPr>
          <p:spPr>
            <a:xfrm>
              <a:off x="3858125" y="6330114"/>
              <a:ext cx="721" cy="180"/>
            </a:xfrm>
            <a:custGeom>
              <a:avLst/>
              <a:gdLst>
                <a:gd name="connsiteX0" fmla="*/ 722 w 721"/>
                <a:gd name="connsiteY0" fmla="*/ 181 h 180"/>
                <a:gd name="connsiteX1" fmla="*/ 0 w 721"/>
                <a:gd name="connsiteY1" fmla="*/ 0 h 180"/>
                <a:gd name="connsiteX2" fmla="*/ 722 w 721"/>
                <a:gd name="connsiteY2" fmla="*/ 181 h 180"/>
              </a:gdLst>
              <a:ahLst/>
              <a:cxnLst>
                <a:cxn ang="0">
                  <a:pos x="connsiteX0" y="connsiteY0"/>
                </a:cxn>
                <a:cxn ang="0">
                  <a:pos x="connsiteX1" y="connsiteY1"/>
                </a:cxn>
                <a:cxn ang="0">
                  <a:pos x="connsiteX2" y="connsiteY2"/>
                </a:cxn>
              </a:cxnLst>
              <a:rect l="l" t="t" r="r" b="b"/>
              <a:pathLst>
                <a:path w="721" h="180">
                  <a:moveTo>
                    <a:pt x="722" y="181"/>
                  </a:moveTo>
                  <a:cubicBezTo>
                    <a:pt x="361" y="181"/>
                    <a:pt x="180" y="181"/>
                    <a:pt x="0" y="0"/>
                  </a:cubicBezTo>
                  <a:cubicBezTo>
                    <a:pt x="180" y="0"/>
                    <a:pt x="542" y="0"/>
                    <a:pt x="722" y="181"/>
                  </a:cubicBezTo>
                  <a:close/>
                </a:path>
              </a:pathLst>
            </a:custGeom>
            <a:solidFill>
              <a:srgbClr val="FFFFFF"/>
            </a:solidFill>
            <a:ln w="1804" cap="flat">
              <a:noFill/>
              <a:prstDash val="solid"/>
              <a:miter/>
            </a:ln>
          </p:spPr>
          <p:txBody>
            <a:bodyPr rtlCol="0" anchor="ctr"/>
            <a:lstStyle/>
            <a:p>
              <a:endParaRPr lang="en-US"/>
            </a:p>
          </p:txBody>
        </p:sp>
        <p:sp>
          <p:nvSpPr>
            <p:cNvPr id="187" name="Freeform 761">
              <a:extLst>
                <a:ext uri="{FF2B5EF4-FFF2-40B4-BE49-F238E27FC236}">
                  <a16:creationId xmlns:a16="http://schemas.microsoft.com/office/drawing/2014/main" id="{E78C416C-5200-C311-BEB3-E9DB10C32C57}"/>
                </a:ext>
              </a:extLst>
            </p:cNvPr>
            <p:cNvSpPr/>
            <p:nvPr/>
          </p:nvSpPr>
          <p:spPr>
            <a:xfrm>
              <a:off x="3854696" y="6329392"/>
              <a:ext cx="541" cy="180"/>
            </a:xfrm>
            <a:custGeom>
              <a:avLst/>
              <a:gdLst>
                <a:gd name="connsiteX0" fmla="*/ 542 w 541"/>
                <a:gd name="connsiteY0" fmla="*/ 180 h 180"/>
                <a:gd name="connsiteX1" fmla="*/ 0 w 541"/>
                <a:gd name="connsiteY1" fmla="*/ 0 h 180"/>
                <a:gd name="connsiteX2" fmla="*/ 542 w 541"/>
                <a:gd name="connsiteY2" fmla="*/ 180 h 180"/>
              </a:gdLst>
              <a:ahLst/>
              <a:cxnLst>
                <a:cxn ang="0">
                  <a:pos x="connsiteX0" y="connsiteY0"/>
                </a:cxn>
                <a:cxn ang="0">
                  <a:pos x="connsiteX1" y="connsiteY1"/>
                </a:cxn>
                <a:cxn ang="0">
                  <a:pos x="connsiteX2" y="connsiteY2"/>
                </a:cxn>
              </a:cxnLst>
              <a:rect l="l" t="t" r="r" b="b"/>
              <a:pathLst>
                <a:path w="541" h="180">
                  <a:moveTo>
                    <a:pt x="542" y="180"/>
                  </a:moveTo>
                  <a:cubicBezTo>
                    <a:pt x="361" y="180"/>
                    <a:pt x="180" y="180"/>
                    <a:pt x="0" y="0"/>
                  </a:cubicBezTo>
                  <a:cubicBezTo>
                    <a:pt x="0" y="180"/>
                    <a:pt x="180" y="180"/>
                    <a:pt x="542" y="180"/>
                  </a:cubicBezTo>
                  <a:close/>
                </a:path>
              </a:pathLst>
            </a:custGeom>
            <a:solidFill>
              <a:srgbClr val="FFFFFF"/>
            </a:solidFill>
            <a:ln w="1804" cap="flat">
              <a:noFill/>
              <a:prstDash val="solid"/>
              <a:miter/>
            </a:ln>
          </p:spPr>
          <p:txBody>
            <a:bodyPr rtlCol="0" anchor="ctr"/>
            <a:lstStyle/>
            <a:p>
              <a:endParaRPr lang="en-US"/>
            </a:p>
          </p:txBody>
        </p:sp>
        <p:sp>
          <p:nvSpPr>
            <p:cNvPr id="188" name="Freeform 762">
              <a:extLst>
                <a:ext uri="{FF2B5EF4-FFF2-40B4-BE49-F238E27FC236}">
                  <a16:creationId xmlns:a16="http://schemas.microsoft.com/office/drawing/2014/main" id="{8F039034-0D83-AC12-7EDB-8460A680E0D1}"/>
                </a:ext>
              </a:extLst>
            </p:cNvPr>
            <p:cNvSpPr/>
            <p:nvPr/>
          </p:nvSpPr>
          <p:spPr>
            <a:xfrm>
              <a:off x="3856321" y="6329753"/>
              <a:ext cx="721" cy="180"/>
            </a:xfrm>
            <a:custGeom>
              <a:avLst/>
              <a:gdLst>
                <a:gd name="connsiteX0" fmla="*/ 722 w 721"/>
                <a:gd name="connsiteY0" fmla="*/ 180 h 180"/>
                <a:gd name="connsiteX1" fmla="*/ 0 w 721"/>
                <a:gd name="connsiteY1" fmla="*/ 0 h 180"/>
                <a:gd name="connsiteX2" fmla="*/ 722 w 721"/>
                <a:gd name="connsiteY2" fmla="*/ 180 h 180"/>
              </a:gdLst>
              <a:ahLst/>
              <a:cxnLst>
                <a:cxn ang="0">
                  <a:pos x="connsiteX0" y="connsiteY0"/>
                </a:cxn>
                <a:cxn ang="0">
                  <a:pos x="connsiteX1" y="connsiteY1"/>
                </a:cxn>
                <a:cxn ang="0">
                  <a:pos x="connsiteX2" y="connsiteY2"/>
                </a:cxn>
              </a:cxnLst>
              <a:rect l="l" t="t" r="r" b="b"/>
              <a:pathLst>
                <a:path w="721" h="180">
                  <a:moveTo>
                    <a:pt x="722" y="180"/>
                  </a:moveTo>
                  <a:cubicBezTo>
                    <a:pt x="542" y="180"/>
                    <a:pt x="180" y="180"/>
                    <a:pt x="0" y="0"/>
                  </a:cubicBezTo>
                  <a:cubicBezTo>
                    <a:pt x="180" y="0"/>
                    <a:pt x="361" y="180"/>
                    <a:pt x="722" y="180"/>
                  </a:cubicBezTo>
                  <a:close/>
                </a:path>
              </a:pathLst>
            </a:custGeom>
            <a:solidFill>
              <a:srgbClr val="FFFFFF"/>
            </a:solidFill>
            <a:ln w="1804" cap="flat">
              <a:noFill/>
              <a:prstDash val="solid"/>
              <a:miter/>
            </a:ln>
          </p:spPr>
          <p:txBody>
            <a:bodyPr rtlCol="0" anchor="ctr"/>
            <a:lstStyle/>
            <a:p>
              <a:endParaRPr lang="en-US"/>
            </a:p>
          </p:txBody>
        </p:sp>
        <p:sp>
          <p:nvSpPr>
            <p:cNvPr id="189" name="Freeform 763">
              <a:extLst>
                <a:ext uri="{FF2B5EF4-FFF2-40B4-BE49-F238E27FC236}">
                  <a16:creationId xmlns:a16="http://schemas.microsoft.com/office/drawing/2014/main" id="{A857443B-08DA-E3BE-7283-ECA31B4271D5}"/>
                </a:ext>
              </a:extLst>
            </p:cNvPr>
            <p:cNvSpPr/>
            <p:nvPr/>
          </p:nvSpPr>
          <p:spPr>
            <a:xfrm>
              <a:off x="3852350" y="6329031"/>
              <a:ext cx="721" cy="180"/>
            </a:xfrm>
            <a:custGeom>
              <a:avLst/>
              <a:gdLst>
                <a:gd name="connsiteX0" fmla="*/ 722 w 721"/>
                <a:gd name="connsiteY0" fmla="*/ 181 h 180"/>
                <a:gd name="connsiteX1" fmla="*/ 0 w 721"/>
                <a:gd name="connsiteY1" fmla="*/ 0 h 180"/>
                <a:gd name="connsiteX2" fmla="*/ 722 w 721"/>
                <a:gd name="connsiteY2" fmla="*/ 181 h 180"/>
              </a:gdLst>
              <a:ahLst/>
              <a:cxnLst>
                <a:cxn ang="0">
                  <a:pos x="connsiteX0" y="connsiteY0"/>
                </a:cxn>
                <a:cxn ang="0">
                  <a:pos x="connsiteX1" y="connsiteY1"/>
                </a:cxn>
                <a:cxn ang="0">
                  <a:pos x="connsiteX2" y="connsiteY2"/>
                </a:cxn>
              </a:cxnLst>
              <a:rect l="l" t="t" r="r" b="b"/>
              <a:pathLst>
                <a:path w="721" h="180">
                  <a:moveTo>
                    <a:pt x="722" y="181"/>
                  </a:moveTo>
                  <a:cubicBezTo>
                    <a:pt x="541" y="181"/>
                    <a:pt x="361" y="0"/>
                    <a:pt x="0" y="0"/>
                  </a:cubicBezTo>
                  <a:cubicBezTo>
                    <a:pt x="361" y="181"/>
                    <a:pt x="541" y="181"/>
                    <a:pt x="722" y="181"/>
                  </a:cubicBezTo>
                  <a:close/>
                </a:path>
              </a:pathLst>
            </a:custGeom>
            <a:solidFill>
              <a:srgbClr val="FFFFFF"/>
            </a:solidFill>
            <a:ln w="1804" cap="flat">
              <a:noFill/>
              <a:prstDash val="solid"/>
              <a:miter/>
            </a:ln>
          </p:spPr>
          <p:txBody>
            <a:bodyPr rtlCol="0" anchor="ctr"/>
            <a:lstStyle/>
            <a:p>
              <a:endParaRPr lang="en-US"/>
            </a:p>
          </p:txBody>
        </p:sp>
        <p:sp>
          <p:nvSpPr>
            <p:cNvPr id="190" name="Freeform 764">
              <a:extLst>
                <a:ext uri="{FF2B5EF4-FFF2-40B4-BE49-F238E27FC236}">
                  <a16:creationId xmlns:a16="http://schemas.microsoft.com/office/drawing/2014/main" id="{971AF77F-9B80-C369-62EC-EC788AF509E3}"/>
                </a:ext>
              </a:extLst>
            </p:cNvPr>
            <p:cNvSpPr/>
            <p:nvPr/>
          </p:nvSpPr>
          <p:spPr>
            <a:xfrm>
              <a:off x="4122158" y="6293298"/>
              <a:ext cx="1804" cy="1082"/>
            </a:xfrm>
            <a:custGeom>
              <a:avLst/>
              <a:gdLst>
                <a:gd name="connsiteX0" fmla="*/ 0 w 1804"/>
                <a:gd name="connsiteY0" fmla="*/ 0 h 1082"/>
                <a:gd name="connsiteX1" fmla="*/ 0 w 1804"/>
                <a:gd name="connsiteY1" fmla="*/ 1083 h 1082"/>
                <a:gd name="connsiteX2" fmla="*/ 0 w 1804"/>
                <a:gd name="connsiteY2" fmla="*/ 0 h 1082"/>
              </a:gdLst>
              <a:ahLst/>
              <a:cxnLst>
                <a:cxn ang="0">
                  <a:pos x="connsiteX0" y="connsiteY0"/>
                </a:cxn>
                <a:cxn ang="0">
                  <a:pos x="connsiteX1" y="connsiteY1"/>
                </a:cxn>
                <a:cxn ang="0">
                  <a:pos x="connsiteX2" y="connsiteY2"/>
                </a:cxn>
              </a:cxnLst>
              <a:rect l="l" t="t" r="r" b="b"/>
              <a:pathLst>
                <a:path w="1804" h="1082">
                  <a:moveTo>
                    <a:pt x="0" y="0"/>
                  </a:moveTo>
                  <a:cubicBezTo>
                    <a:pt x="0" y="361"/>
                    <a:pt x="0" y="722"/>
                    <a:pt x="0" y="1083"/>
                  </a:cubicBezTo>
                  <a:cubicBezTo>
                    <a:pt x="0" y="722"/>
                    <a:pt x="0" y="361"/>
                    <a:pt x="0" y="0"/>
                  </a:cubicBezTo>
                  <a:close/>
                </a:path>
              </a:pathLst>
            </a:custGeom>
            <a:solidFill>
              <a:srgbClr val="FFFFFF"/>
            </a:solidFill>
            <a:ln w="1804" cap="flat">
              <a:noFill/>
              <a:prstDash val="solid"/>
              <a:miter/>
            </a:ln>
          </p:spPr>
          <p:txBody>
            <a:bodyPr rtlCol="0" anchor="ctr"/>
            <a:lstStyle/>
            <a:p>
              <a:endParaRPr lang="en-US"/>
            </a:p>
          </p:txBody>
        </p:sp>
        <p:sp>
          <p:nvSpPr>
            <p:cNvPr id="191" name="Freeform 765">
              <a:extLst>
                <a:ext uri="{FF2B5EF4-FFF2-40B4-BE49-F238E27FC236}">
                  <a16:creationId xmlns:a16="http://schemas.microsoft.com/office/drawing/2014/main" id="{CF86F89F-AEF8-03E6-3744-36CED0EA402A}"/>
                </a:ext>
              </a:extLst>
            </p:cNvPr>
            <p:cNvSpPr/>
            <p:nvPr/>
          </p:nvSpPr>
          <p:spPr>
            <a:xfrm>
              <a:off x="3862276" y="6330655"/>
              <a:ext cx="721" cy="180"/>
            </a:xfrm>
            <a:custGeom>
              <a:avLst/>
              <a:gdLst>
                <a:gd name="connsiteX0" fmla="*/ 722 w 721"/>
                <a:gd name="connsiteY0" fmla="*/ 180 h 180"/>
                <a:gd name="connsiteX1" fmla="*/ 0 w 721"/>
                <a:gd name="connsiteY1" fmla="*/ 0 h 180"/>
                <a:gd name="connsiteX2" fmla="*/ 722 w 721"/>
                <a:gd name="connsiteY2" fmla="*/ 180 h 180"/>
              </a:gdLst>
              <a:ahLst/>
              <a:cxnLst>
                <a:cxn ang="0">
                  <a:pos x="connsiteX0" y="connsiteY0"/>
                </a:cxn>
                <a:cxn ang="0">
                  <a:pos x="connsiteX1" y="connsiteY1"/>
                </a:cxn>
                <a:cxn ang="0">
                  <a:pos x="connsiteX2" y="connsiteY2"/>
                </a:cxn>
              </a:cxnLst>
              <a:rect l="l" t="t" r="r" b="b"/>
              <a:pathLst>
                <a:path w="721" h="180">
                  <a:moveTo>
                    <a:pt x="722" y="180"/>
                  </a:moveTo>
                  <a:cubicBezTo>
                    <a:pt x="541" y="180"/>
                    <a:pt x="180" y="180"/>
                    <a:pt x="0" y="0"/>
                  </a:cubicBezTo>
                  <a:cubicBezTo>
                    <a:pt x="180" y="180"/>
                    <a:pt x="361" y="180"/>
                    <a:pt x="722" y="180"/>
                  </a:cubicBezTo>
                  <a:close/>
                </a:path>
              </a:pathLst>
            </a:custGeom>
            <a:solidFill>
              <a:srgbClr val="FFFFFF"/>
            </a:solidFill>
            <a:ln w="1804" cap="flat">
              <a:noFill/>
              <a:prstDash val="solid"/>
              <a:miter/>
            </a:ln>
          </p:spPr>
          <p:txBody>
            <a:bodyPr rtlCol="0" anchor="ctr"/>
            <a:lstStyle/>
            <a:p>
              <a:endParaRPr lang="en-US"/>
            </a:p>
          </p:txBody>
        </p:sp>
        <p:sp>
          <p:nvSpPr>
            <p:cNvPr id="192" name="Freeform 766">
              <a:extLst>
                <a:ext uri="{FF2B5EF4-FFF2-40B4-BE49-F238E27FC236}">
                  <a16:creationId xmlns:a16="http://schemas.microsoft.com/office/drawing/2014/main" id="{1605DA2D-602D-E117-DD13-CC390936C207}"/>
                </a:ext>
              </a:extLst>
            </p:cNvPr>
            <p:cNvSpPr/>
            <p:nvPr/>
          </p:nvSpPr>
          <p:spPr>
            <a:xfrm>
              <a:off x="3860111" y="6330295"/>
              <a:ext cx="721" cy="180"/>
            </a:xfrm>
            <a:custGeom>
              <a:avLst/>
              <a:gdLst>
                <a:gd name="connsiteX0" fmla="*/ 722 w 721"/>
                <a:gd name="connsiteY0" fmla="*/ 180 h 180"/>
                <a:gd name="connsiteX1" fmla="*/ 0 w 721"/>
                <a:gd name="connsiteY1" fmla="*/ 0 h 180"/>
                <a:gd name="connsiteX2" fmla="*/ 722 w 721"/>
                <a:gd name="connsiteY2" fmla="*/ 180 h 180"/>
              </a:gdLst>
              <a:ahLst/>
              <a:cxnLst>
                <a:cxn ang="0">
                  <a:pos x="connsiteX0" y="connsiteY0"/>
                </a:cxn>
                <a:cxn ang="0">
                  <a:pos x="connsiteX1" y="connsiteY1"/>
                </a:cxn>
                <a:cxn ang="0">
                  <a:pos x="connsiteX2" y="connsiteY2"/>
                </a:cxn>
              </a:cxnLst>
              <a:rect l="l" t="t" r="r" b="b"/>
              <a:pathLst>
                <a:path w="721" h="180">
                  <a:moveTo>
                    <a:pt x="722" y="180"/>
                  </a:moveTo>
                  <a:cubicBezTo>
                    <a:pt x="542" y="180"/>
                    <a:pt x="180" y="180"/>
                    <a:pt x="0" y="0"/>
                  </a:cubicBezTo>
                  <a:cubicBezTo>
                    <a:pt x="180" y="180"/>
                    <a:pt x="542" y="180"/>
                    <a:pt x="722" y="180"/>
                  </a:cubicBezTo>
                  <a:close/>
                </a:path>
              </a:pathLst>
            </a:custGeom>
            <a:solidFill>
              <a:srgbClr val="FFFFFF"/>
            </a:solidFill>
            <a:ln w="1804" cap="flat">
              <a:noFill/>
              <a:prstDash val="solid"/>
              <a:miter/>
            </a:ln>
          </p:spPr>
          <p:txBody>
            <a:bodyPr rtlCol="0" anchor="ctr"/>
            <a:lstStyle/>
            <a:p>
              <a:endParaRPr lang="en-US"/>
            </a:p>
          </p:txBody>
        </p:sp>
        <p:sp>
          <p:nvSpPr>
            <p:cNvPr id="193" name="Freeform 767">
              <a:extLst>
                <a:ext uri="{FF2B5EF4-FFF2-40B4-BE49-F238E27FC236}">
                  <a16:creationId xmlns:a16="http://schemas.microsoft.com/office/drawing/2014/main" id="{85F3987C-890A-B1CF-0BC3-D5DF32F20C57}"/>
                </a:ext>
              </a:extLst>
            </p:cNvPr>
            <p:cNvSpPr/>
            <p:nvPr/>
          </p:nvSpPr>
          <p:spPr>
            <a:xfrm>
              <a:off x="3843327" y="6325602"/>
              <a:ext cx="360" cy="360"/>
            </a:xfrm>
            <a:custGeom>
              <a:avLst/>
              <a:gdLst>
                <a:gd name="connsiteX0" fmla="*/ 361 w 360"/>
                <a:gd name="connsiteY0" fmla="*/ 361 h 360"/>
                <a:gd name="connsiteX1" fmla="*/ 0 w 360"/>
                <a:gd name="connsiteY1" fmla="*/ 0 h 360"/>
                <a:gd name="connsiteX2" fmla="*/ 361 w 360"/>
                <a:gd name="connsiteY2" fmla="*/ 361 h 360"/>
              </a:gdLst>
              <a:ahLst/>
              <a:cxnLst>
                <a:cxn ang="0">
                  <a:pos x="connsiteX0" y="connsiteY0"/>
                </a:cxn>
                <a:cxn ang="0">
                  <a:pos x="connsiteX1" y="connsiteY1"/>
                </a:cxn>
                <a:cxn ang="0">
                  <a:pos x="connsiteX2" y="connsiteY2"/>
                </a:cxn>
              </a:cxnLst>
              <a:rect l="l" t="t" r="r" b="b"/>
              <a:pathLst>
                <a:path w="360" h="360">
                  <a:moveTo>
                    <a:pt x="361" y="361"/>
                  </a:moveTo>
                  <a:cubicBezTo>
                    <a:pt x="180" y="181"/>
                    <a:pt x="180" y="181"/>
                    <a:pt x="0" y="0"/>
                  </a:cubicBezTo>
                  <a:cubicBezTo>
                    <a:pt x="180" y="181"/>
                    <a:pt x="180" y="181"/>
                    <a:pt x="361" y="361"/>
                  </a:cubicBezTo>
                  <a:close/>
                </a:path>
              </a:pathLst>
            </a:custGeom>
            <a:solidFill>
              <a:srgbClr val="FFFFFF"/>
            </a:solidFill>
            <a:ln w="1804" cap="flat">
              <a:noFill/>
              <a:prstDash val="solid"/>
              <a:miter/>
            </a:ln>
          </p:spPr>
          <p:txBody>
            <a:bodyPr rtlCol="0" anchor="ctr"/>
            <a:lstStyle/>
            <a:p>
              <a:endParaRPr lang="en-US"/>
            </a:p>
          </p:txBody>
        </p:sp>
        <p:sp>
          <p:nvSpPr>
            <p:cNvPr id="194" name="Freeform 768">
              <a:extLst>
                <a:ext uri="{FF2B5EF4-FFF2-40B4-BE49-F238E27FC236}">
                  <a16:creationId xmlns:a16="http://schemas.microsoft.com/office/drawing/2014/main" id="{D15A2BEA-545E-DEF2-A1F9-9CF0D2615B53}"/>
                </a:ext>
              </a:extLst>
            </p:cNvPr>
            <p:cNvSpPr/>
            <p:nvPr/>
          </p:nvSpPr>
          <p:spPr>
            <a:xfrm>
              <a:off x="3840258" y="6320910"/>
              <a:ext cx="180" cy="541"/>
            </a:xfrm>
            <a:custGeom>
              <a:avLst/>
              <a:gdLst>
                <a:gd name="connsiteX0" fmla="*/ 180 w 180"/>
                <a:gd name="connsiteY0" fmla="*/ 542 h 541"/>
                <a:gd name="connsiteX1" fmla="*/ 0 w 180"/>
                <a:gd name="connsiteY1" fmla="*/ 0 h 541"/>
                <a:gd name="connsiteX2" fmla="*/ 180 w 180"/>
                <a:gd name="connsiteY2" fmla="*/ 542 h 541"/>
              </a:gdLst>
              <a:ahLst/>
              <a:cxnLst>
                <a:cxn ang="0">
                  <a:pos x="connsiteX0" y="connsiteY0"/>
                </a:cxn>
                <a:cxn ang="0">
                  <a:pos x="connsiteX1" y="connsiteY1"/>
                </a:cxn>
                <a:cxn ang="0">
                  <a:pos x="connsiteX2" y="connsiteY2"/>
                </a:cxn>
              </a:cxnLst>
              <a:rect l="l" t="t" r="r" b="b"/>
              <a:pathLst>
                <a:path w="180" h="541">
                  <a:moveTo>
                    <a:pt x="180" y="542"/>
                  </a:moveTo>
                  <a:cubicBezTo>
                    <a:pt x="180" y="361"/>
                    <a:pt x="0" y="181"/>
                    <a:pt x="0" y="0"/>
                  </a:cubicBezTo>
                  <a:cubicBezTo>
                    <a:pt x="0" y="181"/>
                    <a:pt x="0" y="361"/>
                    <a:pt x="180" y="542"/>
                  </a:cubicBezTo>
                  <a:close/>
                </a:path>
              </a:pathLst>
            </a:custGeom>
            <a:solidFill>
              <a:srgbClr val="FFFFFF"/>
            </a:solidFill>
            <a:ln w="1804" cap="flat">
              <a:noFill/>
              <a:prstDash val="solid"/>
              <a:miter/>
            </a:ln>
          </p:spPr>
          <p:txBody>
            <a:bodyPr rtlCol="0" anchor="ctr"/>
            <a:lstStyle/>
            <a:p>
              <a:endParaRPr lang="en-US"/>
            </a:p>
          </p:txBody>
        </p:sp>
        <p:sp>
          <p:nvSpPr>
            <p:cNvPr id="195" name="Freeform 769">
              <a:extLst>
                <a:ext uri="{FF2B5EF4-FFF2-40B4-BE49-F238E27FC236}">
                  <a16:creationId xmlns:a16="http://schemas.microsoft.com/office/drawing/2014/main" id="{73FE557B-E988-F78A-CC59-01B93C28A957}"/>
                </a:ext>
              </a:extLst>
            </p:cNvPr>
            <p:cNvSpPr/>
            <p:nvPr/>
          </p:nvSpPr>
          <p:spPr>
            <a:xfrm>
              <a:off x="3841341" y="6323437"/>
              <a:ext cx="180" cy="360"/>
            </a:xfrm>
            <a:custGeom>
              <a:avLst/>
              <a:gdLst>
                <a:gd name="connsiteX0" fmla="*/ 181 w 180"/>
                <a:gd name="connsiteY0" fmla="*/ 361 h 360"/>
                <a:gd name="connsiteX1" fmla="*/ 0 w 180"/>
                <a:gd name="connsiteY1" fmla="*/ 0 h 360"/>
                <a:gd name="connsiteX2" fmla="*/ 181 w 180"/>
                <a:gd name="connsiteY2" fmla="*/ 361 h 360"/>
              </a:gdLst>
              <a:ahLst/>
              <a:cxnLst>
                <a:cxn ang="0">
                  <a:pos x="connsiteX0" y="connsiteY0"/>
                </a:cxn>
                <a:cxn ang="0">
                  <a:pos x="connsiteX1" y="connsiteY1"/>
                </a:cxn>
                <a:cxn ang="0">
                  <a:pos x="connsiteX2" y="connsiteY2"/>
                </a:cxn>
              </a:cxnLst>
              <a:rect l="l" t="t" r="r" b="b"/>
              <a:pathLst>
                <a:path w="180" h="360">
                  <a:moveTo>
                    <a:pt x="181" y="361"/>
                  </a:moveTo>
                  <a:cubicBezTo>
                    <a:pt x="181" y="180"/>
                    <a:pt x="0" y="180"/>
                    <a:pt x="0" y="0"/>
                  </a:cubicBezTo>
                  <a:cubicBezTo>
                    <a:pt x="0" y="180"/>
                    <a:pt x="181" y="180"/>
                    <a:pt x="181" y="361"/>
                  </a:cubicBezTo>
                  <a:close/>
                </a:path>
              </a:pathLst>
            </a:custGeom>
            <a:solidFill>
              <a:srgbClr val="FFFFFF"/>
            </a:solidFill>
            <a:ln w="1804" cap="flat">
              <a:noFill/>
              <a:prstDash val="solid"/>
              <a:miter/>
            </a:ln>
          </p:spPr>
          <p:txBody>
            <a:bodyPr rtlCol="0" anchor="ctr"/>
            <a:lstStyle/>
            <a:p>
              <a:endParaRPr lang="en-US"/>
            </a:p>
          </p:txBody>
        </p:sp>
        <p:sp>
          <p:nvSpPr>
            <p:cNvPr id="196" name="Freeform 770">
              <a:extLst>
                <a:ext uri="{FF2B5EF4-FFF2-40B4-BE49-F238E27FC236}">
                  <a16:creationId xmlns:a16="http://schemas.microsoft.com/office/drawing/2014/main" id="{AA0EAB9F-7A5E-44E0-1ABC-3BE1F35BCEA2}"/>
                </a:ext>
              </a:extLst>
            </p:cNvPr>
            <p:cNvSpPr/>
            <p:nvPr/>
          </p:nvSpPr>
          <p:spPr>
            <a:xfrm>
              <a:off x="3840619" y="6321812"/>
              <a:ext cx="180" cy="361"/>
            </a:xfrm>
            <a:custGeom>
              <a:avLst/>
              <a:gdLst>
                <a:gd name="connsiteX0" fmla="*/ 180 w 180"/>
                <a:gd name="connsiteY0" fmla="*/ 361 h 361"/>
                <a:gd name="connsiteX1" fmla="*/ 0 w 180"/>
                <a:gd name="connsiteY1" fmla="*/ 0 h 361"/>
                <a:gd name="connsiteX2" fmla="*/ 180 w 180"/>
                <a:gd name="connsiteY2" fmla="*/ 361 h 361"/>
              </a:gdLst>
              <a:ahLst/>
              <a:cxnLst>
                <a:cxn ang="0">
                  <a:pos x="connsiteX0" y="connsiteY0"/>
                </a:cxn>
                <a:cxn ang="0">
                  <a:pos x="connsiteX1" y="connsiteY1"/>
                </a:cxn>
                <a:cxn ang="0">
                  <a:pos x="connsiteX2" y="connsiteY2"/>
                </a:cxn>
              </a:cxnLst>
              <a:rect l="l" t="t" r="r" b="b"/>
              <a:pathLst>
                <a:path w="180" h="361">
                  <a:moveTo>
                    <a:pt x="180" y="361"/>
                  </a:moveTo>
                  <a:cubicBezTo>
                    <a:pt x="180" y="181"/>
                    <a:pt x="0" y="0"/>
                    <a:pt x="0" y="0"/>
                  </a:cubicBezTo>
                  <a:cubicBezTo>
                    <a:pt x="0" y="181"/>
                    <a:pt x="0" y="361"/>
                    <a:pt x="180" y="361"/>
                  </a:cubicBezTo>
                  <a:close/>
                </a:path>
              </a:pathLst>
            </a:custGeom>
            <a:solidFill>
              <a:srgbClr val="FFFFFF"/>
            </a:solidFill>
            <a:ln w="1804" cap="flat">
              <a:noFill/>
              <a:prstDash val="solid"/>
              <a:miter/>
            </a:ln>
          </p:spPr>
          <p:txBody>
            <a:bodyPr rtlCol="0" anchor="ctr"/>
            <a:lstStyle/>
            <a:p>
              <a:endParaRPr lang="en-US"/>
            </a:p>
          </p:txBody>
        </p:sp>
        <p:sp>
          <p:nvSpPr>
            <p:cNvPr id="197" name="Freeform 771">
              <a:extLst>
                <a:ext uri="{FF2B5EF4-FFF2-40B4-BE49-F238E27FC236}">
                  <a16:creationId xmlns:a16="http://schemas.microsoft.com/office/drawing/2014/main" id="{9E02A45F-E1FF-6DF9-9BEC-AB043820E729}"/>
                </a:ext>
              </a:extLst>
            </p:cNvPr>
            <p:cNvSpPr/>
            <p:nvPr/>
          </p:nvSpPr>
          <p:spPr>
            <a:xfrm>
              <a:off x="3850906" y="6328670"/>
              <a:ext cx="721" cy="180"/>
            </a:xfrm>
            <a:custGeom>
              <a:avLst/>
              <a:gdLst>
                <a:gd name="connsiteX0" fmla="*/ 722 w 721"/>
                <a:gd name="connsiteY0" fmla="*/ 181 h 180"/>
                <a:gd name="connsiteX1" fmla="*/ 0 w 721"/>
                <a:gd name="connsiteY1" fmla="*/ 0 h 180"/>
                <a:gd name="connsiteX2" fmla="*/ 722 w 721"/>
                <a:gd name="connsiteY2" fmla="*/ 181 h 180"/>
              </a:gdLst>
              <a:ahLst/>
              <a:cxnLst>
                <a:cxn ang="0">
                  <a:pos x="connsiteX0" y="connsiteY0"/>
                </a:cxn>
                <a:cxn ang="0">
                  <a:pos x="connsiteX1" y="connsiteY1"/>
                </a:cxn>
                <a:cxn ang="0">
                  <a:pos x="connsiteX2" y="connsiteY2"/>
                </a:cxn>
              </a:cxnLst>
              <a:rect l="l" t="t" r="r" b="b"/>
              <a:pathLst>
                <a:path w="721" h="180">
                  <a:moveTo>
                    <a:pt x="722" y="181"/>
                  </a:moveTo>
                  <a:cubicBezTo>
                    <a:pt x="542" y="181"/>
                    <a:pt x="361" y="0"/>
                    <a:pt x="0" y="0"/>
                  </a:cubicBezTo>
                  <a:cubicBezTo>
                    <a:pt x="180" y="181"/>
                    <a:pt x="542" y="181"/>
                    <a:pt x="722" y="181"/>
                  </a:cubicBezTo>
                  <a:close/>
                </a:path>
              </a:pathLst>
            </a:custGeom>
            <a:solidFill>
              <a:srgbClr val="FFFFFF"/>
            </a:solidFill>
            <a:ln w="1804" cap="flat">
              <a:noFill/>
              <a:prstDash val="solid"/>
              <a:miter/>
            </a:ln>
          </p:spPr>
          <p:txBody>
            <a:bodyPr rtlCol="0" anchor="ctr"/>
            <a:lstStyle/>
            <a:p>
              <a:endParaRPr lang="en-US"/>
            </a:p>
          </p:txBody>
        </p:sp>
        <p:sp>
          <p:nvSpPr>
            <p:cNvPr id="198" name="Freeform 772">
              <a:extLst>
                <a:ext uri="{FF2B5EF4-FFF2-40B4-BE49-F238E27FC236}">
                  <a16:creationId xmlns:a16="http://schemas.microsoft.com/office/drawing/2014/main" id="{A7A85206-6F8B-625A-F463-31FAE7349DC8}"/>
                </a:ext>
              </a:extLst>
            </p:cNvPr>
            <p:cNvSpPr/>
            <p:nvPr/>
          </p:nvSpPr>
          <p:spPr>
            <a:xfrm>
              <a:off x="3842605" y="6324880"/>
              <a:ext cx="360" cy="360"/>
            </a:xfrm>
            <a:custGeom>
              <a:avLst/>
              <a:gdLst>
                <a:gd name="connsiteX0" fmla="*/ 361 w 360"/>
                <a:gd name="connsiteY0" fmla="*/ 361 h 360"/>
                <a:gd name="connsiteX1" fmla="*/ 0 w 360"/>
                <a:gd name="connsiteY1" fmla="*/ 0 h 360"/>
                <a:gd name="connsiteX2" fmla="*/ 361 w 360"/>
                <a:gd name="connsiteY2" fmla="*/ 361 h 360"/>
              </a:gdLst>
              <a:ahLst/>
              <a:cxnLst>
                <a:cxn ang="0">
                  <a:pos x="connsiteX0" y="connsiteY0"/>
                </a:cxn>
                <a:cxn ang="0">
                  <a:pos x="connsiteX1" y="connsiteY1"/>
                </a:cxn>
                <a:cxn ang="0">
                  <a:pos x="connsiteX2" y="connsiteY2"/>
                </a:cxn>
              </a:cxnLst>
              <a:rect l="l" t="t" r="r" b="b"/>
              <a:pathLst>
                <a:path w="360" h="360">
                  <a:moveTo>
                    <a:pt x="361" y="361"/>
                  </a:moveTo>
                  <a:cubicBezTo>
                    <a:pt x="180" y="180"/>
                    <a:pt x="180" y="180"/>
                    <a:pt x="0" y="0"/>
                  </a:cubicBezTo>
                  <a:cubicBezTo>
                    <a:pt x="180" y="180"/>
                    <a:pt x="361" y="361"/>
                    <a:pt x="361" y="361"/>
                  </a:cubicBezTo>
                  <a:close/>
                </a:path>
              </a:pathLst>
            </a:custGeom>
            <a:solidFill>
              <a:srgbClr val="FFFFFF"/>
            </a:solidFill>
            <a:ln w="1804" cap="flat">
              <a:noFill/>
              <a:prstDash val="solid"/>
              <a:miter/>
            </a:ln>
          </p:spPr>
          <p:txBody>
            <a:bodyPr rtlCol="0" anchor="ctr"/>
            <a:lstStyle/>
            <a:p>
              <a:endParaRPr lang="en-US"/>
            </a:p>
          </p:txBody>
        </p:sp>
        <p:sp>
          <p:nvSpPr>
            <p:cNvPr id="199" name="Freeform 773">
              <a:extLst>
                <a:ext uri="{FF2B5EF4-FFF2-40B4-BE49-F238E27FC236}">
                  <a16:creationId xmlns:a16="http://schemas.microsoft.com/office/drawing/2014/main" id="{9673606D-8BB0-2BAF-1DA9-F7ACED0994BE}"/>
                </a:ext>
              </a:extLst>
            </p:cNvPr>
            <p:cNvSpPr/>
            <p:nvPr/>
          </p:nvSpPr>
          <p:spPr>
            <a:xfrm>
              <a:off x="3840980" y="6322714"/>
              <a:ext cx="180" cy="361"/>
            </a:xfrm>
            <a:custGeom>
              <a:avLst/>
              <a:gdLst>
                <a:gd name="connsiteX0" fmla="*/ 180 w 180"/>
                <a:gd name="connsiteY0" fmla="*/ 361 h 361"/>
                <a:gd name="connsiteX1" fmla="*/ 0 w 180"/>
                <a:gd name="connsiteY1" fmla="*/ 0 h 361"/>
                <a:gd name="connsiteX2" fmla="*/ 180 w 180"/>
                <a:gd name="connsiteY2" fmla="*/ 361 h 361"/>
              </a:gdLst>
              <a:ahLst/>
              <a:cxnLst>
                <a:cxn ang="0">
                  <a:pos x="connsiteX0" y="connsiteY0"/>
                </a:cxn>
                <a:cxn ang="0">
                  <a:pos x="connsiteX1" y="connsiteY1"/>
                </a:cxn>
                <a:cxn ang="0">
                  <a:pos x="connsiteX2" y="connsiteY2"/>
                </a:cxn>
              </a:cxnLst>
              <a:rect l="l" t="t" r="r" b="b"/>
              <a:pathLst>
                <a:path w="180" h="361">
                  <a:moveTo>
                    <a:pt x="180" y="361"/>
                  </a:moveTo>
                  <a:cubicBezTo>
                    <a:pt x="180" y="181"/>
                    <a:pt x="0" y="181"/>
                    <a:pt x="0" y="0"/>
                  </a:cubicBezTo>
                  <a:cubicBezTo>
                    <a:pt x="0" y="0"/>
                    <a:pt x="0" y="181"/>
                    <a:pt x="180" y="361"/>
                  </a:cubicBezTo>
                  <a:close/>
                </a:path>
              </a:pathLst>
            </a:custGeom>
            <a:solidFill>
              <a:srgbClr val="FFFFFF"/>
            </a:solidFill>
            <a:ln w="1804" cap="flat">
              <a:noFill/>
              <a:prstDash val="solid"/>
              <a:miter/>
            </a:ln>
          </p:spPr>
          <p:txBody>
            <a:bodyPr rtlCol="0" anchor="ctr"/>
            <a:lstStyle/>
            <a:p>
              <a:endParaRPr lang="en-US"/>
            </a:p>
          </p:txBody>
        </p:sp>
        <p:sp>
          <p:nvSpPr>
            <p:cNvPr id="200" name="Freeform 774">
              <a:extLst>
                <a:ext uri="{FF2B5EF4-FFF2-40B4-BE49-F238E27FC236}">
                  <a16:creationId xmlns:a16="http://schemas.microsoft.com/office/drawing/2014/main" id="{ED1789AE-7397-BE08-A6E9-B15362EBCE6F}"/>
                </a:ext>
              </a:extLst>
            </p:cNvPr>
            <p:cNvSpPr/>
            <p:nvPr/>
          </p:nvSpPr>
          <p:spPr>
            <a:xfrm>
              <a:off x="3839356" y="6315857"/>
              <a:ext cx="1804" cy="721"/>
            </a:xfrm>
            <a:custGeom>
              <a:avLst/>
              <a:gdLst>
                <a:gd name="connsiteX0" fmla="*/ 0 w 1804"/>
                <a:gd name="connsiteY0" fmla="*/ 722 h 721"/>
                <a:gd name="connsiteX1" fmla="*/ 0 w 1804"/>
                <a:gd name="connsiteY1" fmla="*/ 0 h 721"/>
                <a:gd name="connsiteX2" fmla="*/ 0 w 1804"/>
                <a:gd name="connsiteY2" fmla="*/ 722 h 721"/>
              </a:gdLst>
              <a:ahLst/>
              <a:cxnLst>
                <a:cxn ang="0">
                  <a:pos x="connsiteX0" y="connsiteY0"/>
                </a:cxn>
                <a:cxn ang="0">
                  <a:pos x="connsiteX1" y="connsiteY1"/>
                </a:cxn>
                <a:cxn ang="0">
                  <a:pos x="connsiteX2" y="connsiteY2"/>
                </a:cxn>
              </a:cxnLst>
              <a:rect l="l" t="t" r="r" b="b"/>
              <a:pathLst>
                <a:path w="1804" h="721">
                  <a:moveTo>
                    <a:pt x="0" y="722"/>
                  </a:moveTo>
                  <a:cubicBezTo>
                    <a:pt x="0" y="541"/>
                    <a:pt x="0" y="180"/>
                    <a:pt x="0" y="0"/>
                  </a:cubicBezTo>
                  <a:cubicBezTo>
                    <a:pt x="0" y="361"/>
                    <a:pt x="0" y="541"/>
                    <a:pt x="0" y="722"/>
                  </a:cubicBezTo>
                  <a:close/>
                </a:path>
              </a:pathLst>
            </a:custGeom>
            <a:solidFill>
              <a:srgbClr val="FFFFFF"/>
            </a:solidFill>
            <a:ln w="1804" cap="flat">
              <a:noFill/>
              <a:prstDash val="solid"/>
              <a:miter/>
            </a:ln>
          </p:spPr>
          <p:txBody>
            <a:bodyPr rtlCol="0" anchor="ctr"/>
            <a:lstStyle/>
            <a:p>
              <a:endParaRPr lang="en-US"/>
            </a:p>
          </p:txBody>
        </p:sp>
        <p:sp>
          <p:nvSpPr>
            <p:cNvPr id="201" name="Freeform 775">
              <a:extLst>
                <a:ext uri="{FF2B5EF4-FFF2-40B4-BE49-F238E27FC236}">
                  <a16:creationId xmlns:a16="http://schemas.microsoft.com/office/drawing/2014/main" id="{B50C0552-950E-5E39-FE66-2EB0DED31437}"/>
                </a:ext>
              </a:extLst>
            </p:cNvPr>
            <p:cNvSpPr/>
            <p:nvPr/>
          </p:nvSpPr>
          <p:spPr>
            <a:xfrm>
              <a:off x="3839356" y="6314593"/>
              <a:ext cx="1804" cy="722"/>
            </a:xfrm>
            <a:custGeom>
              <a:avLst/>
              <a:gdLst>
                <a:gd name="connsiteX0" fmla="*/ 0 w 1804"/>
                <a:gd name="connsiteY0" fmla="*/ 722 h 722"/>
                <a:gd name="connsiteX1" fmla="*/ 0 w 1804"/>
                <a:gd name="connsiteY1" fmla="*/ 0 h 722"/>
                <a:gd name="connsiteX2" fmla="*/ 0 w 1804"/>
                <a:gd name="connsiteY2" fmla="*/ 722 h 722"/>
              </a:gdLst>
              <a:ahLst/>
              <a:cxnLst>
                <a:cxn ang="0">
                  <a:pos x="connsiteX0" y="connsiteY0"/>
                </a:cxn>
                <a:cxn ang="0">
                  <a:pos x="connsiteX1" y="connsiteY1"/>
                </a:cxn>
                <a:cxn ang="0">
                  <a:pos x="connsiteX2" y="connsiteY2"/>
                </a:cxn>
              </a:cxnLst>
              <a:rect l="l" t="t" r="r" b="b"/>
              <a:pathLst>
                <a:path w="1804" h="722">
                  <a:moveTo>
                    <a:pt x="0" y="722"/>
                  </a:moveTo>
                  <a:cubicBezTo>
                    <a:pt x="0" y="542"/>
                    <a:pt x="0" y="181"/>
                    <a:pt x="0" y="0"/>
                  </a:cubicBezTo>
                  <a:cubicBezTo>
                    <a:pt x="0" y="361"/>
                    <a:pt x="0" y="542"/>
                    <a:pt x="0" y="722"/>
                  </a:cubicBezTo>
                  <a:close/>
                </a:path>
              </a:pathLst>
            </a:custGeom>
            <a:solidFill>
              <a:srgbClr val="FFFFFF"/>
            </a:solidFill>
            <a:ln w="1804" cap="flat">
              <a:noFill/>
              <a:prstDash val="solid"/>
              <a:miter/>
            </a:ln>
          </p:spPr>
          <p:txBody>
            <a:bodyPr rtlCol="0" anchor="ctr"/>
            <a:lstStyle/>
            <a:p>
              <a:endParaRPr lang="en-US"/>
            </a:p>
          </p:txBody>
        </p:sp>
        <p:sp>
          <p:nvSpPr>
            <p:cNvPr id="202" name="Freeform 776">
              <a:extLst>
                <a:ext uri="{FF2B5EF4-FFF2-40B4-BE49-F238E27FC236}">
                  <a16:creationId xmlns:a16="http://schemas.microsoft.com/office/drawing/2014/main" id="{747076A4-12A2-072F-34C9-52EF5C5DD7D8}"/>
                </a:ext>
              </a:extLst>
            </p:cNvPr>
            <p:cNvSpPr/>
            <p:nvPr/>
          </p:nvSpPr>
          <p:spPr>
            <a:xfrm>
              <a:off x="3839176" y="6249132"/>
              <a:ext cx="286174" cy="64922"/>
            </a:xfrm>
            <a:custGeom>
              <a:avLst/>
              <a:gdLst>
                <a:gd name="connsiteX0" fmla="*/ 2346 w 286174"/>
                <a:gd name="connsiteY0" fmla="*/ 15290 h 64922"/>
                <a:gd name="connsiteX1" fmla="*/ 361 w 286174"/>
                <a:gd name="connsiteY1" fmla="*/ 52287 h 64922"/>
                <a:gd name="connsiteX2" fmla="*/ 0 w 286174"/>
                <a:gd name="connsiteY2" fmla="*/ 64920 h 64922"/>
                <a:gd name="connsiteX3" fmla="*/ 0 w 286174"/>
                <a:gd name="connsiteY3" fmla="*/ 62574 h 64922"/>
                <a:gd name="connsiteX4" fmla="*/ 92402 w 286174"/>
                <a:gd name="connsiteY4" fmla="*/ 63476 h 64922"/>
                <a:gd name="connsiteX5" fmla="*/ 168743 w 286174"/>
                <a:gd name="connsiteY5" fmla="*/ 63657 h 64922"/>
                <a:gd name="connsiteX6" fmla="*/ 269086 w 286174"/>
                <a:gd name="connsiteY6" fmla="*/ 45971 h 64922"/>
                <a:gd name="connsiteX7" fmla="*/ 283344 w 286174"/>
                <a:gd name="connsiteY7" fmla="*/ 39834 h 64922"/>
                <a:gd name="connsiteX8" fmla="*/ 285690 w 286174"/>
                <a:gd name="connsiteY8" fmla="*/ 23231 h 64922"/>
                <a:gd name="connsiteX9" fmla="*/ 268545 w 286174"/>
                <a:gd name="connsiteY9" fmla="*/ 671 h 64922"/>
                <a:gd name="connsiteX10" fmla="*/ 61000 w 286174"/>
                <a:gd name="connsiteY10" fmla="*/ 3920 h 64922"/>
                <a:gd name="connsiteX11" fmla="*/ 2346 w 286174"/>
                <a:gd name="connsiteY11" fmla="*/ 15290 h 64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6174" h="64922">
                  <a:moveTo>
                    <a:pt x="2346" y="15290"/>
                  </a:moveTo>
                  <a:cubicBezTo>
                    <a:pt x="2707" y="36766"/>
                    <a:pt x="1083" y="37488"/>
                    <a:pt x="361" y="52287"/>
                  </a:cubicBezTo>
                  <a:cubicBezTo>
                    <a:pt x="180" y="57521"/>
                    <a:pt x="0" y="61491"/>
                    <a:pt x="0" y="64920"/>
                  </a:cubicBezTo>
                  <a:cubicBezTo>
                    <a:pt x="0" y="64198"/>
                    <a:pt x="0" y="63476"/>
                    <a:pt x="0" y="62574"/>
                  </a:cubicBezTo>
                  <a:cubicBezTo>
                    <a:pt x="30500" y="66184"/>
                    <a:pt x="61903" y="64920"/>
                    <a:pt x="92402" y="63476"/>
                  </a:cubicBezTo>
                  <a:cubicBezTo>
                    <a:pt x="118030" y="62213"/>
                    <a:pt x="143116" y="63116"/>
                    <a:pt x="168743" y="63657"/>
                  </a:cubicBezTo>
                  <a:cubicBezTo>
                    <a:pt x="203033" y="64379"/>
                    <a:pt x="237323" y="58965"/>
                    <a:pt x="269086" y="45971"/>
                  </a:cubicBezTo>
                  <a:cubicBezTo>
                    <a:pt x="273959" y="43985"/>
                    <a:pt x="278651" y="42000"/>
                    <a:pt x="283344" y="39834"/>
                  </a:cubicBezTo>
                  <a:cubicBezTo>
                    <a:pt x="284066" y="34240"/>
                    <a:pt x="285148" y="28826"/>
                    <a:pt x="285690" y="23231"/>
                  </a:cubicBezTo>
                  <a:cubicBezTo>
                    <a:pt x="287495" y="6266"/>
                    <a:pt x="284788" y="1393"/>
                    <a:pt x="268545" y="671"/>
                  </a:cubicBezTo>
                  <a:cubicBezTo>
                    <a:pt x="222524" y="-1494"/>
                    <a:pt x="97275" y="2115"/>
                    <a:pt x="61000" y="3920"/>
                  </a:cubicBezTo>
                  <a:cubicBezTo>
                    <a:pt x="24905" y="1393"/>
                    <a:pt x="0" y="-3299"/>
                    <a:pt x="2346" y="15290"/>
                  </a:cubicBezTo>
                  <a:close/>
                </a:path>
              </a:pathLst>
            </a:custGeom>
            <a:solidFill>
              <a:srgbClr val="FFFFFF"/>
            </a:solidFill>
            <a:ln w="1804" cap="flat">
              <a:noFill/>
              <a:prstDash val="solid"/>
              <a:miter/>
            </a:ln>
          </p:spPr>
          <p:txBody>
            <a:bodyPr rtlCol="0" anchor="ctr"/>
            <a:lstStyle/>
            <a:p>
              <a:endParaRPr lang="en-US"/>
            </a:p>
          </p:txBody>
        </p:sp>
        <p:sp>
          <p:nvSpPr>
            <p:cNvPr id="203" name="Freeform 777">
              <a:extLst>
                <a:ext uri="{FF2B5EF4-FFF2-40B4-BE49-F238E27FC236}">
                  <a16:creationId xmlns:a16="http://schemas.microsoft.com/office/drawing/2014/main" id="{B474C109-EABA-71B1-C46A-77E330CF91B7}"/>
                </a:ext>
              </a:extLst>
            </p:cNvPr>
            <p:cNvSpPr/>
            <p:nvPr/>
          </p:nvSpPr>
          <p:spPr>
            <a:xfrm>
              <a:off x="3839536" y="6318383"/>
              <a:ext cx="180" cy="541"/>
            </a:xfrm>
            <a:custGeom>
              <a:avLst/>
              <a:gdLst>
                <a:gd name="connsiteX0" fmla="*/ 181 w 180"/>
                <a:gd name="connsiteY0" fmla="*/ 542 h 541"/>
                <a:gd name="connsiteX1" fmla="*/ 0 w 180"/>
                <a:gd name="connsiteY1" fmla="*/ 0 h 541"/>
                <a:gd name="connsiteX2" fmla="*/ 181 w 180"/>
                <a:gd name="connsiteY2" fmla="*/ 542 h 541"/>
              </a:gdLst>
              <a:ahLst/>
              <a:cxnLst>
                <a:cxn ang="0">
                  <a:pos x="connsiteX0" y="connsiteY0"/>
                </a:cxn>
                <a:cxn ang="0">
                  <a:pos x="connsiteX1" y="connsiteY1"/>
                </a:cxn>
                <a:cxn ang="0">
                  <a:pos x="connsiteX2" y="connsiteY2"/>
                </a:cxn>
              </a:cxnLst>
              <a:rect l="l" t="t" r="r" b="b"/>
              <a:pathLst>
                <a:path w="180" h="541">
                  <a:moveTo>
                    <a:pt x="181" y="542"/>
                  </a:moveTo>
                  <a:cubicBezTo>
                    <a:pt x="181" y="361"/>
                    <a:pt x="181" y="181"/>
                    <a:pt x="0" y="0"/>
                  </a:cubicBezTo>
                  <a:cubicBezTo>
                    <a:pt x="181" y="181"/>
                    <a:pt x="181" y="361"/>
                    <a:pt x="181" y="542"/>
                  </a:cubicBezTo>
                  <a:close/>
                </a:path>
              </a:pathLst>
            </a:custGeom>
            <a:solidFill>
              <a:srgbClr val="FFFFFF"/>
            </a:solidFill>
            <a:ln w="1804" cap="flat">
              <a:noFill/>
              <a:prstDash val="solid"/>
              <a:miter/>
            </a:ln>
          </p:spPr>
          <p:txBody>
            <a:bodyPr rtlCol="0" anchor="ctr"/>
            <a:lstStyle/>
            <a:p>
              <a:endParaRPr lang="en-US"/>
            </a:p>
          </p:txBody>
        </p:sp>
        <p:sp>
          <p:nvSpPr>
            <p:cNvPr id="204" name="Freeform 778">
              <a:extLst>
                <a:ext uri="{FF2B5EF4-FFF2-40B4-BE49-F238E27FC236}">
                  <a16:creationId xmlns:a16="http://schemas.microsoft.com/office/drawing/2014/main" id="{82B1BC1E-3C10-0D00-96AD-09C12BB3D4CD}"/>
                </a:ext>
              </a:extLst>
            </p:cNvPr>
            <p:cNvSpPr/>
            <p:nvPr/>
          </p:nvSpPr>
          <p:spPr>
            <a:xfrm>
              <a:off x="3839898" y="6319466"/>
              <a:ext cx="180" cy="902"/>
            </a:xfrm>
            <a:custGeom>
              <a:avLst/>
              <a:gdLst>
                <a:gd name="connsiteX0" fmla="*/ 180 w 180"/>
                <a:gd name="connsiteY0" fmla="*/ 902 h 902"/>
                <a:gd name="connsiteX1" fmla="*/ 0 w 180"/>
                <a:gd name="connsiteY1" fmla="*/ 0 h 902"/>
                <a:gd name="connsiteX2" fmla="*/ 180 w 180"/>
                <a:gd name="connsiteY2" fmla="*/ 902 h 902"/>
              </a:gdLst>
              <a:ahLst/>
              <a:cxnLst>
                <a:cxn ang="0">
                  <a:pos x="connsiteX0" y="connsiteY0"/>
                </a:cxn>
                <a:cxn ang="0">
                  <a:pos x="connsiteX1" y="connsiteY1"/>
                </a:cxn>
                <a:cxn ang="0">
                  <a:pos x="connsiteX2" y="connsiteY2"/>
                </a:cxn>
              </a:cxnLst>
              <a:rect l="l" t="t" r="r" b="b"/>
              <a:pathLst>
                <a:path w="180" h="902">
                  <a:moveTo>
                    <a:pt x="180" y="902"/>
                  </a:moveTo>
                  <a:cubicBezTo>
                    <a:pt x="180" y="541"/>
                    <a:pt x="0" y="361"/>
                    <a:pt x="0" y="0"/>
                  </a:cubicBezTo>
                  <a:cubicBezTo>
                    <a:pt x="0" y="361"/>
                    <a:pt x="0" y="722"/>
                    <a:pt x="180" y="902"/>
                  </a:cubicBezTo>
                  <a:close/>
                </a:path>
              </a:pathLst>
            </a:custGeom>
            <a:solidFill>
              <a:srgbClr val="FFFFFF"/>
            </a:solidFill>
            <a:ln w="1804" cap="flat">
              <a:noFill/>
              <a:prstDash val="solid"/>
              <a:miter/>
            </a:ln>
          </p:spPr>
          <p:txBody>
            <a:bodyPr rtlCol="0" anchor="ctr"/>
            <a:lstStyle/>
            <a:p>
              <a:endParaRPr lang="en-US"/>
            </a:p>
          </p:txBody>
        </p:sp>
        <p:sp>
          <p:nvSpPr>
            <p:cNvPr id="205" name="Freeform 779">
              <a:extLst>
                <a:ext uri="{FF2B5EF4-FFF2-40B4-BE49-F238E27FC236}">
                  <a16:creationId xmlns:a16="http://schemas.microsoft.com/office/drawing/2014/main" id="{622ECAE9-0CAD-4D69-DE1D-8538C655DC9D}"/>
                </a:ext>
              </a:extLst>
            </p:cNvPr>
            <p:cNvSpPr/>
            <p:nvPr/>
          </p:nvSpPr>
          <p:spPr>
            <a:xfrm>
              <a:off x="3839536" y="6317120"/>
              <a:ext cx="1804" cy="721"/>
            </a:xfrm>
            <a:custGeom>
              <a:avLst/>
              <a:gdLst>
                <a:gd name="connsiteX0" fmla="*/ 0 w 1804"/>
                <a:gd name="connsiteY0" fmla="*/ 722 h 721"/>
                <a:gd name="connsiteX1" fmla="*/ 0 w 1804"/>
                <a:gd name="connsiteY1" fmla="*/ 0 h 721"/>
                <a:gd name="connsiteX2" fmla="*/ 0 w 1804"/>
                <a:gd name="connsiteY2" fmla="*/ 722 h 721"/>
              </a:gdLst>
              <a:ahLst/>
              <a:cxnLst>
                <a:cxn ang="0">
                  <a:pos x="connsiteX0" y="connsiteY0"/>
                </a:cxn>
                <a:cxn ang="0">
                  <a:pos x="connsiteX1" y="connsiteY1"/>
                </a:cxn>
                <a:cxn ang="0">
                  <a:pos x="connsiteX2" y="connsiteY2"/>
                </a:cxn>
              </a:cxnLst>
              <a:rect l="l" t="t" r="r" b="b"/>
              <a:pathLst>
                <a:path w="1804" h="721">
                  <a:moveTo>
                    <a:pt x="0" y="722"/>
                  </a:moveTo>
                  <a:cubicBezTo>
                    <a:pt x="0" y="542"/>
                    <a:pt x="0" y="361"/>
                    <a:pt x="0" y="0"/>
                  </a:cubicBezTo>
                  <a:cubicBezTo>
                    <a:pt x="0" y="361"/>
                    <a:pt x="0" y="542"/>
                    <a:pt x="0" y="722"/>
                  </a:cubicBezTo>
                  <a:close/>
                </a:path>
              </a:pathLst>
            </a:custGeom>
            <a:solidFill>
              <a:srgbClr val="FFFFFF"/>
            </a:solidFill>
            <a:ln w="1804" cap="flat">
              <a:noFill/>
              <a:prstDash val="solid"/>
              <a:miter/>
            </a:ln>
          </p:spPr>
          <p:txBody>
            <a:bodyPr rtlCol="0" anchor="ctr"/>
            <a:lstStyle/>
            <a:p>
              <a:endParaRPr lang="en-US"/>
            </a:p>
          </p:txBody>
        </p:sp>
        <p:sp>
          <p:nvSpPr>
            <p:cNvPr id="206" name="Freeform 780">
              <a:extLst>
                <a:ext uri="{FF2B5EF4-FFF2-40B4-BE49-F238E27FC236}">
                  <a16:creationId xmlns:a16="http://schemas.microsoft.com/office/drawing/2014/main" id="{94F5FBE9-C304-6AEB-B60E-40A6906A3A06}"/>
                </a:ext>
              </a:extLst>
            </p:cNvPr>
            <p:cNvSpPr/>
            <p:nvPr/>
          </p:nvSpPr>
          <p:spPr>
            <a:xfrm>
              <a:off x="3841883" y="6324158"/>
              <a:ext cx="360" cy="541"/>
            </a:xfrm>
            <a:custGeom>
              <a:avLst/>
              <a:gdLst>
                <a:gd name="connsiteX0" fmla="*/ 361 w 360"/>
                <a:gd name="connsiteY0" fmla="*/ 542 h 541"/>
                <a:gd name="connsiteX1" fmla="*/ 0 w 360"/>
                <a:gd name="connsiteY1" fmla="*/ 0 h 541"/>
                <a:gd name="connsiteX2" fmla="*/ 361 w 360"/>
                <a:gd name="connsiteY2" fmla="*/ 542 h 541"/>
              </a:gdLst>
              <a:ahLst/>
              <a:cxnLst>
                <a:cxn ang="0">
                  <a:pos x="connsiteX0" y="connsiteY0"/>
                </a:cxn>
                <a:cxn ang="0">
                  <a:pos x="connsiteX1" y="connsiteY1"/>
                </a:cxn>
                <a:cxn ang="0">
                  <a:pos x="connsiteX2" y="connsiteY2"/>
                </a:cxn>
              </a:cxnLst>
              <a:rect l="l" t="t" r="r" b="b"/>
              <a:pathLst>
                <a:path w="360" h="541">
                  <a:moveTo>
                    <a:pt x="361" y="542"/>
                  </a:moveTo>
                  <a:cubicBezTo>
                    <a:pt x="180" y="361"/>
                    <a:pt x="0" y="181"/>
                    <a:pt x="0" y="0"/>
                  </a:cubicBezTo>
                  <a:cubicBezTo>
                    <a:pt x="180" y="181"/>
                    <a:pt x="361" y="361"/>
                    <a:pt x="361" y="542"/>
                  </a:cubicBezTo>
                  <a:close/>
                </a:path>
              </a:pathLst>
            </a:custGeom>
            <a:solidFill>
              <a:srgbClr val="FFFFFF"/>
            </a:solidFill>
            <a:ln w="1804" cap="flat">
              <a:noFill/>
              <a:prstDash val="solid"/>
              <a:miter/>
            </a:ln>
          </p:spPr>
          <p:txBody>
            <a:bodyPr rtlCol="0" anchor="ctr"/>
            <a:lstStyle/>
            <a:p>
              <a:endParaRPr lang="en-US"/>
            </a:p>
          </p:txBody>
        </p:sp>
        <p:sp>
          <p:nvSpPr>
            <p:cNvPr id="207" name="Freeform 781">
              <a:extLst>
                <a:ext uri="{FF2B5EF4-FFF2-40B4-BE49-F238E27FC236}">
                  <a16:creationId xmlns:a16="http://schemas.microsoft.com/office/drawing/2014/main" id="{6EDA0069-8432-C5C8-C586-79F7BFF3F86E}"/>
                </a:ext>
              </a:extLst>
            </p:cNvPr>
            <p:cNvSpPr/>
            <p:nvPr/>
          </p:nvSpPr>
          <p:spPr>
            <a:xfrm>
              <a:off x="3847297" y="6327768"/>
              <a:ext cx="541" cy="180"/>
            </a:xfrm>
            <a:custGeom>
              <a:avLst/>
              <a:gdLst>
                <a:gd name="connsiteX0" fmla="*/ 542 w 541"/>
                <a:gd name="connsiteY0" fmla="*/ 181 h 180"/>
                <a:gd name="connsiteX1" fmla="*/ 0 w 541"/>
                <a:gd name="connsiteY1" fmla="*/ 0 h 180"/>
                <a:gd name="connsiteX2" fmla="*/ 542 w 541"/>
                <a:gd name="connsiteY2" fmla="*/ 181 h 180"/>
              </a:gdLst>
              <a:ahLst/>
              <a:cxnLst>
                <a:cxn ang="0">
                  <a:pos x="connsiteX0" y="connsiteY0"/>
                </a:cxn>
                <a:cxn ang="0">
                  <a:pos x="connsiteX1" y="connsiteY1"/>
                </a:cxn>
                <a:cxn ang="0">
                  <a:pos x="connsiteX2" y="connsiteY2"/>
                </a:cxn>
              </a:cxnLst>
              <a:rect l="l" t="t" r="r" b="b"/>
              <a:pathLst>
                <a:path w="541" h="180">
                  <a:moveTo>
                    <a:pt x="542" y="181"/>
                  </a:moveTo>
                  <a:cubicBezTo>
                    <a:pt x="361" y="181"/>
                    <a:pt x="180" y="0"/>
                    <a:pt x="0" y="0"/>
                  </a:cubicBezTo>
                  <a:cubicBezTo>
                    <a:pt x="180" y="0"/>
                    <a:pt x="361" y="0"/>
                    <a:pt x="542" y="181"/>
                  </a:cubicBezTo>
                  <a:close/>
                </a:path>
              </a:pathLst>
            </a:custGeom>
            <a:solidFill>
              <a:srgbClr val="FFFFFF"/>
            </a:solidFill>
            <a:ln w="1804" cap="flat">
              <a:noFill/>
              <a:prstDash val="solid"/>
              <a:miter/>
            </a:ln>
          </p:spPr>
          <p:txBody>
            <a:bodyPr rtlCol="0" anchor="ctr"/>
            <a:lstStyle/>
            <a:p>
              <a:endParaRPr lang="en-US"/>
            </a:p>
          </p:txBody>
        </p:sp>
        <p:sp>
          <p:nvSpPr>
            <p:cNvPr id="208" name="Freeform 782">
              <a:extLst>
                <a:ext uri="{FF2B5EF4-FFF2-40B4-BE49-F238E27FC236}">
                  <a16:creationId xmlns:a16="http://schemas.microsoft.com/office/drawing/2014/main" id="{28A50696-7DB8-2F4B-B287-73C32EC728F9}"/>
                </a:ext>
              </a:extLst>
            </p:cNvPr>
            <p:cNvSpPr/>
            <p:nvPr/>
          </p:nvSpPr>
          <p:spPr>
            <a:xfrm>
              <a:off x="3846034" y="6327046"/>
              <a:ext cx="360" cy="180"/>
            </a:xfrm>
            <a:custGeom>
              <a:avLst/>
              <a:gdLst>
                <a:gd name="connsiteX0" fmla="*/ 361 w 360"/>
                <a:gd name="connsiteY0" fmla="*/ 180 h 180"/>
                <a:gd name="connsiteX1" fmla="*/ 0 w 360"/>
                <a:gd name="connsiteY1" fmla="*/ 0 h 180"/>
                <a:gd name="connsiteX2" fmla="*/ 361 w 360"/>
                <a:gd name="connsiteY2" fmla="*/ 180 h 180"/>
              </a:gdLst>
              <a:ahLst/>
              <a:cxnLst>
                <a:cxn ang="0">
                  <a:pos x="connsiteX0" y="connsiteY0"/>
                </a:cxn>
                <a:cxn ang="0">
                  <a:pos x="connsiteX1" y="connsiteY1"/>
                </a:cxn>
                <a:cxn ang="0">
                  <a:pos x="connsiteX2" y="connsiteY2"/>
                </a:cxn>
              </a:cxnLst>
              <a:rect l="l" t="t" r="r" b="b"/>
              <a:pathLst>
                <a:path w="360" h="180">
                  <a:moveTo>
                    <a:pt x="361" y="180"/>
                  </a:moveTo>
                  <a:cubicBezTo>
                    <a:pt x="180" y="180"/>
                    <a:pt x="0" y="0"/>
                    <a:pt x="0" y="0"/>
                  </a:cubicBezTo>
                  <a:cubicBezTo>
                    <a:pt x="0" y="180"/>
                    <a:pt x="180" y="180"/>
                    <a:pt x="361" y="180"/>
                  </a:cubicBezTo>
                  <a:close/>
                </a:path>
              </a:pathLst>
            </a:custGeom>
            <a:solidFill>
              <a:srgbClr val="FFFFFF"/>
            </a:solidFill>
            <a:ln w="1804" cap="flat">
              <a:noFill/>
              <a:prstDash val="solid"/>
              <a:miter/>
            </a:ln>
          </p:spPr>
          <p:txBody>
            <a:bodyPr rtlCol="0" anchor="ctr"/>
            <a:lstStyle/>
            <a:p>
              <a:endParaRPr lang="en-US"/>
            </a:p>
          </p:txBody>
        </p:sp>
        <p:sp>
          <p:nvSpPr>
            <p:cNvPr id="209" name="Freeform 783">
              <a:extLst>
                <a:ext uri="{FF2B5EF4-FFF2-40B4-BE49-F238E27FC236}">
                  <a16:creationId xmlns:a16="http://schemas.microsoft.com/office/drawing/2014/main" id="{E8749109-9095-D74A-3259-51746A608396}"/>
                </a:ext>
              </a:extLst>
            </p:cNvPr>
            <p:cNvSpPr/>
            <p:nvPr/>
          </p:nvSpPr>
          <p:spPr>
            <a:xfrm>
              <a:off x="3844229" y="6326144"/>
              <a:ext cx="360" cy="180"/>
            </a:xfrm>
            <a:custGeom>
              <a:avLst/>
              <a:gdLst>
                <a:gd name="connsiteX0" fmla="*/ 361 w 360"/>
                <a:gd name="connsiteY0" fmla="*/ 180 h 180"/>
                <a:gd name="connsiteX1" fmla="*/ 0 w 360"/>
                <a:gd name="connsiteY1" fmla="*/ 0 h 180"/>
                <a:gd name="connsiteX2" fmla="*/ 361 w 360"/>
                <a:gd name="connsiteY2" fmla="*/ 180 h 180"/>
              </a:gdLst>
              <a:ahLst/>
              <a:cxnLst>
                <a:cxn ang="0">
                  <a:pos x="connsiteX0" y="connsiteY0"/>
                </a:cxn>
                <a:cxn ang="0">
                  <a:pos x="connsiteX1" y="connsiteY1"/>
                </a:cxn>
                <a:cxn ang="0">
                  <a:pos x="connsiteX2" y="connsiteY2"/>
                </a:cxn>
              </a:cxnLst>
              <a:rect l="l" t="t" r="r" b="b"/>
              <a:pathLst>
                <a:path w="360" h="180">
                  <a:moveTo>
                    <a:pt x="361" y="180"/>
                  </a:moveTo>
                  <a:cubicBezTo>
                    <a:pt x="180" y="180"/>
                    <a:pt x="0" y="0"/>
                    <a:pt x="0" y="0"/>
                  </a:cubicBezTo>
                  <a:cubicBezTo>
                    <a:pt x="0" y="0"/>
                    <a:pt x="180" y="180"/>
                    <a:pt x="361" y="180"/>
                  </a:cubicBezTo>
                  <a:close/>
                </a:path>
              </a:pathLst>
            </a:custGeom>
            <a:solidFill>
              <a:srgbClr val="FFFFFF"/>
            </a:solidFill>
            <a:ln w="1804" cap="flat">
              <a:noFill/>
              <a:prstDash val="solid"/>
              <a:miter/>
            </a:ln>
          </p:spPr>
          <p:txBody>
            <a:bodyPr rtlCol="0" anchor="ctr"/>
            <a:lstStyle/>
            <a:p>
              <a:endParaRPr lang="en-US"/>
            </a:p>
          </p:txBody>
        </p:sp>
        <p:sp>
          <p:nvSpPr>
            <p:cNvPr id="210" name="Freeform 784">
              <a:extLst>
                <a:ext uri="{FF2B5EF4-FFF2-40B4-BE49-F238E27FC236}">
                  <a16:creationId xmlns:a16="http://schemas.microsoft.com/office/drawing/2014/main" id="{23A97F23-91B2-56E2-8A9E-C489433C633A}"/>
                </a:ext>
              </a:extLst>
            </p:cNvPr>
            <p:cNvSpPr/>
            <p:nvPr/>
          </p:nvSpPr>
          <p:spPr>
            <a:xfrm>
              <a:off x="3848380" y="6328129"/>
              <a:ext cx="541" cy="180"/>
            </a:xfrm>
            <a:custGeom>
              <a:avLst/>
              <a:gdLst>
                <a:gd name="connsiteX0" fmla="*/ 542 w 541"/>
                <a:gd name="connsiteY0" fmla="*/ 181 h 180"/>
                <a:gd name="connsiteX1" fmla="*/ 0 w 541"/>
                <a:gd name="connsiteY1" fmla="*/ 0 h 180"/>
                <a:gd name="connsiteX2" fmla="*/ 542 w 541"/>
                <a:gd name="connsiteY2" fmla="*/ 181 h 180"/>
              </a:gdLst>
              <a:ahLst/>
              <a:cxnLst>
                <a:cxn ang="0">
                  <a:pos x="connsiteX0" y="connsiteY0"/>
                </a:cxn>
                <a:cxn ang="0">
                  <a:pos x="connsiteX1" y="connsiteY1"/>
                </a:cxn>
                <a:cxn ang="0">
                  <a:pos x="connsiteX2" y="connsiteY2"/>
                </a:cxn>
              </a:cxnLst>
              <a:rect l="l" t="t" r="r" b="b"/>
              <a:pathLst>
                <a:path w="541" h="180">
                  <a:moveTo>
                    <a:pt x="542" y="181"/>
                  </a:moveTo>
                  <a:cubicBezTo>
                    <a:pt x="361" y="181"/>
                    <a:pt x="180" y="0"/>
                    <a:pt x="0" y="0"/>
                  </a:cubicBezTo>
                  <a:cubicBezTo>
                    <a:pt x="180" y="0"/>
                    <a:pt x="361" y="0"/>
                    <a:pt x="542" y="181"/>
                  </a:cubicBezTo>
                  <a:close/>
                </a:path>
              </a:pathLst>
            </a:custGeom>
            <a:solidFill>
              <a:srgbClr val="FFFFFF"/>
            </a:solidFill>
            <a:ln w="1804" cap="flat">
              <a:noFill/>
              <a:prstDash val="solid"/>
              <a:miter/>
            </a:ln>
          </p:spPr>
          <p:txBody>
            <a:bodyPr rtlCol="0" anchor="ctr"/>
            <a:lstStyle/>
            <a:p>
              <a:endParaRPr lang="en-US"/>
            </a:p>
          </p:txBody>
        </p:sp>
        <p:sp>
          <p:nvSpPr>
            <p:cNvPr id="211" name="Freeform 785">
              <a:extLst>
                <a:ext uri="{FF2B5EF4-FFF2-40B4-BE49-F238E27FC236}">
                  <a16:creationId xmlns:a16="http://schemas.microsoft.com/office/drawing/2014/main" id="{A27A533D-A941-B020-FCB6-A839C7B12976}"/>
                </a:ext>
              </a:extLst>
            </p:cNvPr>
            <p:cNvSpPr/>
            <p:nvPr/>
          </p:nvSpPr>
          <p:spPr>
            <a:xfrm>
              <a:off x="3844951" y="6326685"/>
              <a:ext cx="361" cy="180"/>
            </a:xfrm>
            <a:custGeom>
              <a:avLst/>
              <a:gdLst>
                <a:gd name="connsiteX0" fmla="*/ 361 w 361"/>
                <a:gd name="connsiteY0" fmla="*/ 180 h 180"/>
                <a:gd name="connsiteX1" fmla="*/ 0 w 361"/>
                <a:gd name="connsiteY1" fmla="*/ 0 h 180"/>
                <a:gd name="connsiteX2" fmla="*/ 361 w 361"/>
                <a:gd name="connsiteY2" fmla="*/ 180 h 180"/>
              </a:gdLst>
              <a:ahLst/>
              <a:cxnLst>
                <a:cxn ang="0">
                  <a:pos x="connsiteX0" y="connsiteY0"/>
                </a:cxn>
                <a:cxn ang="0">
                  <a:pos x="connsiteX1" y="connsiteY1"/>
                </a:cxn>
                <a:cxn ang="0">
                  <a:pos x="connsiteX2" y="connsiteY2"/>
                </a:cxn>
              </a:cxnLst>
              <a:rect l="l" t="t" r="r" b="b"/>
              <a:pathLst>
                <a:path w="361" h="180">
                  <a:moveTo>
                    <a:pt x="361" y="180"/>
                  </a:moveTo>
                  <a:cubicBezTo>
                    <a:pt x="181" y="180"/>
                    <a:pt x="0" y="0"/>
                    <a:pt x="0" y="0"/>
                  </a:cubicBezTo>
                  <a:cubicBezTo>
                    <a:pt x="181" y="0"/>
                    <a:pt x="181" y="180"/>
                    <a:pt x="361" y="180"/>
                  </a:cubicBezTo>
                  <a:close/>
                </a:path>
              </a:pathLst>
            </a:custGeom>
            <a:solidFill>
              <a:srgbClr val="FFFFFF"/>
            </a:solidFill>
            <a:ln w="1804" cap="flat">
              <a:noFill/>
              <a:prstDash val="solid"/>
              <a:miter/>
            </a:ln>
          </p:spPr>
          <p:txBody>
            <a:bodyPr rtlCol="0" anchor="ctr"/>
            <a:lstStyle/>
            <a:p>
              <a:endParaRPr lang="en-US"/>
            </a:p>
          </p:txBody>
        </p:sp>
        <p:sp>
          <p:nvSpPr>
            <p:cNvPr id="212" name="Freeform 786">
              <a:extLst>
                <a:ext uri="{FF2B5EF4-FFF2-40B4-BE49-F238E27FC236}">
                  <a16:creationId xmlns:a16="http://schemas.microsoft.com/office/drawing/2014/main" id="{84F6C004-3B42-F685-71B6-366D092C0C7B}"/>
                </a:ext>
              </a:extLst>
            </p:cNvPr>
            <p:cNvSpPr/>
            <p:nvPr/>
          </p:nvSpPr>
          <p:spPr>
            <a:xfrm>
              <a:off x="3849463" y="6328309"/>
              <a:ext cx="721" cy="180"/>
            </a:xfrm>
            <a:custGeom>
              <a:avLst/>
              <a:gdLst>
                <a:gd name="connsiteX0" fmla="*/ 722 w 721"/>
                <a:gd name="connsiteY0" fmla="*/ 181 h 180"/>
                <a:gd name="connsiteX1" fmla="*/ 0 w 721"/>
                <a:gd name="connsiteY1" fmla="*/ 0 h 180"/>
                <a:gd name="connsiteX2" fmla="*/ 722 w 721"/>
                <a:gd name="connsiteY2" fmla="*/ 181 h 180"/>
              </a:gdLst>
              <a:ahLst/>
              <a:cxnLst>
                <a:cxn ang="0">
                  <a:pos x="connsiteX0" y="connsiteY0"/>
                </a:cxn>
                <a:cxn ang="0">
                  <a:pos x="connsiteX1" y="connsiteY1"/>
                </a:cxn>
                <a:cxn ang="0">
                  <a:pos x="connsiteX2" y="connsiteY2"/>
                </a:cxn>
              </a:cxnLst>
              <a:rect l="l" t="t" r="r" b="b"/>
              <a:pathLst>
                <a:path w="721" h="180">
                  <a:moveTo>
                    <a:pt x="722" y="181"/>
                  </a:moveTo>
                  <a:cubicBezTo>
                    <a:pt x="542" y="181"/>
                    <a:pt x="361" y="0"/>
                    <a:pt x="0" y="0"/>
                  </a:cubicBezTo>
                  <a:cubicBezTo>
                    <a:pt x="361" y="181"/>
                    <a:pt x="542" y="181"/>
                    <a:pt x="722" y="181"/>
                  </a:cubicBezTo>
                  <a:close/>
                </a:path>
              </a:pathLst>
            </a:custGeom>
            <a:solidFill>
              <a:srgbClr val="FFFFFF"/>
            </a:solidFill>
            <a:ln w="1804" cap="flat">
              <a:noFill/>
              <a:prstDash val="solid"/>
              <a:miter/>
            </a:ln>
          </p:spPr>
          <p:txBody>
            <a:bodyPr rtlCol="0" anchor="ctr"/>
            <a:lstStyle/>
            <a:p>
              <a:endParaRPr lang="en-US"/>
            </a:p>
          </p:txBody>
        </p:sp>
        <p:sp>
          <p:nvSpPr>
            <p:cNvPr id="213" name="Freeform 787">
              <a:extLst>
                <a:ext uri="{FF2B5EF4-FFF2-40B4-BE49-F238E27FC236}">
                  <a16:creationId xmlns:a16="http://schemas.microsoft.com/office/drawing/2014/main" id="{B4192129-2699-89FD-5BAE-291A45538192}"/>
                </a:ext>
              </a:extLst>
            </p:cNvPr>
            <p:cNvSpPr/>
            <p:nvPr/>
          </p:nvSpPr>
          <p:spPr>
            <a:xfrm>
              <a:off x="3538381" y="6024609"/>
              <a:ext cx="296824" cy="279734"/>
            </a:xfrm>
            <a:custGeom>
              <a:avLst/>
              <a:gdLst>
                <a:gd name="connsiteX0" fmla="*/ 56795 w 296824"/>
                <a:gd name="connsiteY0" fmla="*/ 274283 h 279734"/>
                <a:gd name="connsiteX1" fmla="*/ 219402 w 296824"/>
                <a:gd name="connsiteY1" fmla="*/ 234940 h 279734"/>
                <a:gd name="connsiteX2" fmla="*/ 252609 w 296824"/>
                <a:gd name="connsiteY2" fmla="*/ 178452 h 279734"/>
                <a:gd name="connsiteX3" fmla="*/ 261993 w 296824"/>
                <a:gd name="connsiteY3" fmla="*/ 120701 h 279734"/>
                <a:gd name="connsiteX4" fmla="*/ 273363 w 296824"/>
                <a:gd name="connsiteY4" fmla="*/ 68363 h 279734"/>
                <a:gd name="connsiteX5" fmla="*/ 273002 w 296824"/>
                <a:gd name="connsiteY5" fmla="*/ 8446 h 279734"/>
                <a:gd name="connsiteX6" fmla="*/ 271558 w 296824"/>
                <a:gd name="connsiteY6" fmla="*/ 3753 h 279734"/>
                <a:gd name="connsiteX7" fmla="*/ 296825 w 296824"/>
                <a:gd name="connsiteY7" fmla="*/ 11514 h 279734"/>
                <a:gd name="connsiteX8" fmla="*/ 243044 w 296824"/>
                <a:gd name="connsiteY8" fmla="*/ 6280 h 279734"/>
                <a:gd name="connsiteX9" fmla="*/ 197023 w 296824"/>
                <a:gd name="connsiteY9" fmla="*/ 10250 h 279734"/>
                <a:gd name="connsiteX10" fmla="*/ 112741 w 296824"/>
                <a:gd name="connsiteY10" fmla="*/ 10070 h 279734"/>
                <a:gd name="connsiteX11" fmla="*/ 62028 w 296824"/>
                <a:gd name="connsiteY11" fmla="*/ 6461 h 279734"/>
                <a:gd name="connsiteX12" fmla="*/ 20159 w 296824"/>
                <a:gd name="connsiteY12" fmla="*/ 685 h 279734"/>
                <a:gd name="connsiteX13" fmla="*/ 3194 w 296824"/>
                <a:gd name="connsiteY13" fmla="*/ 12596 h 279734"/>
                <a:gd name="connsiteX14" fmla="*/ 1209 w 296824"/>
                <a:gd name="connsiteY14" fmla="*/ 199928 h 279734"/>
                <a:gd name="connsiteX15" fmla="*/ 4096 w 296824"/>
                <a:gd name="connsiteY15" fmla="*/ 254070 h 279734"/>
                <a:gd name="connsiteX16" fmla="*/ 14744 w 296824"/>
                <a:gd name="connsiteY16" fmla="*/ 259304 h 279734"/>
                <a:gd name="connsiteX17" fmla="*/ 56795 w 296824"/>
                <a:gd name="connsiteY17" fmla="*/ 274283 h 279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96824" h="279734">
                  <a:moveTo>
                    <a:pt x="56795" y="274283"/>
                  </a:moveTo>
                  <a:cubicBezTo>
                    <a:pt x="113102" y="287097"/>
                    <a:pt x="177893" y="278615"/>
                    <a:pt x="219402" y="234940"/>
                  </a:cubicBezTo>
                  <a:cubicBezTo>
                    <a:pt x="235103" y="218517"/>
                    <a:pt x="245751" y="199928"/>
                    <a:pt x="252609" y="178452"/>
                  </a:cubicBezTo>
                  <a:cubicBezTo>
                    <a:pt x="258564" y="159863"/>
                    <a:pt x="259828" y="140011"/>
                    <a:pt x="261993" y="120701"/>
                  </a:cubicBezTo>
                  <a:cubicBezTo>
                    <a:pt x="264700" y="103014"/>
                    <a:pt x="270656" y="86049"/>
                    <a:pt x="273363" y="68363"/>
                  </a:cubicBezTo>
                  <a:cubicBezTo>
                    <a:pt x="276612" y="47247"/>
                    <a:pt x="278416" y="29561"/>
                    <a:pt x="273002" y="8446"/>
                  </a:cubicBezTo>
                  <a:cubicBezTo>
                    <a:pt x="272641" y="6821"/>
                    <a:pt x="272100" y="5197"/>
                    <a:pt x="271558" y="3753"/>
                  </a:cubicBezTo>
                  <a:cubicBezTo>
                    <a:pt x="280221" y="5558"/>
                    <a:pt x="288703" y="8626"/>
                    <a:pt x="296825" y="11514"/>
                  </a:cubicBezTo>
                  <a:cubicBezTo>
                    <a:pt x="279680" y="5558"/>
                    <a:pt x="260008" y="-2383"/>
                    <a:pt x="243044" y="6280"/>
                  </a:cubicBezTo>
                  <a:cubicBezTo>
                    <a:pt x="226981" y="14401"/>
                    <a:pt x="212543" y="14040"/>
                    <a:pt x="197023" y="10250"/>
                  </a:cubicBezTo>
                  <a:cubicBezTo>
                    <a:pt x="168869" y="3212"/>
                    <a:pt x="141076" y="5378"/>
                    <a:pt x="112741" y="10070"/>
                  </a:cubicBezTo>
                  <a:cubicBezTo>
                    <a:pt x="99026" y="12416"/>
                    <a:pt x="74120" y="15664"/>
                    <a:pt x="62028" y="6461"/>
                  </a:cubicBezTo>
                  <a:cubicBezTo>
                    <a:pt x="45786" y="-5812"/>
                    <a:pt x="37123" y="3753"/>
                    <a:pt x="20159" y="685"/>
                  </a:cubicBezTo>
                  <a:cubicBezTo>
                    <a:pt x="12759" y="-578"/>
                    <a:pt x="5360" y="3212"/>
                    <a:pt x="3194" y="12596"/>
                  </a:cubicBezTo>
                  <a:cubicBezTo>
                    <a:pt x="-2942" y="38585"/>
                    <a:pt x="1750" y="163473"/>
                    <a:pt x="1209" y="199928"/>
                  </a:cubicBezTo>
                  <a:cubicBezTo>
                    <a:pt x="848" y="217976"/>
                    <a:pt x="2292" y="236023"/>
                    <a:pt x="4096" y="254070"/>
                  </a:cubicBezTo>
                  <a:cubicBezTo>
                    <a:pt x="7525" y="255875"/>
                    <a:pt x="11135" y="257680"/>
                    <a:pt x="14744" y="259304"/>
                  </a:cubicBezTo>
                  <a:cubicBezTo>
                    <a:pt x="28460" y="264899"/>
                    <a:pt x="42176" y="270855"/>
                    <a:pt x="56795" y="274283"/>
                  </a:cubicBezTo>
                  <a:close/>
                </a:path>
              </a:pathLst>
            </a:custGeom>
            <a:solidFill>
              <a:srgbClr val="FFFFFF"/>
            </a:solidFill>
            <a:ln w="1804" cap="flat">
              <a:noFill/>
              <a:prstDash val="solid"/>
              <a:miter/>
            </a:ln>
          </p:spPr>
          <p:txBody>
            <a:bodyPr rtlCol="0" anchor="ctr"/>
            <a:lstStyle/>
            <a:p>
              <a:endParaRPr lang="en-US"/>
            </a:p>
          </p:txBody>
        </p:sp>
        <p:sp>
          <p:nvSpPr>
            <p:cNvPr id="214" name="Freeform 788">
              <a:extLst>
                <a:ext uri="{FF2B5EF4-FFF2-40B4-BE49-F238E27FC236}">
                  <a16:creationId xmlns:a16="http://schemas.microsoft.com/office/drawing/2014/main" id="{BD9F5B11-A214-4807-2DFA-D72F7E307937}"/>
                </a:ext>
              </a:extLst>
            </p:cNvPr>
            <p:cNvSpPr/>
            <p:nvPr/>
          </p:nvSpPr>
          <p:spPr>
            <a:xfrm>
              <a:off x="3542657" y="6278318"/>
              <a:ext cx="2165" cy="20393"/>
            </a:xfrm>
            <a:custGeom>
              <a:avLst/>
              <a:gdLst>
                <a:gd name="connsiteX0" fmla="*/ 2166 w 2165"/>
                <a:gd name="connsiteY0" fmla="*/ 20394 h 20393"/>
                <a:gd name="connsiteX1" fmla="*/ 0 w 2165"/>
                <a:gd name="connsiteY1" fmla="*/ 0 h 20393"/>
                <a:gd name="connsiteX2" fmla="*/ 2166 w 2165"/>
                <a:gd name="connsiteY2" fmla="*/ 20394 h 20393"/>
              </a:gdLst>
              <a:ahLst/>
              <a:cxnLst>
                <a:cxn ang="0">
                  <a:pos x="connsiteX0" y="connsiteY0"/>
                </a:cxn>
                <a:cxn ang="0">
                  <a:pos x="connsiteX1" y="connsiteY1"/>
                </a:cxn>
                <a:cxn ang="0">
                  <a:pos x="connsiteX2" y="connsiteY2"/>
                </a:cxn>
              </a:cxnLst>
              <a:rect l="l" t="t" r="r" b="b"/>
              <a:pathLst>
                <a:path w="2165" h="20393">
                  <a:moveTo>
                    <a:pt x="2166" y="20394"/>
                  </a:moveTo>
                  <a:cubicBezTo>
                    <a:pt x="1444" y="13536"/>
                    <a:pt x="722" y="6858"/>
                    <a:pt x="0" y="0"/>
                  </a:cubicBezTo>
                  <a:cubicBezTo>
                    <a:pt x="722" y="6858"/>
                    <a:pt x="1444" y="13716"/>
                    <a:pt x="2166" y="20394"/>
                  </a:cubicBezTo>
                  <a:close/>
                </a:path>
              </a:pathLst>
            </a:custGeom>
            <a:solidFill>
              <a:srgbClr val="FFFFFF"/>
            </a:solidFill>
            <a:ln w="1804" cap="flat">
              <a:noFill/>
              <a:prstDash val="solid"/>
              <a:miter/>
            </a:ln>
          </p:spPr>
          <p:txBody>
            <a:bodyPr rtlCol="0" anchor="ctr"/>
            <a:lstStyle/>
            <a:p>
              <a:endParaRPr lang="en-US"/>
            </a:p>
          </p:txBody>
        </p:sp>
        <p:sp>
          <p:nvSpPr>
            <p:cNvPr id="215" name="Freeform 789">
              <a:extLst>
                <a:ext uri="{FF2B5EF4-FFF2-40B4-BE49-F238E27FC236}">
                  <a16:creationId xmlns:a16="http://schemas.microsoft.com/office/drawing/2014/main" id="{B4CA99E8-788A-FDB9-86E1-249F9513E6E6}"/>
                </a:ext>
              </a:extLst>
            </p:cNvPr>
            <p:cNvSpPr/>
            <p:nvPr/>
          </p:nvSpPr>
          <p:spPr>
            <a:xfrm>
              <a:off x="3373755" y="5261349"/>
              <a:ext cx="943856" cy="737956"/>
            </a:xfrm>
            <a:custGeom>
              <a:avLst/>
              <a:gdLst>
                <a:gd name="connsiteX0" fmla="*/ 48526 w 943856"/>
                <a:gd name="connsiteY0" fmla="*/ 703487 h 737956"/>
                <a:gd name="connsiteX1" fmla="*/ 159517 w 943856"/>
                <a:gd name="connsiteY1" fmla="*/ 729655 h 737956"/>
                <a:gd name="connsiteX2" fmla="*/ 212577 w 943856"/>
                <a:gd name="connsiteY2" fmla="*/ 730918 h 737956"/>
                <a:gd name="connsiteX3" fmla="*/ 220698 w 943856"/>
                <a:gd name="connsiteY3" fmla="*/ 606752 h 737956"/>
                <a:gd name="connsiteX4" fmla="*/ 209508 w 943856"/>
                <a:gd name="connsiteY4" fmla="*/ 578238 h 737956"/>
                <a:gd name="connsiteX5" fmla="*/ 193085 w 943856"/>
                <a:gd name="connsiteY5" fmla="*/ 533661 h 737956"/>
                <a:gd name="connsiteX6" fmla="*/ 240189 w 943856"/>
                <a:gd name="connsiteY6" fmla="*/ 409675 h 737956"/>
                <a:gd name="connsiteX7" fmla="*/ 281878 w 943856"/>
                <a:gd name="connsiteY7" fmla="*/ 332793 h 737956"/>
                <a:gd name="connsiteX8" fmla="*/ 277367 w 943856"/>
                <a:gd name="connsiteY8" fmla="*/ 305903 h 737956"/>
                <a:gd name="connsiteX9" fmla="*/ 246686 w 943856"/>
                <a:gd name="connsiteY9" fmla="*/ 231728 h 737956"/>
                <a:gd name="connsiteX10" fmla="*/ 293609 w 943856"/>
                <a:gd name="connsiteY10" fmla="*/ 147808 h 737956"/>
                <a:gd name="connsiteX11" fmla="*/ 381861 w 943856"/>
                <a:gd name="connsiteY11" fmla="*/ 139326 h 737956"/>
                <a:gd name="connsiteX12" fmla="*/ 442319 w 943856"/>
                <a:gd name="connsiteY12" fmla="*/ 227938 h 737956"/>
                <a:gd name="connsiteX13" fmla="*/ 425896 w 943856"/>
                <a:gd name="connsiteY13" fmla="*/ 297782 h 737956"/>
                <a:gd name="connsiteX14" fmla="*/ 474624 w 943856"/>
                <a:gd name="connsiteY14" fmla="*/ 264213 h 737956"/>
                <a:gd name="connsiteX15" fmla="*/ 521547 w 943856"/>
                <a:gd name="connsiteY15" fmla="*/ 199423 h 737956"/>
                <a:gd name="connsiteX16" fmla="*/ 547175 w 943856"/>
                <a:gd name="connsiteY16" fmla="*/ 183722 h 737956"/>
                <a:gd name="connsiteX17" fmla="*/ 567749 w 943856"/>
                <a:gd name="connsiteY17" fmla="*/ 170548 h 737956"/>
                <a:gd name="connsiteX18" fmla="*/ 600234 w 943856"/>
                <a:gd name="connsiteY18" fmla="*/ 124888 h 737956"/>
                <a:gd name="connsiteX19" fmla="*/ 614311 w 943856"/>
                <a:gd name="connsiteY19" fmla="*/ 117488 h 737956"/>
                <a:gd name="connsiteX20" fmla="*/ 609619 w 943856"/>
                <a:gd name="connsiteY20" fmla="*/ 132648 h 737956"/>
                <a:gd name="connsiteX21" fmla="*/ 600775 w 943856"/>
                <a:gd name="connsiteY21" fmla="*/ 142574 h 737956"/>
                <a:gd name="connsiteX22" fmla="*/ 581645 w 943856"/>
                <a:gd name="connsiteY22" fmla="*/ 214403 h 737956"/>
                <a:gd name="connsiteX23" fmla="*/ 580923 w 943856"/>
                <a:gd name="connsiteY23" fmla="*/ 230104 h 737956"/>
                <a:gd name="connsiteX24" fmla="*/ 552228 w 943856"/>
                <a:gd name="connsiteY24" fmla="*/ 292187 h 737956"/>
                <a:gd name="connsiteX25" fmla="*/ 441598 w 943856"/>
                <a:gd name="connsiteY25" fmla="*/ 395959 h 737956"/>
                <a:gd name="connsiteX26" fmla="*/ 425174 w 943856"/>
                <a:gd name="connsiteY26" fmla="*/ 418338 h 737956"/>
                <a:gd name="connsiteX27" fmla="*/ 418136 w 943856"/>
                <a:gd name="connsiteY27" fmla="*/ 506048 h 737956"/>
                <a:gd name="connsiteX28" fmla="*/ 423009 w 943856"/>
                <a:gd name="connsiteY28" fmla="*/ 673889 h 737956"/>
                <a:gd name="connsiteX29" fmla="*/ 424272 w 943856"/>
                <a:gd name="connsiteY29" fmla="*/ 737957 h 737956"/>
                <a:gd name="connsiteX30" fmla="*/ 424272 w 943856"/>
                <a:gd name="connsiteY30" fmla="*/ 730196 h 737956"/>
                <a:gd name="connsiteX31" fmla="*/ 691554 w 943856"/>
                <a:gd name="connsiteY31" fmla="*/ 720270 h 737956"/>
                <a:gd name="connsiteX32" fmla="*/ 860838 w 943856"/>
                <a:gd name="connsiteY32" fmla="*/ 658729 h 737956"/>
                <a:gd name="connsiteX33" fmla="*/ 924365 w 943856"/>
                <a:gd name="connsiteY33" fmla="*/ 489445 h 737956"/>
                <a:gd name="connsiteX34" fmla="*/ 936276 w 943856"/>
                <a:gd name="connsiteY34" fmla="*/ 315107 h 737956"/>
                <a:gd name="connsiteX35" fmla="*/ 938803 w 943856"/>
                <a:gd name="connsiteY35" fmla="*/ 226675 h 737956"/>
                <a:gd name="connsiteX36" fmla="*/ 942953 w 943856"/>
                <a:gd name="connsiteY36" fmla="*/ 149613 h 737956"/>
                <a:gd name="connsiteX37" fmla="*/ 914439 w 943856"/>
                <a:gd name="connsiteY37" fmla="*/ 153403 h 737956"/>
                <a:gd name="connsiteX38" fmla="*/ 685057 w 943856"/>
                <a:gd name="connsiteY38" fmla="*/ 155749 h 737956"/>
                <a:gd name="connsiteX39" fmla="*/ 639938 w 943856"/>
                <a:gd name="connsiteY39" fmla="*/ 151959 h 737956"/>
                <a:gd name="connsiteX40" fmla="*/ 629110 w 943856"/>
                <a:gd name="connsiteY40" fmla="*/ 143296 h 737956"/>
                <a:gd name="connsiteX41" fmla="*/ 642284 w 943856"/>
                <a:gd name="connsiteY41" fmla="*/ 137340 h 737956"/>
                <a:gd name="connsiteX42" fmla="*/ 647699 w 943856"/>
                <a:gd name="connsiteY42" fmla="*/ 137340 h 737956"/>
                <a:gd name="connsiteX43" fmla="*/ 898557 w 943856"/>
                <a:gd name="connsiteY43" fmla="*/ 135897 h 737956"/>
                <a:gd name="connsiteX44" fmla="*/ 943315 w 943856"/>
                <a:gd name="connsiteY44" fmla="*/ 141130 h 737956"/>
                <a:gd name="connsiteX45" fmla="*/ 943315 w 943856"/>
                <a:gd name="connsiteY45" fmla="*/ 141130 h 737956"/>
                <a:gd name="connsiteX46" fmla="*/ 943495 w 943856"/>
                <a:gd name="connsiteY46" fmla="*/ 136258 h 737956"/>
                <a:gd name="connsiteX47" fmla="*/ 937359 w 943856"/>
                <a:gd name="connsiteY47" fmla="*/ 39704 h 737956"/>
                <a:gd name="connsiteX48" fmla="*/ 924726 w 943856"/>
                <a:gd name="connsiteY48" fmla="*/ 0 h 737956"/>
                <a:gd name="connsiteX49" fmla="*/ 924726 w 943856"/>
                <a:gd name="connsiteY49" fmla="*/ 0 h 737956"/>
                <a:gd name="connsiteX50" fmla="*/ 574065 w 943856"/>
                <a:gd name="connsiteY50" fmla="*/ 6858 h 737956"/>
                <a:gd name="connsiteX51" fmla="*/ 456757 w 943856"/>
                <a:gd name="connsiteY51" fmla="*/ 6136 h 737956"/>
                <a:gd name="connsiteX52" fmla="*/ 20011 w 943856"/>
                <a:gd name="connsiteY52" fmla="*/ 8663 h 737956"/>
                <a:gd name="connsiteX53" fmla="*/ 700 w 943856"/>
                <a:gd name="connsiteY53" fmla="*/ 31402 h 737956"/>
                <a:gd name="connsiteX54" fmla="*/ 4310 w 943856"/>
                <a:gd name="connsiteY54" fmla="*/ 188775 h 737956"/>
                <a:gd name="connsiteX55" fmla="*/ 28674 w 943856"/>
                <a:gd name="connsiteY55" fmla="*/ 665767 h 737956"/>
                <a:gd name="connsiteX56" fmla="*/ 30298 w 943856"/>
                <a:gd name="connsiteY56" fmla="*/ 693741 h 737956"/>
                <a:gd name="connsiteX57" fmla="*/ 30298 w 943856"/>
                <a:gd name="connsiteY57" fmla="*/ 693560 h 737956"/>
                <a:gd name="connsiteX58" fmla="*/ 48526 w 943856"/>
                <a:gd name="connsiteY58" fmla="*/ 703487 h 737956"/>
                <a:gd name="connsiteX59" fmla="*/ 649142 w 943856"/>
                <a:gd name="connsiteY59" fmla="*/ 266560 h 737956"/>
                <a:gd name="connsiteX60" fmla="*/ 711947 w 943856"/>
                <a:gd name="connsiteY60" fmla="*/ 278471 h 737956"/>
                <a:gd name="connsiteX61" fmla="*/ 647157 w 943856"/>
                <a:gd name="connsiteY61" fmla="*/ 282261 h 737956"/>
                <a:gd name="connsiteX62" fmla="*/ 637773 w 943856"/>
                <a:gd name="connsiteY62" fmla="*/ 274681 h 737956"/>
                <a:gd name="connsiteX63" fmla="*/ 649142 w 943856"/>
                <a:gd name="connsiteY63" fmla="*/ 266560 h 737956"/>
                <a:gd name="connsiteX64" fmla="*/ 763924 w 943856"/>
                <a:gd name="connsiteY64" fmla="*/ 463817 h 737956"/>
                <a:gd name="connsiteX65" fmla="*/ 780347 w 943856"/>
                <a:gd name="connsiteY65" fmla="*/ 470675 h 737956"/>
                <a:gd name="connsiteX66" fmla="*/ 520645 w 943856"/>
                <a:gd name="connsiteY66" fmla="*/ 469773 h 737956"/>
                <a:gd name="connsiteX67" fmla="*/ 520645 w 943856"/>
                <a:gd name="connsiteY67" fmla="*/ 463817 h 737956"/>
                <a:gd name="connsiteX68" fmla="*/ 763924 w 943856"/>
                <a:gd name="connsiteY68" fmla="*/ 463817 h 737956"/>
                <a:gd name="connsiteX69" fmla="*/ 526240 w 943856"/>
                <a:gd name="connsiteY69" fmla="*/ 142033 h 737956"/>
                <a:gd name="connsiteX70" fmla="*/ 469030 w 943856"/>
                <a:gd name="connsiteY70" fmla="*/ 142394 h 737956"/>
                <a:gd name="connsiteX71" fmla="*/ 526240 w 943856"/>
                <a:gd name="connsiteY71" fmla="*/ 142033 h 737956"/>
                <a:gd name="connsiteX72" fmla="*/ 174136 w 943856"/>
                <a:gd name="connsiteY72" fmla="*/ 406066 h 737956"/>
                <a:gd name="connsiteX73" fmla="*/ 149050 w 943856"/>
                <a:gd name="connsiteY73" fmla="*/ 475007 h 737956"/>
                <a:gd name="connsiteX74" fmla="*/ 149050 w 943856"/>
                <a:gd name="connsiteY74" fmla="*/ 518140 h 737956"/>
                <a:gd name="connsiteX75" fmla="*/ 136236 w 943856"/>
                <a:gd name="connsiteY75" fmla="*/ 478616 h 737956"/>
                <a:gd name="connsiteX76" fmla="*/ 160961 w 943856"/>
                <a:gd name="connsiteY76" fmla="*/ 397042 h 737956"/>
                <a:gd name="connsiteX77" fmla="*/ 174316 w 943856"/>
                <a:gd name="connsiteY77" fmla="*/ 394335 h 737956"/>
                <a:gd name="connsiteX78" fmla="*/ 174136 w 943856"/>
                <a:gd name="connsiteY78" fmla="*/ 406066 h 737956"/>
                <a:gd name="connsiteX79" fmla="*/ 41668 w 943856"/>
                <a:gd name="connsiteY79" fmla="*/ 49991 h 737956"/>
                <a:gd name="connsiteX80" fmla="*/ 73612 w 943856"/>
                <a:gd name="connsiteY80" fmla="*/ 37358 h 737956"/>
                <a:gd name="connsiteX81" fmla="*/ 81733 w 943856"/>
                <a:gd name="connsiteY81" fmla="*/ 47103 h 737956"/>
                <a:gd name="connsiteX82" fmla="*/ 74514 w 943856"/>
                <a:gd name="connsiteY82" fmla="*/ 142394 h 737956"/>
                <a:gd name="connsiteX83" fmla="*/ 196334 w 943856"/>
                <a:gd name="connsiteY83" fmla="*/ 144740 h 737956"/>
                <a:gd name="connsiteX84" fmla="*/ 149591 w 943856"/>
                <a:gd name="connsiteY84" fmla="*/ 155207 h 737956"/>
                <a:gd name="connsiteX85" fmla="*/ 73251 w 943856"/>
                <a:gd name="connsiteY85" fmla="*/ 157734 h 737956"/>
                <a:gd name="connsiteX86" fmla="*/ 62061 w 943856"/>
                <a:gd name="connsiteY86" fmla="*/ 311136 h 737956"/>
                <a:gd name="connsiteX87" fmla="*/ 41668 w 943856"/>
                <a:gd name="connsiteY87" fmla="*/ 49991 h 737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943856" h="737956">
                  <a:moveTo>
                    <a:pt x="48526" y="703487"/>
                  </a:moveTo>
                  <a:cubicBezTo>
                    <a:pt x="84260" y="719549"/>
                    <a:pt x="120354" y="726587"/>
                    <a:pt x="159517" y="729655"/>
                  </a:cubicBezTo>
                  <a:cubicBezTo>
                    <a:pt x="177204" y="731099"/>
                    <a:pt x="194890" y="731099"/>
                    <a:pt x="212577" y="730918"/>
                  </a:cubicBezTo>
                  <a:cubicBezTo>
                    <a:pt x="212035" y="689229"/>
                    <a:pt x="214381" y="647901"/>
                    <a:pt x="220698" y="606752"/>
                  </a:cubicBezTo>
                  <a:cubicBezTo>
                    <a:pt x="222683" y="594300"/>
                    <a:pt x="222142" y="585998"/>
                    <a:pt x="209508" y="578238"/>
                  </a:cubicBezTo>
                  <a:cubicBezTo>
                    <a:pt x="193988" y="568672"/>
                    <a:pt x="189115" y="551889"/>
                    <a:pt x="193085" y="533661"/>
                  </a:cubicBezTo>
                  <a:cubicBezTo>
                    <a:pt x="202831" y="490166"/>
                    <a:pt x="215103" y="447214"/>
                    <a:pt x="240189" y="409675"/>
                  </a:cubicBezTo>
                  <a:cubicBezTo>
                    <a:pt x="256432" y="385311"/>
                    <a:pt x="269065" y="358962"/>
                    <a:pt x="281878" y="332793"/>
                  </a:cubicBezTo>
                  <a:cubicBezTo>
                    <a:pt x="287473" y="321243"/>
                    <a:pt x="287654" y="314566"/>
                    <a:pt x="277367" y="305903"/>
                  </a:cubicBezTo>
                  <a:cubicBezTo>
                    <a:pt x="257875" y="289660"/>
                    <a:pt x="245242" y="256994"/>
                    <a:pt x="246686" y="231728"/>
                  </a:cubicBezTo>
                  <a:cubicBezTo>
                    <a:pt x="248852" y="188956"/>
                    <a:pt x="256612" y="170548"/>
                    <a:pt x="293609" y="147808"/>
                  </a:cubicBezTo>
                  <a:cubicBezTo>
                    <a:pt x="313461" y="135535"/>
                    <a:pt x="362370" y="131926"/>
                    <a:pt x="381861" y="139326"/>
                  </a:cubicBezTo>
                  <a:cubicBezTo>
                    <a:pt x="422467" y="155027"/>
                    <a:pt x="436725" y="182278"/>
                    <a:pt x="442319" y="227938"/>
                  </a:cubicBezTo>
                  <a:cubicBezTo>
                    <a:pt x="445207" y="251941"/>
                    <a:pt x="438349" y="273237"/>
                    <a:pt x="425896" y="297782"/>
                  </a:cubicBezTo>
                  <a:cubicBezTo>
                    <a:pt x="449358" y="291104"/>
                    <a:pt x="463435" y="280456"/>
                    <a:pt x="474624" y="264213"/>
                  </a:cubicBezTo>
                  <a:cubicBezTo>
                    <a:pt x="489604" y="242196"/>
                    <a:pt x="506027" y="221080"/>
                    <a:pt x="521547" y="199423"/>
                  </a:cubicBezTo>
                  <a:cubicBezTo>
                    <a:pt x="528044" y="190400"/>
                    <a:pt x="534722" y="181737"/>
                    <a:pt x="547175" y="183722"/>
                  </a:cubicBezTo>
                  <a:cubicBezTo>
                    <a:pt x="558545" y="185527"/>
                    <a:pt x="562696" y="178127"/>
                    <a:pt x="567749" y="170548"/>
                  </a:cubicBezTo>
                  <a:cubicBezTo>
                    <a:pt x="578216" y="155207"/>
                    <a:pt x="589225" y="140047"/>
                    <a:pt x="600234" y="124888"/>
                  </a:cubicBezTo>
                  <a:cubicBezTo>
                    <a:pt x="603663" y="120376"/>
                    <a:pt x="607272" y="111713"/>
                    <a:pt x="614311" y="117488"/>
                  </a:cubicBezTo>
                  <a:cubicBezTo>
                    <a:pt x="620808" y="123083"/>
                    <a:pt x="613950" y="128136"/>
                    <a:pt x="609619" y="132648"/>
                  </a:cubicBezTo>
                  <a:cubicBezTo>
                    <a:pt x="606551" y="135716"/>
                    <a:pt x="602761" y="138784"/>
                    <a:pt x="600775" y="142574"/>
                  </a:cubicBezTo>
                  <a:cubicBezTo>
                    <a:pt x="588503" y="164773"/>
                    <a:pt x="566125" y="184263"/>
                    <a:pt x="581645" y="214403"/>
                  </a:cubicBezTo>
                  <a:cubicBezTo>
                    <a:pt x="583811" y="218373"/>
                    <a:pt x="581284" y="224870"/>
                    <a:pt x="580923" y="230104"/>
                  </a:cubicBezTo>
                  <a:cubicBezTo>
                    <a:pt x="579299" y="254468"/>
                    <a:pt x="564139" y="272695"/>
                    <a:pt x="552228" y="292187"/>
                  </a:cubicBezTo>
                  <a:cubicBezTo>
                    <a:pt x="524976" y="337125"/>
                    <a:pt x="491950" y="375565"/>
                    <a:pt x="441598" y="395959"/>
                  </a:cubicBezTo>
                  <a:cubicBezTo>
                    <a:pt x="431672" y="399929"/>
                    <a:pt x="425536" y="407871"/>
                    <a:pt x="425174" y="418338"/>
                  </a:cubicBezTo>
                  <a:cubicBezTo>
                    <a:pt x="424272" y="447755"/>
                    <a:pt x="416873" y="476451"/>
                    <a:pt x="418136" y="506048"/>
                  </a:cubicBezTo>
                  <a:cubicBezTo>
                    <a:pt x="420482" y="561995"/>
                    <a:pt x="421746" y="617942"/>
                    <a:pt x="423009" y="673889"/>
                  </a:cubicBezTo>
                  <a:cubicBezTo>
                    <a:pt x="423550" y="695185"/>
                    <a:pt x="424814" y="716661"/>
                    <a:pt x="424272" y="737957"/>
                  </a:cubicBezTo>
                  <a:cubicBezTo>
                    <a:pt x="424272" y="735430"/>
                    <a:pt x="424272" y="732723"/>
                    <a:pt x="424272" y="730196"/>
                  </a:cubicBezTo>
                  <a:cubicBezTo>
                    <a:pt x="513426" y="730016"/>
                    <a:pt x="602761" y="728392"/>
                    <a:pt x="691554" y="720270"/>
                  </a:cubicBezTo>
                  <a:cubicBezTo>
                    <a:pt x="753276" y="714676"/>
                    <a:pt x="813374" y="701501"/>
                    <a:pt x="860838" y="658729"/>
                  </a:cubicBezTo>
                  <a:cubicBezTo>
                    <a:pt x="907942" y="616318"/>
                    <a:pt x="918409" y="549001"/>
                    <a:pt x="924365" y="489445"/>
                  </a:cubicBezTo>
                  <a:cubicBezTo>
                    <a:pt x="930140" y="431512"/>
                    <a:pt x="935554" y="373581"/>
                    <a:pt x="936276" y="315107"/>
                  </a:cubicBezTo>
                  <a:cubicBezTo>
                    <a:pt x="936637" y="285509"/>
                    <a:pt x="936998" y="256273"/>
                    <a:pt x="938803" y="226675"/>
                  </a:cubicBezTo>
                  <a:cubicBezTo>
                    <a:pt x="940246" y="201048"/>
                    <a:pt x="942051" y="175240"/>
                    <a:pt x="942953" y="149613"/>
                  </a:cubicBezTo>
                  <a:cubicBezTo>
                    <a:pt x="933389" y="153222"/>
                    <a:pt x="924004" y="153944"/>
                    <a:pt x="914439" y="153403"/>
                  </a:cubicBezTo>
                  <a:cubicBezTo>
                    <a:pt x="837918" y="150154"/>
                    <a:pt x="761577" y="157012"/>
                    <a:pt x="685057" y="155749"/>
                  </a:cubicBezTo>
                  <a:cubicBezTo>
                    <a:pt x="669897" y="155568"/>
                    <a:pt x="654737" y="155207"/>
                    <a:pt x="639938" y="151959"/>
                  </a:cubicBezTo>
                  <a:cubicBezTo>
                    <a:pt x="635246" y="151056"/>
                    <a:pt x="628027" y="150515"/>
                    <a:pt x="629110" y="143296"/>
                  </a:cubicBezTo>
                  <a:cubicBezTo>
                    <a:pt x="630193" y="136438"/>
                    <a:pt x="637231" y="137882"/>
                    <a:pt x="642284" y="137340"/>
                  </a:cubicBezTo>
                  <a:cubicBezTo>
                    <a:pt x="644089" y="137160"/>
                    <a:pt x="645894" y="137340"/>
                    <a:pt x="647699" y="137340"/>
                  </a:cubicBezTo>
                  <a:cubicBezTo>
                    <a:pt x="731258" y="139686"/>
                    <a:pt x="814817" y="136979"/>
                    <a:pt x="898557" y="135897"/>
                  </a:cubicBezTo>
                  <a:cubicBezTo>
                    <a:pt x="913175" y="135716"/>
                    <a:pt x="928335" y="134994"/>
                    <a:pt x="943315" y="141130"/>
                  </a:cubicBezTo>
                  <a:cubicBezTo>
                    <a:pt x="943315" y="141130"/>
                    <a:pt x="943315" y="141130"/>
                    <a:pt x="943315" y="141130"/>
                  </a:cubicBezTo>
                  <a:cubicBezTo>
                    <a:pt x="943315" y="139506"/>
                    <a:pt x="943495" y="137882"/>
                    <a:pt x="943495" y="136258"/>
                  </a:cubicBezTo>
                  <a:cubicBezTo>
                    <a:pt x="944397" y="103953"/>
                    <a:pt x="944036" y="71467"/>
                    <a:pt x="937359" y="39704"/>
                  </a:cubicBezTo>
                  <a:cubicBezTo>
                    <a:pt x="934471" y="26349"/>
                    <a:pt x="930320" y="12994"/>
                    <a:pt x="924726" y="0"/>
                  </a:cubicBezTo>
                  <a:cubicBezTo>
                    <a:pt x="924726" y="0"/>
                    <a:pt x="924726" y="0"/>
                    <a:pt x="924726" y="0"/>
                  </a:cubicBezTo>
                  <a:cubicBezTo>
                    <a:pt x="835211" y="2707"/>
                    <a:pt x="626583" y="2887"/>
                    <a:pt x="574065" y="6858"/>
                  </a:cubicBezTo>
                  <a:cubicBezTo>
                    <a:pt x="535083" y="9745"/>
                    <a:pt x="495740" y="6497"/>
                    <a:pt x="456757" y="6136"/>
                  </a:cubicBezTo>
                  <a:cubicBezTo>
                    <a:pt x="384027" y="5775"/>
                    <a:pt x="121076" y="3609"/>
                    <a:pt x="20011" y="8663"/>
                  </a:cubicBezTo>
                  <a:cubicBezTo>
                    <a:pt x="3047" y="7399"/>
                    <a:pt x="1422" y="12272"/>
                    <a:pt x="700" y="31402"/>
                  </a:cubicBezTo>
                  <a:cubicBezTo>
                    <a:pt x="-1646" y="83920"/>
                    <a:pt x="2505" y="136258"/>
                    <a:pt x="4310" y="188775"/>
                  </a:cubicBezTo>
                  <a:cubicBezTo>
                    <a:pt x="9905" y="347953"/>
                    <a:pt x="19831" y="506770"/>
                    <a:pt x="28674" y="665767"/>
                  </a:cubicBezTo>
                  <a:cubicBezTo>
                    <a:pt x="29215" y="675152"/>
                    <a:pt x="29757" y="684537"/>
                    <a:pt x="30298" y="693741"/>
                  </a:cubicBezTo>
                  <a:cubicBezTo>
                    <a:pt x="30298" y="693741"/>
                    <a:pt x="30298" y="693560"/>
                    <a:pt x="30298" y="693560"/>
                  </a:cubicBezTo>
                  <a:cubicBezTo>
                    <a:pt x="36434" y="697350"/>
                    <a:pt x="42390" y="700599"/>
                    <a:pt x="48526" y="703487"/>
                  </a:cubicBezTo>
                  <a:close/>
                  <a:moveTo>
                    <a:pt x="649142" y="266560"/>
                  </a:moveTo>
                  <a:cubicBezTo>
                    <a:pt x="670980" y="264935"/>
                    <a:pt x="691554" y="270891"/>
                    <a:pt x="711947" y="278471"/>
                  </a:cubicBezTo>
                  <a:cubicBezTo>
                    <a:pt x="690471" y="285690"/>
                    <a:pt x="668814" y="283705"/>
                    <a:pt x="647157" y="282261"/>
                  </a:cubicBezTo>
                  <a:cubicBezTo>
                    <a:pt x="642465" y="281900"/>
                    <a:pt x="637773" y="279373"/>
                    <a:pt x="637773" y="274681"/>
                  </a:cubicBezTo>
                  <a:cubicBezTo>
                    <a:pt x="637592" y="267823"/>
                    <a:pt x="643728" y="266920"/>
                    <a:pt x="649142" y="266560"/>
                  </a:cubicBezTo>
                  <a:close/>
                  <a:moveTo>
                    <a:pt x="763924" y="463817"/>
                  </a:moveTo>
                  <a:cubicBezTo>
                    <a:pt x="769879" y="463817"/>
                    <a:pt x="776376" y="464539"/>
                    <a:pt x="780347" y="470675"/>
                  </a:cubicBezTo>
                  <a:cubicBezTo>
                    <a:pt x="744794" y="483669"/>
                    <a:pt x="557823" y="482947"/>
                    <a:pt x="520645" y="469773"/>
                  </a:cubicBezTo>
                  <a:cubicBezTo>
                    <a:pt x="520645" y="467788"/>
                    <a:pt x="520645" y="465802"/>
                    <a:pt x="520645" y="463817"/>
                  </a:cubicBezTo>
                  <a:cubicBezTo>
                    <a:pt x="601678" y="463637"/>
                    <a:pt x="682711" y="463457"/>
                    <a:pt x="763924" y="463817"/>
                  </a:cubicBezTo>
                  <a:close/>
                  <a:moveTo>
                    <a:pt x="526240" y="142033"/>
                  </a:moveTo>
                  <a:cubicBezTo>
                    <a:pt x="507290" y="153403"/>
                    <a:pt x="488160" y="154485"/>
                    <a:pt x="469030" y="142394"/>
                  </a:cubicBezTo>
                  <a:cubicBezTo>
                    <a:pt x="488521" y="134633"/>
                    <a:pt x="507290" y="140769"/>
                    <a:pt x="526240" y="142033"/>
                  </a:cubicBezTo>
                  <a:close/>
                  <a:moveTo>
                    <a:pt x="174136" y="406066"/>
                  </a:moveTo>
                  <a:cubicBezTo>
                    <a:pt x="159698" y="426820"/>
                    <a:pt x="151937" y="449740"/>
                    <a:pt x="149050" y="475007"/>
                  </a:cubicBezTo>
                  <a:cubicBezTo>
                    <a:pt x="147606" y="488181"/>
                    <a:pt x="153562" y="500995"/>
                    <a:pt x="149050" y="518140"/>
                  </a:cubicBezTo>
                  <a:cubicBezTo>
                    <a:pt x="137319" y="505146"/>
                    <a:pt x="136597" y="491249"/>
                    <a:pt x="136236" y="478616"/>
                  </a:cubicBezTo>
                  <a:cubicBezTo>
                    <a:pt x="135153" y="449019"/>
                    <a:pt x="141470" y="420684"/>
                    <a:pt x="160961" y="397042"/>
                  </a:cubicBezTo>
                  <a:cubicBezTo>
                    <a:pt x="164571" y="392710"/>
                    <a:pt x="169082" y="389462"/>
                    <a:pt x="174316" y="394335"/>
                  </a:cubicBezTo>
                  <a:cubicBezTo>
                    <a:pt x="178467" y="397944"/>
                    <a:pt x="176843" y="402456"/>
                    <a:pt x="174136" y="406066"/>
                  </a:cubicBezTo>
                  <a:close/>
                  <a:moveTo>
                    <a:pt x="41668" y="49991"/>
                  </a:moveTo>
                  <a:cubicBezTo>
                    <a:pt x="41848" y="39343"/>
                    <a:pt x="62964" y="37899"/>
                    <a:pt x="73612" y="37358"/>
                  </a:cubicBezTo>
                  <a:cubicBezTo>
                    <a:pt x="78485" y="37177"/>
                    <a:pt x="82275" y="42772"/>
                    <a:pt x="81733" y="47103"/>
                  </a:cubicBezTo>
                  <a:cubicBezTo>
                    <a:pt x="81553" y="49269"/>
                    <a:pt x="78304" y="92042"/>
                    <a:pt x="74514" y="142394"/>
                  </a:cubicBezTo>
                  <a:cubicBezTo>
                    <a:pt x="113857" y="140589"/>
                    <a:pt x="153020" y="142033"/>
                    <a:pt x="196334" y="144740"/>
                  </a:cubicBezTo>
                  <a:cubicBezTo>
                    <a:pt x="179911" y="156831"/>
                    <a:pt x="164029" y="153944"/>
                    <a:pt x="149591" y="155207"/>
                  </a:cubicBezTo>
                  <a:cubicBezTo>
                    <a:pt x="124325" y="157192"/>
                    <a:pt x="98698" y="157192"/>
                    <a:pt x="73251" y="157734"/>
                  </a:cubicBezTo>
                  <a:cubicBezTo>
                    <a:pt x="68017" y="228841"/>
                    <a:pt x="62061" y="308249"/>
                    <a:pt x="62061" y="311136"/>
                  </a:cubicBezTo>
                  <a:cubicBezTo>
                    <a:pt x="57369" y="409675"/>
                    <a:pt x="36795" y="257175"/>
                    <a:pt x="41668" y="49991"/>
                  </a:cubicBezTo>
                  <a:close/>
                </a:path>
              </a:pathLst>
            </a:custGeom>
            <a:solidFill>
              <a:srgbClr val="FFFFFF"/>
            </a:solidFill>
            <a:ln w="1804" cap="flat">
              <a:noFill/>
              <a:prstDash val="solid"/>
              <a:miter/>
            </a:ln>
          </p:spPr>
          <p:txBody>
            <a:bodyPr rtlCol="0" anchor="ctr"/>
            <a:lstStyle/>
            <a:p>
              <a:endParaRPr lang="en-US"/>
            </a:p>
          </p:txBody>
        </p:sp>
        <p:sp>
          <p:nvSpPr>
            <p:cNvPr id="216" name="Freeform 790">
              <a:extLst>
                <a:ext uri="{FF2B5EF4-FFF2-40B4-BE49-F238E27FC236}">
                  <a16:creationId xmlns:a16="http://schemas.microsoft.com/office/drawing/2014/main" id="{FA486709-D26C-8CD9-938F-69E787DD193D}"/>
                </a:ext>
              </a:extLst>
            </p:cNvPr>
            <p:cNvSpPr/>
            <p:nvPr/>
          </p:nvSpPr>
          <p:spPr>
            <a:xfrm>
              <a:off x="3405678" y="5972595"/>
              <a:ext cx="721" cy="12092"/>
            </a:xfrm>
            <a:custGeom>
              <a:avLst/>
              <a:gdLst>
                <a:gd name="connsiteX0" fmla="*/ 722 w 721"/>
                <a:gd name="connsiteY0" fmla="*/ 12092 h 12092"/>
                <a:gd name="connsiteX1" fmla="*/ 0 w 721"/>
                <a:gd name="connsiteY1" fmla="*/ 0 h 12092"/>
                <a:gd name="connsiteX2" fmla="*/ 722 w 721"/>
                <a:gd name="connsiteY2" fmla="*/ 12092 h 12092"/>
              </a:gdLst>
              <a:ahLst/>
              <a:cxnLst>
                <a:cxn ang="0">
                  <a:pos x="connsiteX0" y="connsiteY0"/>
                </a:cxn>
                <a:cxn ang="0">
                  <a:pos x="connsiteX1" y="connsiteY1"/>
                </a:cxn>
                <a:cxn ang="0">
                  <a:pos x="connsiteX2" y="connsiteY2"/>
                </a:cxn>
              </a:cxnLst>
              <a:rect l="l" t="t" r="r" b="b"/>
              <a:pathLst>
                <a:path w="721" h="12092">
                  <a:moveTo>
                    <a:pt x="722" y="12092"/>
                  </a:moveTo>
                  <a:cubicBezTo>
                    <a:pt x="541" y="8121"/>
                    <a:pt x="181" y="3971"/>
                    <a:pt x="0" y="0"/>
                  </a:cubicBezTo>
                  <a:cubicBezTo>
                    <a:pt x="181" y="3971"/>
                    <a:pt x="361" y="7941"/>
                    <a:pt x="722" y="12092"/>
                  </a:cubicBezTo>
                  <a:close/>
                </a:path>
              </a:pathLst>
            </a:custGeom>
            <a:solidFill>
              <a:srgbClr val="FFFFFF"/>
            </a:solidFill>
            <a:ln w="1804" cap="flat">
              <a:noFill/>
              <a:prstDash val="solid"/>
              <a:miter/>
            </a:ln>
          </p:spPr>
          <p:txBody>
            <a:bodyPr rtlCol="0" anchor="ctr"/>
            <a:lstStyle/>
            <a:p>
              <a:endParaRPr lang="en-US"/>
            </a:p>
          </p:txBody>
        </p:sp>
        <p:sp>
          <p:nvSpPr>
            <p:cNvPr id="217" name="Freeform 791">
              <a:extLst>
                <a:ext uri="{FF2B5EF4-FFF2-40B4-BE49-F238E27FC236}">
                  <a16:creationId xmlns:a16="http://schemas.microsoft.com/office/drawing/2014/main" id="{607315DE-8898-5187-034A-50CE736E8BB0}"/>
                </a:ext>
              </a:extLst>
            </p:cNvPr>
            <p:cNvSpPr/>
            <p:nvPr/>
          </p:nvSpPr>
          <p:spPr>
            <a:xfrm>
              <a:off x="4320860" y="5260447"/>
              <a:ext cx="2887" cy="180"/>
            </a:xfrm>
            <a:custGeom>
              <a:avLst/>
              <a:gdLst>
                <a:gd name="connsiteX0" fmla="*/ 0 w 2887"/>
                <a:gd name="connsiteY0" fmla="*/ 180 h 180"/>
                <a:gd name="connsiteX1" fmla="*/ 2888 w 2887"/>
                <a:gd name="connsiteY1" fmla="*/ 0 h 180"/>
                <a:gd name="connsiteX2" fmla="*/ 0 w 2887"/>
                <a:gd name="connsiteY2" fmla="*/ 180 h 180"/>
              </a:gdLst>
              <a:ahLst/>
              <a:cxnLst>
                <a:cxn ang="0">
                  <a:pos x="connsiteX0" y="connsiteY0"/>
                </a:cxn>
                <a:cxn ang="0">
                  <a:pos x="connsiteX1" y="connsiteY1"/>
                </a:cxn>
                <a:cxn ang="0">
                  <a:pos x="connsiteX2" y="connsiteY2"/>
                </a:cxn>
              </a:cxnLst>
              <a:rect l="l" t="t" r="r" b="b"/>
              <a:pathLst>
                <a:path w="2887" h="180">
                  <a:moveTo>
                    <a:pt x="0" y="180"/>
                  </a:moveTo>
                  <a:cubicBezTo>
                    <a:pt x="1083" y="180"/>
                    <a:pt x="1985" y="0"/>
                    <a:pt x="2888" y="0"/>
                  </a:cubicBezTo>
                  <a:cubicBezTo>
                    <a:pt x="1985" y="180"/>
                    <a:pt x="902" y="180"/>
                    <a:pt x="0" y="180"/>
                  </a:cubicBezTo>
                  <a:close/>
                </a:path>
              </a:pathLst>
            </a:custGeom>
            <a:solidFill>
              <a:srgbClr val="FFFFFF"/>
            </a:solidFill>
            <a:ln w="1804" cap="flat">
              <a:noFill/>
              <a:prstDash val="solid"/>
              <a:miter/>
            </a:ln>
          </p:spPr>
          <p:txBody>
            <a:bodyPr rtlCol="0" anchor="ctr"/>
            <a:lstStyle/>
            <a:p>
              <a:endParaRPr lang="en-US"/>
            </a:p>
          </p:txBody>
        </p:sp>
        <p:sp>
          <p:nvSpPr>
            <p:cNvPr id="218" name="Freeform 792">
              <a:extLst>
                <a:ext uri="{FF2B5EF4-FFF2-40B4-BE49-F238E27FC236}">
                  <a16:creationId xmlns:a16="http://schemas.microsoft.com/office/drawing/2014/main" id="{5142B4FC-9A6D-9910-D568-BBFA81D86689}"/>
                </a:ext>
              </a:extLst>
            </p:cNvPr>
            <p:cNvSpPr/>
            <p:nvPr/>
          </p:nvSpPr>
          <p:spPr>
            <a:xfrm>
              <a:off x="4304437" y="5261168"/>
              <a:ext cx="3970" cy="180"/>
            </a:xfrm>
            <a:custGeom>
              <a:avLst/>
              <a:gdLst>
                <a:gd name="connsiteX0" fmla="*/ 0 w 3970"/>
                <a:gd name="connsiteY0" fmla="*/ 181 h 180"/>
                <a:gd name="connsiteX1" fmla="*/ 3970 w 3970"/>
                <a:gd name="connsiteY1" fmla="*/ 0 h 180"/>
                <a:gd name="connsiteX2" fmla="*/ 0 w 3970"/>
                <a:gd name="connsiteY2" fmla="*/ 181 h 180"/>
              </a:gdLst>
              <a:ahLst/>
              <a:cxnLst>
                <a:cxn ang="0">
                  <a:pos x="connsiteX0" y="connsiteY0"/>
                </a:cxn>
                <a:cxn ang="0">
                  <a:pos x="connsiteX1" y="connsiteY1"/>
                </a:cxn>
                <a:cxn ang="0">
                  <a:pos x="connsiteX2" y="connsiteY2"/>
                </a:cxn>
              </a:cxnLst>
              <a:rect l="l" t="t" r="r" b="b"/>
              <a:pathLst>
                <a:path w="3970" h="180">
                  <a:moveTo>
                    <a:pt x="0" y="181"/>
                  </a:moveTo>
                  <a:cubicBezTo>
                    <a:pt x="1263" y="181"/>
                    <a:pt x="2707" y="181"/>
                    <a:pt x="3970" y="0"/>
                  </a:cubicBezTo>
                  <a:cubicBezTo>
                    <a:pt x="2526" y="0"/>
                    <a:pt x="1263" y="181"/>
                    <a:pt x="0" y="181"/>
                  </a:cubicBezTo>
                  <a:close/>
                </a:path>
              </a:pathLst>
            </a:custGeom>
            <a:solidFill>
              <a:srgbClr val="FFFFFF"/>
            </a:solidFill>
            <a:ln w="1804" cap="flat">
              <a:noFill/>
              <a:prstDash val="solid"/>
              <a:miter/>
            </a:ln>
          </p:spPr>
          <p:txBody>
            <a:bodyPr rtlCol="0" anchor="ctr"/>
            <a:lstStyle/>
            <a:p>
              <a:endParaRPr lang="en-US"/>
            </a:p>
          </p:txBody>
        </p:sp>
        <p:sp>
          <p:nvSpPr>
            <p:cNvPr id="219" name="Freeform 793">
              <a:extLst>
                <a:ext uri="{FF2B5EF4-FFF2-40B4-BE49-F238E27FC236}">
                  <a16:creationId xmlns:a16="http://schemas.microsoft.com/office/drawing/2014/main" id="{1CE66A28-BD4C-8582-7F92-A220732F7722}"/>
                </a:ext>
              </a:extLst>
            </p:cNvPr>
            <p:cNvSpPr/>
            <p:nvPr/>
          </p:nvSpPr>
          <p:spPr>
            <a:xfrm>
              <a:off x="4299023" y="5261349"/>
              <a:ext cx="4150" cy="180"/>
            </a:xfrm>
            <a:custGeom>
              <a:avLst/>
              <a:gdLst>
                <a:gd name="connsiteX0" fmla="*/ 0 w 4150"/>
                <a:gd name="connsiteY0" fmla="*/ 180 h 180"/>
                <a:gd name="connsiteX1" fmla="*/ 4151 w 4150"/>
                <a:gd name="connsiteY1" fmla="*/ 0 h 180"/>
                <a:gd name="connsiteX2" fmla="*/ 0 w 4150"/>
                <a:gd name="connsiteY2" fmla="*/ 180 h 180"/>
              </a:gdLst>
              <a:ahLst/>
              <a:cxnLst>
                <a:cxn ang="0">
                  <a:pos x="connsiteX0" y="connsiteY0"/>
                </a:cxn>
                <a:cxn ang="0">
                  <a:pos x="connsiteX1" y="connsiteY1"/>
                </a:cxn>
                <a:cxn ang="0">
                  <a:pos x="connsiteX2" y="connsiteY2"/>
                </a:cxn>
              </a:cxnLst>
              <a:rect l="l" t="t" r="r" b="b"/>
              <a:pathLst>
                <a:path w="4150" h="180">
                  <a:moveTo>
                    <a:pt x="0" y="180"/>
                  </a:moveTo>
                  <a:cubicBezTo>
                    <a:pt x="1444" y="180"/>
                    <a:pt x="2888" y="180"/>
                    <a:pt x="4151" y="0"/>
                  </a:cubicBezTo>
                  <a:cubicBezTo>
                    <a:pt x="2888" y="0"/>
                    <a:pt x="1444" y="180"/>
                    <a:pt x="0" y="180"/>
                  </a:cubicBezTo>
                  <a:close/>
                </a:path>
              </a:pathLst>
            </a:custGeom>
            <a:solidFill>
              <a:srgbClr val="FFFFFF"/>
            </a:solidFill>
            <a:ln w="1804" cap="flat">
              <a:noFill/>
              <a:prstDash val="solid"/>
              <a:miter/>
            </a:ln>
          </p:spPr>
          <p:txBody>
            <a:bodyPr rtlCol="0" anchor="ctr"/>
            <a:lstStyle/>
            <a:p>
              <a:endParaRPr lang="en-US"/>
            </a:p>
          </p:txBody>
        </p:sp>
        <p:sp>
          <p:nvSpPr>
            <p:cNvPr id="220" name="Freeform 794">
              <a:extLst>
                <a:ext uri="{FF2B5EF4-FFF2-40B4-BE49-F238E27FC236}">
                  <a16:creationId xmlns:a16="http://schemas.microsoft.com/office/drawing/2014/main" id="{4DDBF24D-FEF6-36B0-E31C-D22F0D9F8828}"/>
                </a:ext>
              </a:extLst>
            </p:cNvPr>
            <p:cNvSpPr/>
            <p:nvPr/>
          </p:nvSpPr>
          <p:spPr>
            <a:xfrm>
              <a:off x="4308949" y="5260988"/>
              <a:ext cx="3248" cy="180"/>
            </a:xfrm>
            <a:custGeom>
              <a:avLst/>
              <a:gdLst>
                <a:gd name="connsiteX0" fmla="*/ 0 w 3248"/>
                <a:gd name="connsiteY0" fmla="*/ 180 h 180"/>
                <a:gd name="connsiteX1" fmla="*/ 3248 w 3248"/>
                <a:gd name="connsiteY1" fmla="*/ 0 h 180"/>
                <a:gd name="connsiteX2" fmla="*/ 0 w 3248"/>
                <a:gd name="connsiteY2" fmla="*/ 180 h 180"/>
              </a:gdLst>
              <a:ahLst/>
              <a:cxnLst>
                <a:cxn ang="0">
                  <a:pos x="connsiteX0" y="connsiteY0"/>
                </a:cxn>
                <a:cxn ang="0">
                  <a:pos x="connsiteX1" y="connsiteY1"/>
                </a:cxn>
                <a:cxn ang="0">
                  <a:pos x="connsiteX2" y="connsiteY2"/>
                </a:cxn>
              </a:cxnLst>
              <a:rect l="l" t="t" r="r" b="b"/>
              <a:pathLst>
                <a:path w="3248" h="180">
                  <a:moveTo>
                    <a:pt x="0" y="180"/>
                  </a:moveTo>
                  <a:cubicBezTo>
                    <a:pt x="1083" y="180"/>
                    <a:pt x="2166" y="180"/>
                    <a:pt x="3248" y="0"/>
                  </a:cubicBezTo>
                  <a:cubicBezTo>
                    <a:pt x="2346" y="180"/>
                    <a:pt x="1263" y="180"/>
                    <a:pt x="0" y="180"/>
                  </a:cubicBezTo>
                  <a:close/>
                </a:path>
              </a:pathLst>
            </a:custGeom>
            <a:solidFill>
              <a:srgbClr val="FFFFFF"/>
            </a:solidFill>
            <a:ln w="1804" cap="flat">
              <a:noFill/>
              <a:prstDash val="solid"/>
              <a:miter/>
            </a:ln>
          </p:spPr>
          <p:txBody>
            <a:bodyPr rtlCol="0" anchor="ctr"/>
            <a:lstStyle/>
            <a:p>
              <a:endParaRPr lang="en-US"/>
            </a:p>
          </p:txBody>
        </p:sp>
        <p:sp>
          <p:nvSpPr>
            <p:cNvPr id="221" name="Freeform 795">
              <a:extLst>
                <a:ext uri="{FF2B5EF4-FFF2-40B4-BE49-F238E27FC236}">
                  <a16:creationId xmlns:a16="http://schemas.microsoft.com/office/drawing/2014/main" id="{23875DEC-15DE-5CA7-45DE-E1356C6E6ECB}"/>
                </a:ext>
              </a:extLst>
            </p:cNvPr>
            <p:cNvSpPr/>
            <p:nvPr/>
          </p:nvSpPr>
          <p:spPr>
            <a:xfrm>
              <a:off x="4330244" y="5259905"/>
              <a:ext cx="2165" cy="180"/>
            </a:xfrm>
            <a:custGeom>
              <a:avLst/>
              <a:gdLst>
                <a:gd name="connsiteX0" fmla="*/ 0 w 2165"/>
                <a:gd name="connsiteY0" fmla="*/ 181 h 180"/>
                <a:gd name="connsiteX1" fmla="*/ 2166 w 2165"/>
                <a:gd name="connsiteY1" fmla="*/ 0 h 180"/>
                <a:gd name="connsiteX2" fmla="*/ 0 w 2165"/>
                <a:gd name="connsiteY2" fmla="*/ 181 h 180"/>
              </a:gdLst>
              <a:ahLst/>
              <a:cxnLst>
                <a:cxn ang="0">
                  <a:pos x="connsiteX0" y="connsiteY0"/>
                </a:cxn>
                <a:cxn ang="0">
                  <a:pos x="connsiteX1" y="connsiteY1"/>
                </a:cxn>
                <a:cxn ang="0">
                  <a:pos x="connsiteX2" y="connsiteY2"/>
                </a:cxn>
              </a:cxnLst>
              <a:rect l="l" t="t" r="r" b="b"/>
              <a:pathLst>
                <a:path w="2165" h="180">
                  <a:moveTo>
                    <a:pt x="0" y="181"/>
                  </a:moveTo>
                  <a:cubicBezTo>
                    <a:pt x="722" y="181"/>
                    <a:pt x="1444" y="0"/>
                    <a:pt x="2166" y="0"/>
                  </a:cubicBezTo>
                  <a:cubicBezTo>
                    <a:pt x="1444" y="0"/>
                    <a:pt x="722" y="181"/>
                    <a:pt x="0" y="181"/>
                  </a:cubicBezTo>
                  <a:close/>
                </a:path>
              </a:pathLst>
            </a:custGeom>
            <a:solidFill>
              <a:srgbClr val="FFFFFF"/>
            </a:solidFill>
            <a:ln w="1804" cap="flat">
              <a:noFill/>
              <a:prstDash val="solid"/>
              <a:miter/>
            </a:ln>
          </p:spPr>
          <p:txBody>
            <a:bodyPr rtlCol="0" anchor="ctr"/>
            <a:lstStyle/>
            <a:p>
              <a:endParaRPr lang="en-US"/>
            </a:p>
          </p:txBody>
        </p:sp>
        <p:sp>
          <p:nvSpPr>
            <p:cNvPr id="222" name="Freeform 796">
              <a:extLst>
                <a:ext uri="{FF2B5EF4-FFF2-40B4-BE49-F238E27FC236}">
                  <a16:creationId xmlns:a16="http://schemas.microsoft.com/office/drawing/2014/main" id="{BB36836E-A039-3B88-E68F-72FFA82589D1}"/>
                </a:ext>
              </a:extLst>
            </p:cNvPr>
            <p:cNvSpPr/>
            <p:nvPr/>
          </p:nvSpPr>
          <p:spPr>
            <a:xfrm>
              <a:off x="4320860" y="5404103"/>
              <a:ext cx="1263" cy="541"/>
            </a:xfrm>
            <a:custGeom>
              <a:avLst/>
              <a:gdLst>
                <a:gd name="connsiteX0" fmla="*/ 0 w 1263"/>
                <a:gd name="connsiteY0" fmla="*/ 0 h 541"/>
                <a:gd name="connsiteX1" fmla="*/ 1263 w 1263"/>
                <a:gd name="connsiteY1" fmla="*/ 542 h 541"/>
                <a:gd name="connsiteX2" fmla="*/ 0 w 1263"/>
                <a:gd name="connsiteY2" fmla="*/ 0 h 541"/>
              </a:gdLst>
              <a:ahLst/>
              <a:cxnLst>
                <a:cxn ang="0">
                  <a:pos x="connsiteX0" y="connsiteY0"/>
                </a:cxn>
                <a:cxn ang="0">
                  <a:pos x="connsiteX1" y="connsiteY1"/>
                </a:cxn>
                <a:cxn ang="0">
                  <a:pos x="connsiteX2" y="connsiteY2"/>
                </a:cxn>
              </a:cxnLst>
              <a:rect l="l" t="t" r="r" b="b"/>
              <a:pathLst>
                <a:path w="1263" h="541">
                  <a:moveTo>
                    <a:pt x="0" y="0"/>
                  </a:moveTo>
                  <a:cubicBezTo>
                    <a:pt x="361" y="181"/>
                    <a:pt x="722" y="361"/>
                    <a:pt x="1263" y="542"/>
                  </a:cubicBezTo>
                  <a:cubicBezTo>
                    <a:pt x="902" y="361"/>
                    <a:pt x="361" y="181"/>
                    <a:pt x="0" y="0"/>
                  </a:cubicBezTo>
                  <a:close/>
                </a:path>
              </a:pathLst>
            </a:custGeom>
            <a:solidFill>
              <a:srgbClr val="FFFFFF"/>
            </a:solidFill>
            <a:ln w="1804" cap="flat">
              <a:noFill/>
              <a:prstDash val="solid"/>
              <a:miter/>
            </a:ln>
          </p:spPr>
          <p:txBody>
            <a:bodyPr rtlCol="0" anchor="ctr"/>
            <a:lstStyle/>
            <a:p>
              <a:endParaRPr lang="en-US"/>
            </a:p>
          </p:txBody>
        </p:sp>
        <p:sp>
          <p:nvSpPr>
            <p:cNvPr id="223" name="Freeform 797">
              <a:extLst>
                <a:ext uri="{FF2B5EF4-FFF2-40B4-BE49-F238E27FC236}">
                  <a16:creationId xmlns:a16="http://schemas.microsoft.com/office/drawing/2014/main" id="{D28D692F-D143-EF68-1293-CD56046C2717}"/>
                </a:ext>
              </a:extLst>
            </p:cNvPr>
            <p:cNvSpPr/>
            <p:nvPr/>
          </p:nvSpPr>
          <p:spPr>
            <a:xfrm>
              <a:off x="4313099" y="5260807"/>
              <a:ext cx="3429" cy="180"/>
            </a:xfrm>
            <a:custGeom>
              <a:avLst/>
              <a:gdLst>
                <a:gd name="connsiteX0" fmla="*/ 0 w 3429"/>
                <a:gd name="connsiteY0" fmla="*/ 181 h 180"/>
                <a:gd name="connsiteX1" fmla="*/ 3429 w 3429"/>
                <a:gd name="connsiteY1" fmla="*/ 0 h 180"/>
                <a:gd name="connsiteX2" fmla="*/ 0 w 3429"/>
                <a:gd name="connsiteY2" fmla="*/ 181 h 180"/>
              </a:gdLst>
              <a:ahLst/>
              <a:cxnLst>
                <a:cxn ang="0">
                  <a:pos x="connsiteX0" y="connsiteY0"/>
                </a:cxn>
                <a:cxn ang="0">
                  <a:pos x="connsiteX1" y="connsiteY1"/>
                </a:cxn>
                <a:cxn ang="0">
                  <a:pos x="connsiteX2" y="connsiteY2"/>
                </a:cxn>
              </a:cxnLst>
              <a:rect l="l" t="t" r="r" b="b"/>
              <a:pathLst>
                <a:path w="3429" h="180">
                  <a:moveTo>
                    <a:pt x="0" y="181"/>
                  </a:moveTo>
                  <a:cubicBezTo>
                    <a:pt x="1263" y="181"/>
                    <a:pt x="2346" y="0"/>
                    <a:pt x="3429" y="0"/>
                  </a:cubicBezTo>
                  <a:cubicBezTo>
                    <a:pt x="2346" y="181"/>
                    <a:pt x="1083" y="181"/>
                    <a:pt x="0" y="181"/>
                  </a:cubicBezTo>
                  <a:close/>
                </a:path>
              </a:pathLst>
            </a:custGeom>
            <a:solidFill>
              <a:srgbClr val="FFFFFF"/>
            </a:solidFill>
            <a:ln w="1804" cap="flat">
              <a:noFill/>
              <a:prstDash val="solid"/>
              <a:miter/>
            </a:ln>
          </p:spPr>
          <p:txBody>
            <a:bodyPr rtlCol="0" anchor="ctr"/>
            <a:lstStyle/>
            <a:p>
              <a:endParaRPr lang="en-US"/>
            </a:p>
          </p:txBody>
        </p:sp>
        <p:sp>
          <p:nvSpPr>
            <p:cNvPr id="224" name="Freeform 798">
              <a:extLst>
                <a:ext uri="{FF2B5EF4-FFF2-40B4-BE49-F238E27FC236}">
                  <a16:creationId xmlns:a16="http://schemas.microsoft.com/office/drawing/2014/main" id="{05B34885-F0AA-0364-896D-B30F700F8D66}"/>
                </a:ext>
              </a:extLst>
            </p:cNvPr>
            <p:cNvSpPr/>
            <p:nvPr/>
          </p:nvSpPr>
          <p:spPr>
            <a:xfrm>
              <a:off x="4327537" y="5260086"/>
              <a:ext cx="2165" cy="180"/>
            </a:xfrm>
            <a:custGeom>
              <a:avLst/>
              <a:gdLst>
                <a:gd name="connsiteX0" fmla="*/ 0 w 2165"/>
                <a:gd name="connsiteY0" fmla="*/ 180 h 180"/>
                <a:gd name="connsiteX1" fmla="*/ 2166 w 2165"/>
                <a:gd name="connsiteY1" fmla="*/ 0 h 180"/>
                <a:gd name="connsiteX2" fmla="*/ 0 w 2165"/>
                <a:gd name="connsiteY2" fmla="*/ 180 h 180"/>
              </a:gdLst>
              <a:ahLst/>
              <a:cxnLst>
                <a:cxn ang="0">
                  <a:pos x="connsiteX0" y="connsiteY0"/>
                </a:cxn>
                <a:cxn ang="0">
                  <a:pos x="connsiteX1" y="connsiteY1"/>
                </a:cxn>
                <a:cxn ang="0">
                  <a:pos x="connsiteX2" y="connsiteY2"/>
                </a:cxn>
              </a:cxnLst>
              <a:rect l="l" t="t" r="r" b="b"/>
              <a:pathLst>
                <a:path w="2165" h="180">
                  <a:moveTo>
                    <a:pt x="0" y="180"/>
                  </a:moveTo>
                  <a:cubicBezTo>
                    <a:pt x="722" y="180"/>
                    <a:pt x="1444" y="0"/>
                    <a:pt x="2166" y="0"/>
                  </a:cubicBezTo>
                  <a:cubicBezTo>
                    <a:pt x="1624" y="180"/>
                    <a:pt x="902" y="180"/>
                    <a:pt x="0" y="180"/>
                  </a:cubicBezTo>
                  <a:close/>
                </a:path>
              </a:pathLst>
            </a:custGeom>
            <a:solidFill>
              <a:srgbClr val="FFFFFF"/>
            </a:solidFill>
            <a:ln w="1804" cap="flat">
              <a:noFill/>
              <a:prstDash val="solid"/>
              <a:miter/>
            </a:ln>
          </p:spPr>
          <p:txBody>
            <a:bodyPr rtlCol="0" anchor="ctr"/>
            <a:lstStyle/>
            <a:p>
              <a:endParaRPr lang="en-US"/>
            </a:p>
          </p:txBody>
        </p:sp>
        <p:sp>
          <p:nvSpPr>
            <p:cNvPr id="225" name="Freeform 799">
              <a:extLst>
                <a:ext uri="{FF2B5EF4-FFF2-40B4-BE49-F238E27FC236}">
                  <a16:creationId xmlns:a16="http://schemas.microsoft.com/office/drawing/2014/main" id="{AEC6BF56-B409-711D-67EB-6CDD4897D6C6}"/>
                </a:ext>
              </a:extLst>
            </p:cNvPr>
            <p:cNvSpPr/>
            <p:nvPr/>
          </p:nvSpPr>
          <p:spPr>
            <a:xfrm>
              <a:off x="4324469" y="5260266"/>
              <a:ext cx="2707" cy="180"/>
            </a:xfrm>
            <a:custGeom>
              <a:avLst/>
              <a:gdLst>
                <a:gd name="connsiteX0" fmla="*/ 0 w 2707"/>
                <a:gd name="connsiteY0" fmla="*/ 181 h 180"/>
                <a:gd name="connsiteX1" fmla="*/ 2707 w 2707"/>
                <a:gd name="connsiteY1" fmla="*/ 0 h 180"/>
                <a:gd name="connsiteX2" fmla="*/ 0 w 2707"/>
                <a:gd name="connsiteY2" fmla="*/ 181 h 180"/>
              </a:gdLst>
              <a:ahLst/>
              <a:cxnLst>
                <a:cxn ang="0">
                  <a:pos x="connsiteX0" y="connsiteY0"/>
                </a:cxn>
                <a:cxn ang="0">
                  <a:pos x="connsiteX1" y="connsiteY1"/>
                </a:cxn>
                <a:cxn ang="0">
                  <a:pos x="connsiteX2" y="connsiteY2"/>
                </a:cxn>
              </a:cxnLst>
              <a:rect l="l" t="t" r="r" b="b"/>
              <a:pathLst>
                <a:path w="2707" h="180">
                  <a:moveTo>
                    <a:pt x="0" y="181"/>
                  </a:moveTo>
                  <a:cubicBezTo>
                    <a:pt x="902" y="181"/>
                    <a:pt x="1805" y="0"/>
                    <a:pt x="2707" y="0"/>
                  </a:cubicBezTo>
                  <a:cubicBezTo>
                    <a:pt x="1805" y="181"/>
                    <a:pt x="902" y="181"/>
                    <a:pt x="0" y="181"/>
                  </a:cubicBezTo>
                  <a:close/>
                </a:path>
              </a:pathLst>
            </a:custGeom>
            <a:solidFill>
              <a:srgbClr val="FFFFFF"/>
            </a:solidFill>
            <a:ln w="1804" cap="flat">
              <a:noFill/>
              <a:prstDash val="solid"/>
              <a:miter/>
            </a:ln>
          </p:spPr>
          <p:txBody>
            <a:bodyPr rtlCol="0" anchor="ctr"/>
            <a:lstStyle/>
            <a:p>
              <a:endParaRPr lang="en-US"/>
            </a:p>
          </p:txBody>
        </p:sp>
        <p:sp>
          <p:nvSpPr>
            <p:cNvPr id="226" name="Freeform 800">
              <a:extLst>
                <a:ext uri="{FF2B5EF4-FFF2-40B4-BE49-F238E27FC236}">
                  <a16:creationId xmlns:a16="http://schemas.microsoft.com/office/drawing/2014/main" id="{FF8B792D-B505-08D5-D556-BA9ED641FA71}"/>
                </a:ext>
              </a:extLst>
            </p:cNvPr>
            <p:cNvSpPr/>
            <p:nvPr/>
          </p:nvSpPr>
          <p:spPr>
            <a:xfrm>
              <a:off x="4332952" y="5259724"/>
              <a:ext cx="1985" cy="180"/>
            </a:xfrm>
            <a:custGeom>
              <a:avLst/>
              <a:gdLst>
                <a:gd name="connsiteX0" fmla="*/ 0 w 1985"/>
                <a:gd name="connsiteY0" fmla="*/ 181 h 180"/>
                <a:gd name="connsiteX1" fmla="*/ 1985 w 1985"/>
                <a:gd name="connsiteY1" fmla="*/ 0 h 180"/>
                <a:gd name="connsiteX2" fmla="*/ 0 w 1985"/>
                <a:gd name="connsiteY2" fmla="*/ 181 h 180"/>
              </a:gdLst>
              <a:ahLst/>
              <a:cxnLst>
                <a:cxn ang="0">
                  <a:pos x="connsiteX0" y="connsiteY0"/>
                </a:cxn>
                <a:cxn ang="0">
                  <a:pos x="connsiteX1" y="connsiteY1"/>
                </a:cxn>
                <a:cxn ang="0">
                  <a:pos x="connsiteX2" y="connsiteY2"/>
                </a:cxn>
              </a:cxnLst>
              <a:rect l="l" t="t" r="r" b="b"/>
              <a:pathLst>
                <a:path w="1985" h="180">
                  <a:moveTo>
                    <a:pt x="0" y="181"/>
                  </a:moveTo>
                  <a:cubicBezTo>
                    <a:pt x="722" y="181"/>
                    <a:pt x="1263" y="0"/>
                    <a:pt x="1985" y="0"/>
                  </a:cubicBezTo>
                  <a:cubicBezTo>
                    <a:pt x="1263" y="0"/>
                    <a:pt x="542" y="181"/>
                    <a:pt x="0" y="181"/>
                  </a:cubicBezTo>
                  <a:close/>
                </a:path>
              </a:pathLst>
            </a:custGeom>
            <a:solidFill>
              <a:srgbClr val="FFFFFF"/>
            </a:solidFill>
            <a:ln w="1804" cap="flat">
              <a:noFill/>
              <a:prstDash val="solid"/>
              <a:miter/>
            </a:ln>
          </p:spPr>
          <p:txBody>
            <a:bodyPr rtlCol="0" anchor="ctr"/>
            <a:lstStyle/>
            <a:p>
              <a:endParaRPr lang="en-US"/>
            </a:p>
          </p:txBody>
        </p:sp>
        <p:sp>
          <p:nvSpPr>
            <p:cNvPr id="227" name="Freeform 801">
              <a:extLst>
                <a:ext uri="{FF2B5EF4-FFF2-40B4-BE49-F238E27FC236}">
                  <a16:creationId xmlns:a16="http://schemas.microsoft.com/office/drawing/2014/main" id="{F47EEB42-EFCC-3900-B441-DB984BD680E7}"/>
                </a:ext>
              </a:extLst>
            </p:cNvPr>
            <p:cNvSpPr/>
            <p:nvPr/>
          </p:nvSpPr>
          <p:spPr>
            <a:xfrm>
              <a:off x="4323206" y="5405367"/>
              <a:ext cx="2707" cy="1624"/>
            </a:xfrm>
            <a:custGeom>
              <a:avLst/>
              <a:gdLst>
                <a:gd name="connsiteX0" fmla="*/ 0 w 2707"/>
                <a:gd name="connsiteY0" fmla="*/ 0 h 1624"/>
                <a:gd name="connsiteX1" fmla="*/ 2707 w 2707"/>
                <a:gd name="connsiteY1" fmla="*/ 1624 h 1624"/>
                <a:gd name="connsiteX2" fmla="*/ 0 w 2707"/>
                <a:gd name="connsiteY2" fmla="*/ 0 h 1624"/>
              </a:gdLst>
              <a:ahLst/>
              <a:cxnLst>
                <a:cxn ang="0">
                  <a:pos x="connsiteX0" y="connsiteY0"/>
                </a:cxn>
                <a:cxn ang="0">
                  <a:pos x="connsiteX1" y="connsiteY1"/>
                </a:cxn>
                <a:cxn ang="0">
                  <a:pos x="connsiteX2" y="connsiteY2"/>
                </a:cxn>
              </a:cxnLst>
              <a:rect l="l" t="t" r="r" b="b"/>
              <a:pathLst>
                <a:path w="2707" h="1624">
                  <a:moveTo>
                    <a:pt x="0" y="0"/>
                  </a:moveTo>
                  <a:cubicBezTo>
                    <a:pt x="902" y="541"/>
                    <a:pt x="1805" y="1083"/>
                    <a:pt x="2707" y="1624"/>
                  </a:cubicBezTo>
                  <a:cubicBezTo>
                    <a:pt x="1805" y="1083"/>
                    <a:pt x="902" y="541"/>
                    <a:pt x="0" y="0"/>
                  </a:cubicBezTo>
                  <a:close/>
                </a:path>
              </a:pathLst>
            </a:custGeom>
            <a:solidFill>
              <a:srgbClr val="FFFFFF"/>
            </a:solidFill>
            <a:ln w="1804" cap="flat">
              <a:noFill/>
              <a:prstDash val="solid"/>
              <a:miter/>
            </a:ln>
          </p:spPr>
          <p:txBody>
            <a:bodyPr rtlCol="0" anchor="ctr"/>
            <a:lstStyle/>
            <a:p>
              <a:endParaRPr lang="en-US"/>
            </a:p>
          </p:txBody>
        </p:sp>
        <p:sp>
          <p:nvSpPr>
            <p:cNvPr id="228" name="Freeform 802">
              <a:extLst>
                <a:ext uri="{FF2B5EF4-FFF2-40B4-BE49-F238E27FC236}">
                  <a16:creationId xmlns:a16="http://schemas.microsoft.com/office/drawing/2014/main" id="{379C33F6-C1FC-DC85-18A6-3F3C6B14CF9C}"/>
                </a:ext>
              </a:extLst>
            </p:cNvPr>
            <p:cNvSpPr/>
            <p:nvPr/>
          </p:nvSpPr>
          <p:spPr>
            <a:xfrm>
              <a:off x="4319461" y="5410059"/>
              <a:ext cx="135" cy="1804"/>
            </a:xfrm>
            <a:custGeom>
              <a:avLst/>
              <a:gdLst>
                <a:gd name="connsiteX0" fmla="*/ 135 w 135"/>
                <a:gd name="connsiteY0" fmla="*/ 0 h 1804"/>
                <a:gd name="connsiteX1" fmla="*/ 135 w 135"/>
                <a:gd name="connsiteY1" fmla="*/ 0 h 1804"/>
                <a:gd name="connsiteX2" fmla="*/ 135 w 135"/>
                <a:gd name="connsiteY2" fmla="*/ 0 h 1804"/>
              </a:gdLst>
              <a:ahLst/>
              <a:cxnLst>
                <a:cxn ang="0">
                  <a:pos x="connsiteX0" y="connsiteY0"/>
                </a:cxn>
                <a:cxn ang="0">
                  <a:pos x="connsiteX1" y="connsiteY1"/>
                </a:cxn>
                <a:cxn ang="0">
                  <a:pos x="connsiteX2" y="connsiteY2"/>
                </a:cxn>
              </a:cxnLst>
              <a:rect l="l" t="t" r="r" b="b"/>
              <a:pathLst>
                <a:path w="135" h="1804">
                  <a:moveTo>
                    <a:pt x="135" y="0"/>
                  </a:moveTo>
                  <a:cubicBezTo>
                    <a:pt x="-45" y="0"/>
                    <a:pt x="-45" y="0"/>
                    <a:pt x="135" y="0"/>
                  </a:cubicBezTo>
                  <a:cubicBezTo>
                    <a:pt x="-45" y="0"/>
                    <a:pt x="-45" y="0"/>
                    <a:pt x="135" y="0"/>
                  </a:cubicBezTo>
                  <a:close/>
                </a:path>
              </a:pathLst>
            </a:custGeom>
            <a:solidFill>
              <a:srgbClr val="FFFFFF"/>
            </a:solidFill>
            <a:ln w="1804" cap="flat">
              <a:noFill/>
              <a:prstDash val="solid"/>
              <a:miter/>
            </a:ln>
          </p:spPr>
          <p:txBody>
            <a:bodyPr rtlCol="0" anchor="ctr"/>
            <a:lstStyle/>
            <a:p>
              <a:endParaRPr lang="en-US"/>
            </a:p>
          </p:txBody>
        </p:sp>
        <p:sp>
          <p:nvSpPr>
            <p:cNvPr id="229" name="Freeform 803">
              <a:extLst>
                <a:ext uri="{FF2B5EF4-FFF2-40B4-BE49-F238E27FC236}">
                  <a16:creationId xmlns:a16="http://schemas.microsoft.com/office/drawing/2014/main" id="{FCC1E8F9-B250-E1A3-9F48-BAD88EA587DA}"/>
                </a:ext>
              </a:extLst>
            </p:cNvPr>
            <p:cNvSpPr/>
            <p:nvPr/>
          </p:nvSpPr>
          <p:spPr>
            <a:xfrm>
              <a:off x="4317431" y="5260627"/>
              <a:ext cx="3248" cy="180"/>
            </a:xfrm>
            <a:custGeom>
              <a:avLst/>
              <a:gdLst>
                <a:gd name="connsiteX0" fmla="*/ 0 w 3248"/>
                <a:gd name="connsiteY0" fmla="*/ 181 h 180"/>
                <a:gd name="connsiteX1" fmla="*/ 3249 w 3248"/>
                <a:gd name="connsiteY1" fmla="*/ 0 h 180"/>
                <a:gd name="connsiteX2" fmla="*/ 0 w 3248"/>
                <a:gd name="connsiteY2" fmla="*/ 181 h 180"/>
              </a:gdLst>
              <a:ahLst/>
              <a:cxnLst>
                <a:cxn ang="0">
                  <a:pos x="connsiteX0" y="connsiteY0"/>
                </a:cxn>
                <a:cxn ang="0">
                  <a:pos x="connsiteX1" y="connsiteY1"/>
                </a:cxn>
                <a:cxn ang="0">
                  <a:pos x="connsiteX2" y="connsiteY2"/>
                </a:cxn>
              </a:cxnLst>
              <a:rect l="l" t="t" r="r" b="b"/>
              <a:pathLst>
                <a:path w="3248" h="180">
                  <a:moveTo>
                    <a:pt x="0" y="181"/>
                  </a:moveTo>
                  <a:cubicBezTo>
                    <a:pt x="1083" y="181"/>
                    <a:pt x="2166" y="0"/>
                    <a:pt x="3249" y="0"/>
                  </a:cubicBezTo>
                  <a:cubicBezTo>
                    <a:pt x="1985" y="181"/>
                    <a:pt x="1083" y="181"/>
                    <a:pt x="0" y="181"/>
                  </a:cubicBezTo>
                  <a:close/>
                </a:path>
              </a:pathLst>
            </a:custGeom>
            <a:solidFill>
              <a:srgbClr val="FFFFFF"/>
            </a:solidFill>
            <a:ln w="1804" cap="flat">
              <a:noFill/>
              <a:prstDash val="solid"/>
              <a:miter/>
            </a:ln>
          </p:spPr>
          <p:txBody>
            <a:bodyPr rtlCol="0" anchor="ctr"/>
            <a:lstStyle/>
            <a:p>
              <a:endParaRPr lang="en-US"/>
            </a:p>
          </p:txBody>
        </p:sp>
        <p:sp>
          <p:nvSpPr>
            <p:cNvPr id="230" name="Freeform 804">
              <a:extLst>
                <a:ext uri="{FF2B5EF4-FFF2-40B4-BE49-F238E27FC236}">
                  <a16:creationId xmlns:a16="http://schemas.microsoft.com/office/drawing/2014/main" id="{CF29E6C8-6D90-2B9F-9854-4EA8BE480EC1}"/>
                </a:ext>
              </a:extLst>
            </p:cNvPr>
            <p:cNvSpPr/>
            <p:nvPr/>
          </p:nvSpPr>
          <p:spPr>
            <a:xfrm>
              <a:off x="4321582" y="5408976"/>
              <a:ext cx="541" cy="180"/>
            </a:xfrm>
            <a:custGeom>
              <a:avLst/>
              <a:gdLst>
                <a:gd name="connsiteX0" fmla="*/ 541 w 541"/>
                <a:gd name="connsiteY0" fmla="*/ 0 h 180"/>
                <a:gd name="connsiteX1" fmla="*/ 0 w 541"/>
                <a:gd name="connsiteY1" fmla="*/ 180 h 180"/>
                <a:gd name="connsiteX2" fmla="*/ 541 w 541"/>
                <a:gd name="connsiteY2" fmla="*/ 0 h 180"/>
              </a:gdLst>
              <a:ahLst/>
              <a:cxnLst>
                <a:cxn ang="0">
                  <a:pos x="connsiteX0" y="connsiteY0"/>
                </a:cxn>
                <a:cxn ang="0">
                  <a:pos x="connsiteX1" y="connsiteY1"/>
                </a:cxn>
                <a:cxn ang="0">
                  <a:pos x="connsiteX2" y="connsiteY2"/>
                </a:cxn>
              </a:cxnLst>
              <a:rect l="l" t="t" r="r" b="b"/>
              <a:pathLst>
                <a:path w="541" h="180">
                  <a:moveTo>
                    <a:pt x="541" y="0"/>
                  </a:moveTo>
                  <a:cubicBezTo>
                    <a:pt x="361" y="0"/>
                    <a:pt x="180" y="180"/>
                    <a:pt x="0" y="180"/>
                  </a:cubicBezTo>
                  <a:cubicBezTo>
                    <a:pt x="180" y="180"/>
                    <a:pt x="361" y="0"/>
                    <a:pt x="541" y="0"/>
                  </a:cubicBezTo>
                  <a:close/>
                </a:path>
              </a:pathLst>
            </a:custGeom>
            <a:solidFill>
              <a:srgbClr val="FFFFFF"/>
            </a:solidFill>
            <a:ln w="1804" cap="flat">
              <a:noFill/>
              <a:prstDash val="solid"/>
              <a:miter/>
            </a:ln>
          </p:spPr>
          <p:txBody>
            <a:bodyPr rtlCol="0" anchor="ctr"/>
            <a:lstStyle/>
            <a:p>
              <a:endParaRPr lang="en-US"/>
            </a:p>
          </p:txBody>
        </p:sp>
        <p:sp>
          <p:nvSpPr>
            <p:cNvPr id="231" name="Freeform 805">
              <a:extLst>
                <a:ext uri="{FF2B5EF4-FFF2-40B4-BE49-F238E27FC236}">
                  <a16:creationId xmlns:a16="http://schemas.microsoft.com/office/drawing/2014/main" id="{8B92D2EC-A82E-CB07-1228-D65018784955}"/>
                </a:ext>
              </a:extLst>
            </p:cNvPr>
            <p:cNvSpPr/>
            <p:nvPr/>
          </p:nvSpPr>
          <p:spPr>
            <a:xfrm>
              <a:off x="4323747" y="5406991"/>
              <a:ext cx="2165" cy="1263"/>
            </a:xfrm>
            <a:custGeom>
              <a:avLst/>
              <a:gdLst>
                <a:gd name="connsiteX0" fmla="*/ 2166 w 2165"/>
                <a:gd name="connsiteY0" fmla="*/ 0 h 1263"/>
                <a:gd name="connsiteX1" fmla="*/ 0 w 2165"/>
                <a:gd name="connsiteY1" fmla="*/ 1263 h 1263"/>
                <a:gd name="connsiteX2" fmla="*/ 2166 w 2165"/>
                <a:gd name="connsiteY2" fmla="*/ 0 h 1263"/>
              </a:gdLst>
              <a:ahLst/>
              <a:cxnLst>
                <a:cxn ang="0">
                  <a:pos x="connsiteX0" y="connsiteY0"/>
                </a:cxn>
                <a:cxn ang="0">
                  <a:pos x="connsiteX1" y="connsiteY1"/>
                </a:cxn>
                <a:cxn ang="0">
                  <a:pos x="connsiteX2" y="connsiteY2"/>
                </a:cxn>
              </a:cxnLst>
              <a:rect l="l" t="t" r="r" b="b"/>
              <a:pathLst>
                <a:path w="2165" h="1263">
                  <a:moveTo>
                    <a:pt x="2166" y="0"/>
                  </a:moveTo>
                  <a:cubicBezTo>
                    <a:pt x="1444" y="361"/>
                    <a:pt x="722" y="722"/>
                    <a:pt x="0" y="1263"/>
                  </a:cubicBezTo>
                  <a:cubicBezTo>
                    <a:pt x="722" y="722"/>
                    <a:pt x="1444" y="361"/>
                    <a:pt x="2166" y="0"/>
                  </a:cubicBezTo>
                  <a:close/>
                </a:path>
              </a:pathLst>
            </a:custGeom>
            <a:solidFill>
              <a:srgbClr val="FFFFFF"/>
            </a:solidFill>
            <a:ln w="1804" cap="flat">
              <a:noFill/>
              <a:prstDash val="solid"/>
              <a:miter/>
            </a:ln>
          </p:spPr>
          <p:txBody>
            <a:bodyPr rtlCol="0" anchor="ctr"/>
            <a:lstStyle/>
            <a:p>
              <a:endParaRPr lang="en-US"/>
            </a:p>
          </p:txBody>
        </p:sp>
        <p:sp>
          <p:nvSpPr>
            <p:cNvPr id="232" name="Freeform 806">
              <a:extLst>
                <a:ext uri="{FF2B5EF4-FFF2-40B4-BE49-F238E27FC236}">
                  <a16:creationId xmlns:a16="http://schemas.microsoft.com/office/drawing/2014/main" id="{09DC04C4-1422-6E5C-27B8-11D20A573DA2}"/>
                </a:ext>
              </a:extLst>
            </p:cNvPr>
            <p:cNvSpPr/>
            <p:nvPr/>
          </p:nvSpPr>
          <p:spPr>
            <a:xfrm>
              <a:off x="3668628" y="5991004"/>
              <a:ext cx="50857" cy="25631"/>
            </a:xfrm>
            <a:custGeom>
              <a:avLst/>
              <a:gdLst>
                <a:gd name="connsiteX0" fmla="*/ 0 w 50857"/>
                <a:gd name="connsiteY0" fmla="*/ 0 h 25631"/>
                <a:gd name="connsiteX1" fmla="*/ 0 w 50857"/>
                <a:gd name="connsiteY1" fmla="*/ 5775 h 25631"/>
                <a:gd name="connsiteX2" fmla="*/ 17145 w 50857"/>
                <a:gd name="connsiteY2" fmla="*/ 25627 h 25631"/>
                <a:gd name="connsiteX3" fmla="*/ 35734 w 50857"/>
                <a:gd name="connsiteY3" fmla="*/ 24364 h 25631"/>
                <a:gd name="connsiteX4" fmla="*/ 50713 w 50857"/>
                <a:gd name="connsiteY4" fmla="*/ 13174 h 25631"/>
                <a:gd name="connsiteX5" fmla="*/ 50533 w 50857"/>
                <a:gd name="connsiteY5" fmla="*/ 11731 h 25631"/>
                <a:gd name="connsiteX6" fmla="*/ 50533 w 50857"/>
                <a:gd name="connsiteY6" fmla="*/ 11189 h 25631"/>
                <a:gd name="connsiteX7" fmla="*/ 50352 w 50857"/>
                <a:gd name="connsiteY7" fmla="*/ 9926 h 25631"/>
                <a:gd name="connsiteX8" fmla="*/ 50352 w 50857"/>
                <a:gd name="connsiteY8" fmla="*/ 9385 h 25631"/>
                <a:gd name="connsiteX9" fmla="*/ 50172 w 50857"/>
                <a:gd name="connsiteY9" fmla="*/ 7580 h 25631"/>
                <a:gd name="connsiteX10" fmla="*/ 50172 w 50857"/>
                <a:gd name="connsiteY10" fmla="*/ 6858 h 25631"/>
                <a:gd name="connsiteX11" fmla="*/ 49991 w 50857"/>
                <a:gd name="connsiteY11" fmla="*/ 5414 h 25631"/>
                <a:gd name="connsiteX12" fmla="*/ 49991 w 50857"/>
                <a:gd name="connsiteY12" fmla="*/ 4331 h 25631"/>
                <a:gd name="connsiteX13" fmla="*/ 49991 w 50857"/>
                <a:gd name="connsiteY13" fmla="*/ 3248 h 25631"/>
                <a:gd name="connsiteX14" fmla="*/ 49811 w 50857"/>
                <a:gd name="connsiteY14" fmla="*/ 0 h 25631"/>
                <a:gd name="connsiteX15" fmla="*/ 42592 w 50857"/>
                <a:gd name="connsiteY15" fmla="*/ 0 h 25631"/>
                <a:gd name="connsiteX16" fmla="*/ 0 w 50857"/>
                <a:gd name="connsiteY16" fmla="*/ 0 h 25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857" h="25631">
                  <a:moveTo>
                    <a:pt x="0" y="0"/>
                  </a:moveTo>
                  <a:cubicBezTo>
                    <a:pt x="0" y="1985"/>
                    <a:pt x="0" y="3970"/>
                    <a:pt x="0" y="5775"/>
                  </a:cubicBezTo>
                  <a:cubicBezTo>
                    <a:pt x="180" y="19852"/>
                    <a:pt x="3790" y="25807"/>
                    <a:pt x="17145" y="25627"/>
                  </a:cubicBezTo>
                  <a:cubicBezTo>
                    <a:pt x="23281" y="25447"/>
                    <a:pt x="29598" y="24905"/>
                    <a:pt x="35734" y="24364"/>
                  </a:cubicBezTo>
                  <a:cubicBezTo>
                    <a:pt x="44758" y="23642"/>
                    <a:pt x="51977" y="24725"/>
                    <a:pt x="50713" y="13174"/>
                  </a:cubicBezTo>
                  <a:cubicBezTo>
                    <a:pt x="50713" y="12813"/>
                    <a:pt x="50713" y="12272"/>
                    <a:pt x="50533" y="11731"/>
                  </a:cubicBezTo>
                  <a:cubicBezTo>
                    <a:pt x="50533" y="11550"/>
                    <a:pt x="50533" y="11369"/>
                    <a:pt x="50533" y="11189"/>
                  </a:cubicBezTo>
                  <a:cubicBezTo>
                    <a:pt x="50533" y="10828"/>
                    <a:pt x="50533" y="10467"/>
                    <a:pt x="50352" y="9926"/>
                  </a:cubicBezTo>
                  <a:cubicBezTo>
                    <a:pt x="50352" y="9745"/>
                    <a:pt x="50352" y="9565"/>
                    <a:pt x="50352" y="9385"/>
                  </a:cubicBezTo>
                  <a:cubicBezTo>
                    <a:pt x="50352" y="8843"/>
                    <a:pt x="50352" y="8302"/>
                    <a:pt x="50172" y="7580"/>
                  </a:cubicBezTo>
                  <a:cubicBezTo>
                    <a:pt x="50172" y="7399"/>
                    <a:pt x="50172" y="7219"/>
                    <a:pt x="50172" y="6858"/>
                  </a:cubicBezTo>
                  <a:cubicBezTo>
                    <a:pt x="50172" y="6497"/>
                    <a:pt x="50172" y="5955"/>
                    <a:pt x="49991" y="5414"/>
                  </a:cubicBezTo>
                  <a:cubicBezTo>
                    <a:pt x="49991" y="5053"/>
                    <a:pt x="49991" y="4692"/>
                    <a:pt x="49991" y="4331"/>
                  </a:cubicBezTo>
                  <a:cubicBezTo>
                    <a:pt x="49991" y="3970"/>
                    <a:pt x="49991" y="3609"/>
                    <a:pt x="49991" y="3248"/>
                  </a:cubicBezTo>
                  <a:cubicBezTo>
                    <a:pt x="49991" y="2166"/>
                    <a:pt x="49811" y="1083"/>
                    <a:pt x="49811" y="0"/>
                  </a:cubicBezTo>
                  <a:cubicBezTo>
                    <a:pt x="47465" y="0"/>
                    <a:pt x="44938" y="0"/>
                    <a:pt x="42592" y="0"/>
                  </a:cubicBezTo>
                  <a:cubicBezTo>
                    <a:pt x="28515" y="180"/>
                    <a:pt x="14257" y="0"/>
                    <a:pt x="0" y="0"/>
                  </a:cubicBezTo>
                  <a:close/>
                </a:path>
              </a:pathLst>
            </a:custGeom>
            <a:solidFill>
              <a:srgbClr val="FFFFFF"/>
            </a:solidFill>
            <a:ln w="1804" cap="flat">
              <a:noFill/>
              <a:prstDash val="solid"/>
              <a:miter/>
            </a:ln>
          </p:spPr>
          <p:txBody>
            <a:bodyPr rtlCol="0" anchor="ctr"/>
            <a:lstStyle/>
            <a:p>
              <a:endParaRPr lang="en-US"/>
            </a:p>
          </p:txBody>
        </p:sp>
        <p:sp>
          <p:nvSpPr>
            <p:cNvPr id="233" name="Freeform 807">
              <a:extLst>
                <a:ext uri="{FF2B5EF4-FFF2-40B4-BE49-F238E27FC236}">
                  <a16:creationId xmlns:a16="http://schemas.microsoft.com/office/drawing/2014/main" id="{36823ABD-C35C-14E3-9F8C-D83CE131F4A9}"/>
                </a:ext>
              </a:extLst>
            </p:cNvPr>
            <p:cNvSpPr/>
            <p:nvPr/>
          </p:nvSpPr>
          <p:spPr>
            <a:xfrm>
              <a:off x="3582608" y="5706577"/>
              <a:ext cx="32057" cy="118395"/>
            </a:xfrm>
            <a:custGeom>
              <a:avLst/>
              <a:gdLst>
                <a:gd name="connsiteX0" fmla="*/ 295 w 32057"/>
                <a:gd name="connsiteY0" fmla="*/ 94388 h 118395"/>
                <a:gd name="connsiteX1" fmla="*/ 1197 w 32057"/>
                <a:gd name="connsiteY1" fmla="*/ 107562 h 118395"/>
                <a:gd name="connsiteX2" fmla="*/ 10943 w 32057"/>
                <a:gd name="connsiteY2" fmla="*/ 118391 h 118395"/>
                <a:gd name="connsiteX3" fmla="*/ 19786 w 32057"/>
                <a:gd name="connsiteY3" fmla="*/ 107382 h 118395"/>
                <a:gd name="connsiteX4" fmla="*/ 32058 w 32057"/>
                <a:gd name="connsiteY4" fmla="*/ 0 h 118395"/>
                <a:gd name="connsiteX5" fmla="*/ 295 w 32057"/>
                <a:gd name="connsiteY5" fmla="*/ 94388 h 118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057" h="118395">
                  <a:moveTo>
                    <a:pt x="295" y="94388"/>
                  </a:moveTo>
                  <a:cubicBezTo>
                    <a:pt x="-427" y="98539"/>
                    <a:pt x="295" y="103231"/>
                    <a:pt x="1197" y="107562"/>
                  </a:cubicBezTo>
                  <a:cubicBezTo>
                    <a:pt x="2280" y="112796"/>
                    <a:pt x="4807" y="118210"/>
                    <a:pt x="10943" y="118391"/>
                  </a:cubicBezTo>
                  <a:cubicBezTo>
                    <a:pt x="17620" y="118571"/>
                    <a:pt x="19605" y="112796"/>
                    <a:pt x="19786" y="107382"/>
                  </a:cubicBezTo>
                  <a:cubicBezTo>
                    <a:pt x="21230" y="71287"/>
                    <a:pt x="30073" y="36095"/>
                    <a:pt x="32058" y="0"/>
                  </a:cubicBezTo>
                  <a:cubicBezTo>
                    <a:pt x="15815" y="29598"/>
                    <a:pt x="5348" y="61000"/>
                    <a:pt x="295" y="94388"/>
                  </a:cubicBezTo>
                  <a:close/>
                </a:path>
              </a:pathLst>
            </a:custGeom>
            <a:solidFill>
              <a:srgbClr val="FFFFFF"/>
            </a:solidFill>
            <a:ln w="1804" cap="flat">
              <a:noFill/>
              <a:prstDash val="solid"/>
              <a:miter/>
            </a:ln>
          </p:spPr>
          <p:txBody>
            <a:bodyPr rtlCol="0" anchor="ctr"/>
            <a:lstStyle/>
            <a:p>
              <a:endParaRPr lang="en-US"/>
            </a:p>
          </p:txBody>
        </p:sp>
        <p:sp>
          <p:nvSpPr>
            <p:cNvPr id="234" name="Freeform 808">
              <a:extLst>
                <a:ext uri="{FF2B5EF4-FFF2-40B4-BE49-F238E27FC236}">
                  <a16:creationId xmlns:a16="http://schemas.microsoft.com/office/drawing/2014/main" id="{88D5E8ED-7D42-CA52-12DF-3C0D8793ED1B}"/>
                </a:ext>
              </a:extLst>
            </p:cNvPr>
            <p:cNvSpPr/>
            <p:nvPr/>
          </p:nvSpPr>
          <p:spPr>
            <a:xfrm>
              <a:off x="3601046" y="5464610"/>
              <a:ext cx="338780" cy="558188"/>
            </a:xfrm>
            <a:custGeom>
              <a:avLst/>
              <a:gdLst>
                <a:gd name="connsiteX0" fmla="*/ 213043 w 338780"/>
                <a:gd name="connsiteY0" fmla="*/ 173207 h 558188"/>
                <a:gd name="connsiteX1" fmla="*/ 272058 w 338780"/>
                <a:gd name="connsiteY1" fmla="*/ 133864 h 558188"/>
                <a:gd name="connsiteX2" fmla="*/ 330171 w 338780"/>
                <a:gd name="connsiteY2" fmla="*/ 50846 h 558188"/>
                <a:gd name="connsiteX3" fmla="*/ 338472 w 338780"/>
                <a:gd name="connsiteY3" fmla="*/ 28648 h 558188"/>
                <a:gd name="connsiteX4" fmla="*/ 327103 w 338780"/>
                <a:gd name="connsiteY4" fmla="*/ 1396 h 558188"/>
                <a:gd name="connsiteX5" fmla="*/ 303822 w 338780"/>
                <a:gd name="connsiteY5" fmla="*/ 14029 h 558188"/>
                <a:gd name="connsiteX6" fmla="*/ 252747 w 338780"/>
                <a:gd name="connsiteY6" fmla="*/ 82429 h 558188"/>
                <a:gd name="connsiteX7" fmla="*/ 224233 w 338780"/>
                <a:gd name="connsiteY7" fmla="*/ 105710 h 558188"/>
                <a:gd name="connsiteX8" fmla="*/ 109451 w 338780"/>
                <a:gd name="connsiteY8" fmla="*/ 125743 h 558188"/>
                <a:gd name="connsiteX9" fmla="*/ 60182 w 338780"/>
                <a:gd name="connsiteY9" fmla="*/ 156062 h 558188"/>
                <a:gd name="connsiteX10" fmla="*/ 33292 w 338780"/>
                <a:gd name="connsiteY10" fmla="*/ 239441 h 558188"/>
                <a:gd name="connsiteX11" fmla="*/ 3513 w 338780"/>
                <a:gd name="connsiteY11" fmla="*/ 477667 h 558188"/>
                <a:gd name="connsiteX12" fmla="*/ 84 w 338780"/>
                <a:gd name="connsiteY12" fmla="*/ 541374 h 558188"/>
                <a:gd name="connsiteX13" fmla="*/ 34916 w 338780"/>
                <a:gd name="connsiteY13" fmla="*/ 557075 h 558188"/>
                <a:gd name="connsiteX14" fmla="*/ 51700 w 338780"/>
                <a:gd name="connsiteY14" fmla="*/ 531628 h 558188"/>
                <a:gd name="connsiteX15" fmla="*/ 55851 w 338780"/>
                <a:gd name="connsiteY15" fmla="*/ 457273 h 558188"/>
                <a:gd name="connsiteX16" fmla="*/ 68123 w 338780"/>
                <a:gd name="connsiteY16" fmla="*/ 372992 h 558188"/>
                <a:gd name="connsiteX17" fmla="*/ 99345 w 338780"/>
                <a:gd name="connsiteY17" fmla="*/ 354403 h 558188"/>
                <a:gd name="connsiteX18" fmla="*/ 121543 w 338780"/>
                <a:gd name="connsiteY18" fmla="*/ 380391 h 558188"/>
                <a:gd name="connsiteX19" fmla="*/ 127860 w 338780"/>
                <a:gd name="connsiteY19" fmla="*/ 433270 h 558188"/>
                <a:gd name="connsiteX20" fmla="*/ 133635 w 338780"/>
                <a:gd name="connsiteY20" fmla="*/ 531809 h 558188"/>
                <a:gd name="connsiteX21" fmla="*/ 172076 w 338780"/>
                <a:gd name="connsiteY21" fmla="*/ 551661 h 558188"/>
                <a:gd name="connsiteX22" fmla="*/ 182182 w 338780"/>
                <a:gd name="connsiteY22" fmla="*/ 523868 h 558188"/>
                <a:gd name="connsiteX23" fmla="*/ 179656 w 338780"/>
                <a:gd name="connsiteY23" fmla="*/ 220130 h 558188"/>
                <a:gd name="connsiteX24" fmla="*/ 213043 w 338780"/>
                <a:gd name="connsiteY24" fmla="*/ 173207 h 5581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338780" h="558188">
                  <a:moveTo>
                    <a:pt x="213043" y="173207"/>
                  </a:moveTo>
                  <a:cubicBezTo>
                    <a:pt x="236144" y="167071"/>
                    <a:pt x="256898" y="153355"/>
                    <a:pt x="272058" y="133864"/>
                  </a:cubicBezTo>
                  <a:cubicBezTo>
                    <a:pt x="292813" y="107154"/>
                    <a:pt x="313387" y="80444"/>
                    <a:pt x="330171" y="50846"/>
                  </a:cubicBezTo>
                  <a:cubicBezTo>
                    <a:pt x="334141" y="43808"/>
                    <a:pt x="337931" y="36950"/>
                    <a:pt x="338472" y="28648"/>
                  </a:cubicBezTo>
                  <a:cubicBezTo>
                    <a:pt x="339375" y="17459"/>
                    <a:pt x="339014" y="6450"/>
                    <a:pt x="327103" y="1396"/>
                  </a:cubicBezTo>
                  <a:cubicBezTo>
                    <a:pt x="314830" y="-3837"/>
                    <a:pt x="309416" y="6811"/>
                    <a:pt x="303822" y="14029"/>
                  </a:cubicBezTo>
                  <a:cubicBezTo>
                    <a:pt x="286496" y="36589"/>
                    <a:pt x="269712" y="59509"/>
                    <a:pt x="252747" y="82429"/>
                  </a:cubicBezTo>
                  <a:cubicBezTo>
                    <a:pt x="245168" y="92716"/>
                    <a:pt x="236144" y="101559"/>
                    <a:pt x="224233" y="105710"/>
                  </a:cubicBezTo>
                  <a:cubicBezTo>
                    <a:pt x="187055" y="118704"/>
                    <a:pt x="148614" y="125923"/>
                    <a:pt x="109451" y="125743"/>
                  </a:cubicBezTo>
                  <a:cubicBezTo>
                    <a:pt x="78229" y="125562"/>
                    <a:pt x="72093" y="126826"/>
                    <a:pt x="60182" y="156062"/>
                  </a:cubicBezTo>
                  <a:cubicBezTo>
                    <a:pt x="49173" y="183133"/>
                    <a:pt x="38345" y="210385"/>
                    <a:pt x="33292" y="239441"/>
                  </a:cubicBezTo>
                  <a:cubicBezTo>
                    <a:pt x="19215" y="320835"/>
                    <a:pt x="7664" y="402589"/>
                    <a:pt x="3513" y="477667"/>
                  </a:cubicBezTo>
                  <a:cubicBezTo>
                    <a:pt x="3513" y="500406"/>
                    <a:pt x="-638" y="526214"/>
                    <a:pt x="84" y="541374"/>
                  </a:cubicBezTo>
                  <a:cubicBezTo>
                    <a:pt x="626" y="553285"/>
                    <a:pt x="13981" y="561226"/>
                    <a:pt x="34916" y="557075"/>
                  </a:cubicBezTo>
                  <a:cubicBezTo>
                    <a:pt x="45744" y="557075"/>
                    <a:pt x="51158" y="550217"/>
                    <a:pt x="51700" y="531628"/>
                  </a:cubicBezTo>
                  <a:cubicBezTo>
                    <a:pt x="52422" y="506723"/>
                    <a:pt x="52241" y="481998"/>
                    <a:pt x="55851" y="457273"/>
                  </a:cubicBezTo>
                  <a:cubicBezTo>
                    <a:pt x="59821" y="429119"/>
                    <a:pt x="60002" y="400424"/>
                    <a:pt x="68123" y="372992"/>
                  </a:cubicBezTo>
                  <a:cubicBezTo>
                    <a:pt x="72815" y="357290"/>
                    <a:pt x="84546" y="352418"/>
                    <a:pt x="99345" y="354403"/>
                  </a:cubicBezTo>
                  <a:cubicBezTo>
                    <a:pt x="114324" y="356388"/>
                    <a:pt x="118656" y="363607"/>
                    <a:pt x="121543" y="380391"/>
                  </a:cubicBezTo>
                  <a:cubicBezTo>
                    <a:pt x="124431" y="397897"/>
                    <a:pt x="126596" y="415583"/>
                    <a:pt x="127860" y="433270"/>
                  </a:cubicBezTo>
                  <a:cubicBezTo>
                    <a:pt x="130206" y="466116"/>
                    <a:pt x="131289" y="498962"/>
                    <a:pt x="133635" y="531809"/>
                  </a:cubicBezTo>
                  <a:cubicBezTo>
                    <a:pt x="135079" y="552202"/>
                    <a:pt x="154389" y="560504"/>
                    <a:pt x="172076" y="551661"/>
                  </a:cubicBezTo>
                  <a:cubicBezTo>
                    <a:pt x="183265" y="546066"/>
                    <a:pt x="182002" y="534335"/>
                    <a:pt x="182182" y="523868"/>
                  </a:cubicBezTo>
                  <a:cubicBezTo>
                    <a:pt x="182904" y="492826"/>
                    <a:pt x="171354" y="290335"/>
                    <a:pt x="179656" y="220130"/>
                  </a:cubicBezTo>
                  <a:cubicBezTo>
                    <a:pt x="182182" y="197752"/>
                    <a:pt x="186694" y="180246"/>
                    <a:pt x="213043" y="173207"/>
                  </a:cubicBezTo>
                  <a:close/>
                </a:path>
              </a:pathLst>
            </a:custGeom>
            <a:solidFill>
              <a:srgbClr val="008080"/>
            </a:solidFill>
            <a:ln w="1804" cap="flat">
              <a:noFill/>
              <a:prstDash val="solid"/>
              <a:miter/>
            </a:ln>
          </p:spPr>
          <p:txBody>
            <a:bodyPr rtlCol="0" anchor="ctr"/>
            <a:lstStyle/>
            <a:p>
              <a:endParaRPr lang="en-US"/>
            </a:p>
          </p:txBody>
        </p:sp>
        <p:sp>
          <p:nvSpPr>
            <p:cNvPr id="235" name="Freeform 809">
              <a:extLst>
                <a:ext uri="{FF2B5EF4-FFF2-40B4-BE49-F238E27FC236}">
                  <a16:creationId xmlns:a16="http://schemas.microsoft.com/office/drawing/2014/main" id="{34A37131-AD93-0736-2C0C-1CAB2C76396C}"/>
                </a:ext>
              </a:extLst>
            </p:cNvPr>
            <p:cNvSpPr/>
            <p:nvPr/>
          </p:nvSpPr>
          <p:spPr>
            <a:xfrm>
              <a:off x="3845537" y="6127983"/>
              <a:ext cx="143812" cy="110649"/>
            </a:xfrm>
            <a:custGeom>
              <a:avLst/>
              <a:gdLst>
                <a:gd name="connsiteX0" fmla="*/ 101562 w 143812"/>
                <a:gd name="connsiteY0" fmla="*/ 57752 h 110649"/>
                <a:gd name="connsiteX1" fmla="*/ 1038 w 143812"/>
                <a:gd name="connsiteY1" fmla="*/ 78506 h 110649"/>
                <a:gd name="connsiteX2" fmla="*/ 135 w 143812"/>
                <a:gd name="connsiteY2" fmla="*/ 89695 h 110649"/>
                <a:gd name="connsiteX3" fmla="*/ 16378 w 143812"/>
                <a:gd name="connsiteY3" fmla="*/ 108465 h 110649"/>
                <a:gd name="connsiteX4" fmla="*/ 125023 w 143812"/>
                <a:gd name="connsiteY4" fmla="*/ 106840 h 110649"/>
                <a:gd name="connsiteX5" fmla="*/ 136934 w 143812"/>
                <a:gd name="connsiteY5" fmla="*/ 91139 h 110649"/>
                <a:gd name="connsiteX6" fmla="*/ 143792 w 143812"/>
                <a:gd name="connsiteY6" fmla="*/ 14438 h 110649"/>
                <a:gd name="connsiteX7" fmla="*/ 143612 w 143812"/>
                <a:gd name="connsiteY7" fmla="*/ 11911 h 110649"/>
                <a:gd name="connsiteX8" fmla="*/ 143612 w 143812"/>
                <a:gd name="connsiteY8" fmla="*/ 11370 h 110649"/>
                <a:gd name="connsiteX9" fmla="*/ 143251 w 143812"/>
                <a:gd name="connsiteY9" fmla="*/ 9204 h 110649"/>
                <a:gd name="connsiteX10" fmla="*/ 143251 w 143812"/>
                <a:gd name="connsiteY10" fmla="*/ 9024 h 110649"/>
                <a:gd name="connsiteX11" fmla="*/ 142710 w 143812"/>
                <a:gd name="connsiteY11" fmla="*/ 7038 h 110649"/>
                <a:gd name="connsiteX12" fmla="*/ 142529 w 143812"/>
                <a:gd name="connsiteY12" fmla="*/ 6677 h 110649"/>
                <a:gd name="connsiteX13" fmla="*/ 141807 w 143812"/>
                <a:gd name="connsiteY13" fmla="*/ 5053 h 110649"/>
                <a:gd name="connsiteX14" fmla="*/ 141807 w 143812"/>
                <a:gd name="connsiteY14" fmla="*/ 4873 h 110649"/>
                <a:gd name="connsiteX15" fmla="*/ 140724 w 143812"/>
                <a:gd name="connsiteY15" fmla="*/ 3249 h 110649"/>
                <a:gd name="connsiteX16" fmla="*/ 140724 w 143812"/>
                <a:gd name="connsiteY16" fmla="*/ 3249 h 110649"/>
                <a:gd name="connsiteX17" fmla="*/ 139461 w 143812"/>
                <a:gd name="connsiteY17" fmla="*/ 1985 h 110649"/>
                <a:gd name="connsiteX18" fmla="*/ 139461 w 143812"/>
                <a:gd name="connsiteY18" fmla="*/ 1985 h 110649"/>
                <a:gd name="connsiteX19" fmla="*/ 135852 w 143812"/>
                <a:gd name="connsiteY19" fmla="*/ 0 h 110649"/>
                <a:gd name="connsiteX20" fmla="*/ 135852 w 143812"/>
                <a:gd name="connsiteY20" fmla="*/ 0 h 110649"/>
                <a:gd name="connsiteX21" fmla="*/ 101562 w 143812"/>
                <a:gd name="connsiteY21" fmla="*/ 57752 h 110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43812" h="110649">
                  <a:moveTo>
                    <a:pt x="101562" y="57752"/>
                  </a:moveTo>
                  <a:cubicBezTo>
                    <a:pt x="73769" y="81935"/>
                    <a:pt x="36230" y="90417"/>
                    <a:pt x="1038" y="78506"/>
                  </a:cubicBezTo>
                  <a:cubicBezTo>
                    <a:pt x="677" y="82296"/>
                    <a:pt x="496" y="85906"/>
                    <a:pt x="135" y="89695"/>
                  </a:cubicBezTo>
                  <a:cubicBezTo>
                    <a:pt x="-947" y="102509"/>
                    <a:pt x="4467" y="107201"/>
                    <a:pt x="16378" y="108465"/>
                  </a:cubicBezTo>
                  <a:cubicBezTo>
                    <a:pt x="52834" y="112435"/>
                    <a:pt x="88929" y="110450"/>
                    <a:pt x="125023" y="106840"/>
                  </a:cubicBezTo>
                  <a:cubicBezTo>
                    <a:pt x="131881" y="106119"/>
                    <a:pt x="136213" y="98358"/>
                    <a:pt x="136934" y="91139"/>
                  </a:cubicBezTo>
                  <a:cubicBezTo>
                    <a:pt x="139461" y="65512"/>
                    <a:pt x="144153" y="40246"/>
                    <a:pt x="143792" y="14438"/>
                  </a:cubicBezTo>
                  <a:cubicBezTo>
                    <a:pt x="143792" y="13536"/>
                    <a:pt x="143792" y="12633"/>
                    <a:pt x="143612" y="11911"/>
                  </a:cubicBezTo>
                  <a:cubicBezTo>
                    <a:pt x="143612" y="11731"/>
                    <a:pt x="143612" y="11550"/>
                    <a:pt x="143612" y="11370"/>
                  </a:cubicBezTo>
                  <a:cubicBezTo>
                    <a:pt x="143612" y="10648"/>
                    <a:pt x="143431" y="9926"/>
                    <a:pt x="143251" y="9204"/>
                  </a:cubicBezTo>
                  <a:cubicBezTo>
                    <a:pt x="143251" y="9204"/>
                    <a:pt x="143251" y="9024"/>
                    <a:pt x="143251" y="9024"/>
                  </a:cubicBezTo>
                  <a:cubicBezTo>
                    <a:pt x="143071" y="8302"/>
                    <a:pt x="142890" y="7580"/>
                    <a:pt x="142710" y="7038"/>
                  </a:cubicBezTo>
                  <a:cubicBezTo>
                    <a:pt x="142710" y="6858"/>
                    <a:pt x="142710" y="6858"/>
                    <a:pt x="142529" y="6677"/>
                  </a:cubicBezTo>
                  <a:cubicBezTo>
                    <a:pt x="142349" y="6136"/>
                    <a:pt x="141988" y="5595"/>
                    <a:pt x="141807" y="5053"/>
                  </a:cubicBezTo>
                  <a:cubicBezTo>
                    <a:pt x="141807" y="5053"/>
                    <a:pt x="141807" y="5053"/>
                    <a:pt x="141807" y="4873"/>
                  </a:cubicBezTo>
                  <a:cubicBezTo>
                    <a:pt x="141446" y="4331"/>
                    <a:pt x="141085" y="3790"/>
                    <a:pt x="140724" y="3249"/>
                  </a:cubicBezTo>
                  <a:cubicBezTo>
                    <a:pt x="140724" y="3249"/>
                    <a:pt x="140724" y="3249"/>
                    <a:pt x="140724" y="3249"/>
                  </a:cubicBezTo>
                  <a:cubicBezTo>
                    <a:pt x="140364" y="2707"/>
                    <a:pt x="139822" y="2346"/>
                    <a:pt x="139461" y="1985"/>
                  </a:cubicBezTo>
                  <a:cubicBezTo>
                    <a:pt x="139461" y="1985"/>
                    <a:pt x="139461" y="1985"/>
                    <a:pt x="139461" y="1985"/>
                  </a:cubicBezTo>
                  <a:cubicBezTo>
                    <a:pt x="138378" y="1083"/>
                    <a:pt x="137295" y="542"/>
                    <a:pt x="135852" y="0"/>
                  </a:cubicBezTo>
                  <a:cubicBezTo>
                    <a:pt x="135852" y="0"/>
                    <a:pt x="135852" y="0"/>
                    <a:pt x="135852" y="0"/>
                  </a:cubicBezTo>
                  <a:cubicBezTo>
                    <a:pt x="129174" y="20935"/>
                    <a:pt x="118707" y="42772"/>
                    <a:pt x="101562" y="57752"/>
                  </a:cubicBezTo>
                  <a:close/>
                </a:path>
              </a:pathLst>
            </a:custGeom>
            <a:solidFill>
              <a:srgbClr val="FFFFFF"/>
            </a:solidFill>
            <a:ln w="1804" cap="flat">
              <a:noFill/>
              <a:prstDash val="solid"/>
              <a:miter/>
            </a:ln>
          </p:spPr>
          <p:txBody>
            <a:bodyPr rtlCol="0" anchor="ctr"/>
            <a:lstStyle/>
            <a:p>
              <a:endParaRPr lang="en-US"/>
            </a:p>
          </p:txBody>
        </p:sp>
        <p:sp>
          <p:nvSpPr>
            <p:cNvPr id="236" name="Freeform 810">
              <a:extLst>
                <a:ext uri="{FF2B5EF4-FFF2-40B4-BE49-F238E27FC236}">
                  <a16:creationId xmlns:a16="http://schemas.microsoft.com/office/drawing/2014/main" id="{8ADBB572-8493-27AD-E88D-617C9FE4B824}"/>
                </a:ext>
              </a:extLst>
            </p:cNvPr>
            <p:cNvSpPr/>
            <p:nvPr/>
          </p:nvSpPr>
          <p:spPr>
            <a:xfrm>
              <a:off x="3400625" y="5228855"/>
              <a:ext cx="878545" cy="26463"/>
            </a:xfrm>
            <a:custGeom>
              <a:avLst/>
              <a:gdLst>
                <a:gd name="connsiteX0" fmla="*/ 800220 w 878545"/>
                <a:gd name="connsiteY0" fmla="*/ 8 h 26463"/>
                <a:gd name="connsiteX1" fmla="*/ 50533 w 878545"/>
                <a:gd name="connsiteY1" fmla="*/ 13002 h 26463"/>
                <a:gd name="connsiteX2" fmla="*/ 0 w 878545"/>
                <a:gd name="connsiteY2" fmla="*/ 25635 h 26463"/>
                <a:gd name="connsiteX3" fmla="*/ 0 w 878545"/>
                <a:gd name="connsiteY3" fmla="*/ 25635 h 26463"/>
                <a:gd name="connsiteX4" fmla="*/ 127054 w 878545"/>
                <a:gd name="connsiteY4" fmla="*/ 25094 h 26463"/>
                <a:gd name="connsiteX5" fmla="*/ 572102 w 878545"/>
                <a:gd name="connsiteY5" fmla="*/ 24011 h 26463"/>
                <a:gd name="connsiteX6" fmla="*/ 575531 w 878545"/>
                <a:gd name="connsiteY6" fmla="*/ 23831 h 26463"/>
                <a:gd name="connsiteX7" fmla="*/ 576613 w 878545"/>
                <a:gd name="connsiteY7" fmla="*/ 23831 h 26463"/>
                <a:gd name="connsiteX8" fmla="*/ 579501 w 878545"/>
                <a:gd name="connsiteY8" fmla="*/ 23831 h 26463"/>
                <a:gd name="connsiteX9" fmla="*/ 580403 w 878545"/>
                <a:gd name="connsiteY9" fmla="*/ 23831 h 26463"/>
                <a:gd name="connsiteX10" fmla="*/ 588344 w 878545"/>
                <a:gd name="connsiteY10" fmla="*/ 23650 h 26463"/>
                <a:gd name="connsiteX11" fmla="*/ 589607 w 878545"/>
                <a:gd name="connsiteY11" fmla="*/ 23650 h 26463"/>
                <a:gd name="connsiteX12" fmla="*/ 593037 w 878545"/>
                <a:gd name="connsiteY12" fmla="*/ 23470 h 26463"/>
                <a:gd name="connsiteX13" fmla="*/ 593939 w 878545"/>
                <a:gd name="connsiteY13" fmla="*/ 23470 h 26463"/>
                <a:gd name="connsiteX14" fmla="*/ 603324 w 878545"/>
                <a:gd name="connsiteY14" fmla="*/ 23289 h 26463"/>
                <a:gd name="connsiteX15" fmla="*/ 604406 w 878545"/>
                <a:gd name="connsiteY15" fmla="*/ 23289 h 26463"/>
                <a:gd name="connsiteX16" fmla="*/ 608557 w 878545"/>
                <a:gd name="connsiteY16" fmla="*/ 23109 h 26463"/>
                <a:gd name="connsiteX17" fmla="*/ 609460 w 878545"/>
                <a:gd name="connsiteY17" fmla="*/ 23109 h 26463"/>
                <a:gd name="connsiteX18" fmla="*/ 619927 w 878545"/>
                <a:gd name="connsiteY18" fmla="*/ 22928 h 26463"/>
                <a:gd name="connsiteX19" fmla="*/ 621010 w 878545"/>
                <a:gd name="connsiteY19" fmla="*/ 22928 h 26463"/>
                <a:gd name="connsiteX20" fmla="*/ 625341 w 878545"/>
                <a:gd name="connsiteY20" fmla="*/ 22748 h 26463"/>
                <a:gd name="connsiteX21" fmla="*/ 626605 w 878545"/>
                <a:gd name="connsiteY21" fmla="*/ 22748 h 26463"/>
                <a:gd name="connsiteX22" fmla="*/ 637794 w 878545"/>
                <a:gd name="connsiteY22" fmla="*/ 22567 h 26463"/>
                <a:gd name="connsiteX23" fmla="*/ 639057 w 878545"/>
                <a:gd name="connsiteY23" fmla="*/ 22567 h 26463"/>
                <a:gd name="connsiteX24" fmla="*/ 643930 w 878545"/>
                <a:gd name="connsiteY24" fmla="*/ 22387 h 26463"/>
                <a:gd name="connsiteX25" fmla="*/ 644833 w 878545"/>
                <a:gd name="connsiteY25" fmla="*/ 22387 h 26463"/>
                <a:gd name="connsiteX26" fmla="*/ 656383 w 878545"/>
                <a:gd name="connsiteY26" fmla="*/ 22207 h 26463"/>
                <a:gd name="connsiteX27" fmla="*/ 658729 w 878545"/>
                <a:gd name="connsiteY27" fmla="*/ 22207 h 26463"/>
                <a:gd name="connsiteX28" fmla="*/ 663421 w 878545"/>
                <a:gd name="connsiteY28" fmla="*/ 22026 h 26463"/>
                <a:gd name="connsiteX29" fmla="*/ 664143 w 878545"/>
                <a:gd name="connsiteY29" fmla="*/ 22026 h 26463"/>
                <a:gd name="connsiteX30" fmla="*/ 676415 w 878545"/>
                <a:gd name="connsiteY30" fmla="*/ 21665 h 26463"/>
                <a:gd name="connsiteX31" fmla="*/ 678942 w 878545"/>
                <a:gd name="connsiteY31" fmla="*/ 21665 h 26463"/>
                <a:gd name="connsiteX32" fmla="*/ 691214 w 878545"/>
                <a:gd name="connsiteY32" fmla="*/ 21484 h 26463"/>
                <a:gd name="connsiteX33" fmla="*/ 691936 w 878545"/>
                <a:gd name="connsiteY33" fmla="*/ 21484 h 26463"/>
                <a:gd name="connsiteX34" fmla="*/ 698253 w 878545"/>
                <a:gd name="connsiteY34" fmla="*/ 21304 h 26463"/>
                <a:gd name="connsiteX35" fmla="*/ 698794 w 878545"/>
                <a:gd name="connsiteY35" fmla="*/ 21304 h 26463"/>
                <a:gd name="connsiteX36" fmla="*/ 719729 w 878545"/>
                <a:gd name="connsiteY36" fmla="*/ 20943 h 26463"/>
                <a:gd name="connsiteX37" fmla="*/ 720632 w 878545"/>
                <a:gd name="connsiteY37" fmla="*/ 20943 h 26463"/>
                <a:gd name="connsiteX38" fmla="*/ 726046 w 878545"/>
                <a:gd name="connsiteY38" fmla="*/ 20763 h 26463"/>
                <a:gd name="connsiteX39" fmla="*/ 727850 w 878545"/>
                <a:gd name="connsiteY39" fmla="*/ 20763 h 26463"/>
                <a:gd name="connsiteX40" fmla="*/ 741205 w 878545"/>
                <a:gd name="connsiteY40" fmla="*/ 20402 h 26463"/>
                <a:gd name="connsiteX41" fmla="*/ 742469 w 878545"/>
                <a:gd name="connsiteY41" fmla="*/ 20402 h 26463"/>
                <a:gd name="connsiteX42" fmla="*/ 753839 w 878545"/>
                <a:gd name="connsiteY42" fmla="*/ 20221 h 26463"/>
                <a:gd name="connsiteX43" fmla="*/ 759253 w 878545"/>
                <a:gd name="connsiteY43" fmla="*/ 20041 h 26463"/>
                <a:gd name="connsiteX44" fmla="*/ 761779 w 878545"/>
                <a:gd name="connsiteY44" fmla="*/ 20041 h 26463"/>
                <a:gd name="connsiteX45" fmla="*/ 771525 w 878545"/>
                <a:gd name="connsiteY45" fmla="*/ 19860 h 26463"/>
                <a:gd name="connsiteX46" fmla="*/ 778202 w 878545"/>
                <a:gd name="connsiteY46" fmla="*/ 19680 h 26463"/>
                <a:gd name="connsiteX47" fmla="*/ 785061 w 878545"/>
                <a:gd name="connsiteY47" fmla="*/ 19500 h 26463"/>
                <a:gd name="connsiteX48" fmla="*/ 793723 w 878545"/>
                <a:gd name="connsiteY48" fmla="*/ 19319 h 26463"/>
                <a:gd name="connsiteX49" fmla="*/ 867356 w 878545"/>
                <a:gd name="connsiteY49" fmla="*/ 17695 h 26463"/>
                <a:gd name="connsiteX50" fmla="*/ 868078 w 878545"/>
                <a:gd name="connsiteY50" fmla="*/ 17695 h 26463"/>
                <a:gd name="connsiteX51" fmla="*/ 878546 w 878545"/>
                <a:gd name="connsiteY51" fmla="*/ 17514 h 26463"/>
                <a:gd name="connsiteX52" fmla="*/ 800220 w 878545"/>
                <a:gd name="connsiteY52" fmla="*/ 8 h 264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878545" h="26463">
                  <a:moveTo>
                    <a:pt x="800220" y="8"/>
                  </a:moveTo>
                  <a:cubicBezTo>
                    <a:pt x="768457" y="550"/>
                    <a:pt x="59737" y="11017"/>
                    <a:pt x="50533" y="13002"/>
                  </a:cubicBezTo>
                  <a:cubicBezTo>
                    <a:pt x="33929" y="16612"/>
                    <a:pt x="16604" y="20402"/>
                    <a:pt x="0" y="25635"/>
                  </a:cubicBezTo>
                  <a:cubicBezTo>
                    <a:pt x="0" y="25635"/>
                    <a:pt x="0" y="25635"/>
                    <a:pt x="0" y="25635"/>
                  </a:cubicBezTo>
                  <a:cubicBezTo>
                    <a:pt x="42411" y="27260"/>
                    <a:pt x="84642" y="26177"/>
                    <a:pt x="127054" y="25094"/>
                  </a:cubicBezTo>
                  <a:cubicBezTo>
                    <a:pt x="221080" y="22567"/>
                    <a:pt x="517779" y="25635"/>
                    <a:pt x="572102" y="24011"/>
                  </a:cubicBezTo>
                  <a:cubicBezTo>
                    <a:pt x="573184" y="24011"/>
                    <a:pt x="574448" y="24011"/>
                    <a:pt x="575531" y="23831"/>
                  </a:cubicBezTo>
                  <a:cubicBezTo>
                    <a:pt x="575892" y="23831"/>
                    <a:pt x="576253" y="23831"/>
                    <a:pt x="576613" y="23831"/>
                  </a:cubicBezTo>
                  <a:cubicBezTo>
                    <a:pt x="577516" y="23831"/>
                    <a:pt x="578418" y="23831"/>
                    <a:pt x="579501" y="23831"/>
                  </a:cubicBezTo>
                  <a:cubicBezTo>
                    <a:pt x="579862" y="23831"/>
                    <a:pt x="580042" y="23831"/>
                    <a:pt x="580403" y="23831"/>
                  </a:cubicBezTo>
                  <a:cubicBezTo>
                    <a:pt x="582930" y="23831"/>
                    <a:pt x="585637" y="23650"/>
                    <a:pt x="588344" y="23650"/>
                  </a:cubicBezTo>
                  <a:cubicBezTo>
                    <a:pt x="588705" y="23650"/>
                    <a:pt x="589247" y="23650"/>
                    <a:pt x="589607" y="23650"/>
                  </a:cubicBezTo>
                  <a:cubicBezTo>
                    <a:pt x="590690" y="23650"/>
                    <a:pt x="591773" y="23650"/>
                    <a:pt x="593037" y="23470"/>
                  </a:cubicBezTo>
                  <a:cubicBezTo>
                    <a:pt x="593398" y="23470"/>
                    <a:pt x="593578" y="23470"/>
                    <a:pt x="593939" y="23470"/>
                  </a:cubicBezTo>
                  <a:cubicBezTo>
                    <a:pt x="597007" y="23470"/>
                    <a:pt x="600075" y="23289"/>
                    <a:pt x="603324" y="23289"/>
                  </a:cubicBezTo>
                  <a:cubicBezTo>
                    <a:pt x="603684" y="23289"/>
                    <a:pt x="604045" y="23289"/>
                    <a:pt x="604406" y="23289"/>
                  </a:cubicBezTo>
                  <a:cubicBezTo>
                    <a:pt x="605850" y="23289"/>
                    <a:pt x="607114" y="23289"/>
                    <a:pt x="608557" y="23109"/>
                  </a:cubicBezTo>
                  <a:cubicBezTo>
                    <a:pt x="608918" y="23109"/>
                    <a:pt x="609099" y="23109"/>
                    <a:pt x="609460" y="23109"/>
                  </a:cubicBezTo>
                  <a:cubicBezTo>
                    <a:pt x="612889" y="23109"/>
                    <a:pt x="616318" y="22928"/>
                    <a:pt x="619927" y="22928"/>
                  </a:cubicBezTo>
                  <a:cubicBezTo>
                    <a:pt x="620288" y="22928"/>
                    <a:pt x="620649" y="22928"/>
                    <a:pt x="621010" y="22928"/>
                  </a:cubicBezTo>
                  <a:cubicBezTo>
                    <a:pt x="622454" y="22928"/>
                    <a:pt x="623897" y="22928"/>
                    <a:pt x="625341" y="22748"/>
                  </a:cubicBezTo>
                  <a:cubicBezTo>
                    <a:pt x="625702" y="22748"/>
                    <a:pt x="626244" y="22748"/>
                    <a:pt x="626605" y="22748"/>
                  </a:cubicBezTo>
                  <a:cubicBezTo>
                    <a:pt x="630214" y="22748"/>
                    <a:pt x="634004" y="22567"/>
                    <a:pt x="637794" y="22567"/>
                  </a:cubicBezTo>
                  <a:cubicBezTo>
                    <a:pt x="638155" y="22567"/>
                    <a:pt x="638696" y="22567"/>
                    <a:pt x="639057" y="22567"/>
                  </a:cubicBezTo>
                  <a:cubicBezTo>
                    <a:pt x="640682" y="22567"/>
                    <a:pt x="642306" y="22567"/>
                    <a:pt x="643930" y="22387"/>
                  </a:cubicBezTo>
                  <a:cubicBezTo>
                    <a:pt x="644291" y="22387"/>
                    <a:pt x="644472" y="22387"/>
                    <a:pt x="644833" y="22387"/>
                  </a:cubicBezTo>
                  <a:cubicBezTo>
                    <a:pt x="648622" y="22387"/>
                    <a:pt x="652412" y="22207"/>
                    <a:pt x="656383" y="22207"/>
                  </a:cubicBezTo>
                  <a:cubicBezTo>
                    <a:pt x="657105" y="22207"/>
                    <a:pt x="658007" y="22207"/>
                    <a:pt x="658729" y="22207"/>
                  </a:cubicBezTo>
                  <a:cubicBezTo>
                    <a:pt x="660353" y="22207"/>
                    <a:pt x="661978" y="22207"/>
                    <a:pt x="663421" y="22026"/>
                  </a:cubicBezTo>
                  <a:cubicBezTo>
                    <a:pt x="663602" y="22026"/>
                    <a:pt x="663963" y="22026"/>
                    <a:pt x="664143" y="22026"/>
                  </a:cubicBezTo>
                  <a:cubicBezTo>
                    <a:pt x="668114" y="21845"/>
                    <a:pt x="672264" y="21845"/>
                    <a:pt x="676415" y="21665"/>
                  </a:cubicBezTo>
                  <a:cubicBezTo>
                    <a:pt x="677318" y="21665"/>
                    <a:pt x="678040" y="21665"/>
                    <a:pt x="678942" y="21665"/>
                  </a:cubicBezTo>
                  <a:cubicBezTo>
                    <a:pt x="683093" y="21665"/>
                    <a:pt x="687063" y="21484"/>
                    <a:pt x="691214" y="21484"/>
                  </a:cubicBezTo>
                  <a:cubicBezTo>
                    <a:pt x="691395" y="21484"/>
                    <a:pt x="691756" y="21484"/>
                    <a:pt x="691936" y="21484"/>
                  </a:cubicBezTo>
                  <a:cubicBezTo>
                    <a:pt x="694102" y="21484"/>
                    <a:pt x="696087" y="21304"/>
                    <a:pt x="698253" y="21304"/>
                  </a:cubicBezTo>
                  <a:cubicBezTo>
                    <a:pt x="698433" y="21304"/>
                    <a:pt x="698614" y="21304"/>
                    <a:pt x="698794" y="21304"/>
                  </a:cubicBezTo>
                  <a:cubicBezTo>
                    <a:pt x="705652" y="21124"/>
                    <a:pt x="712691" y="20943"/>
                    <a:pt x="719729" y="20943"/>
                  </a:cubicBezTo>
                  <a:cubicBezTo>
                    <a:pt x="720090" y="20943"/>
                    <a:pt x="720451" y="20943"/>
                    <a:pt x="720632" y="20943"/>
                  </a:cubicBezTo>
                  <a:cubicBezTo>
                    <a:pt x="722436" y="20943"/>
                    <a:pt x="724241" y="20943"/>
                    <a:pt x="726046" y="20763"/>
                  </a:cubicBezTo>
                  <a:cubicBezTo>
                    <a:pt x="726587" y="20763"/>
                    <a:pt x="727309" y="20763"/>
                    <a:pt x="727850" y="20763"/>
                  </a:cubicBezTo>
                  <a:cubicBezTo>
                    <a:pt x="732362" y="20582"/>
                    <a:pt x="736874" y="20582"/>
                    <a:pt x="741205" y="20402"/>
                  </a:cubicBezTo>
                  <a:cubicBezTo>
                    <a:pt x="741566" y="20402"/>
                    <a:pt x="742108" y="20402"/>
                    <a:pt x="742469" y="20402"/>
                  </a:cubicBezTo>
                  <a:cubicBezTo>
                    <a:pt x="746259" y="20402"/>
                    <a:pt x="750049" y="20221"/>
                    <a:pt x="753839" y="20221"/>
                  </a:cubicBezTo>
                  <a:cubicBezTo>
                    <a:pt x="755643" y="20221"/>
                    <a:pt x="757448" y="20221"/>
                    <a:pt x="759253" y="20041"/>
                  </a:cubicBezTo>
                  <a:cubicBezTo>
                    <a:pt x="760155" y="20041"/>
                    <a:pt x="760877" y="20041"/>
                    <a:pt x="761779" y="20041"/>
                  </a:cubicBezTo>
                  <a:cubicBezTo>
                    <a:pt x="765028" y="20041"/>
                    <a:pt x="768276" y="19860"/>
                    <a:pt x="771525" y="19860"/>
                  </a:cubicBezTo>
                  <a:cubicBezTo>
                    <a:pt x="773691" y="19860"/>
                    <a:pt x="775856" y="19680"/>
                    <a:pt x="778202" y="19680"/>
                  </a:cubicBezTo>
                  <a:cubicBezTo>
                    <a:pt x="780549" y="19680"/>
                    <a:pt x="782895" y="19500"/>
                    <a:pt x="785061" y="19500"/>
                  </a:cubicBezTo>
                  <a:cubicBezTo>
                    <a:pt x="787948" y="19500"/>
                    <a:pt x="790836" y="19319"/>
                    <a:pt x="793723" y="19319"/>
                  </a:cubicBezTo>
                  <a:cubicBezTo>
                    <a:pt x="819892" y="18777"/>
                    <a:pt x="844978" y="18236"/>
                    <a:pt x="867356" y="17695"/>
                  </a:cubicBezTo>
                  <a:cubicBezTo>
                    <a:pt x="867537" y="17695"/>
                    <a:pt x="867898" y="17695"/>
                    <a:pt x="868078" y="17695"/>
                  </a:cubicBezTo>
                  <a:cubicBezTo>
                    <a:pt x="871688" y="17695"/>
                    <a:pt x="875117" y="17514"/>
                    <a:pt x="878546" y="17514"/>
                  </a:cubicBezTo>
                  <a:cubicBezTo>
                    <a:pt x="878365" y="11198"/>
                    <a:pt x="826028" y="-353"/>
                    <a:pt x="800220" y="8"/>
                  </a:cubicBezTo>
                  <a:close/>
                </a:path>
              </a:pathLst>
            </a:custGeom>
            <a:solidFill>
              <a:srgbClr val="FFFFFF"/>
            </a:solidFill>
            <a:ln w="1804" cap="flat">
              <a:noFill/>
              <a:prstDash val="solid"/>
              <a:miter/>
            </a:ln>
          </p:spPr>
          <p:txBody>
            <a:bodyPr rtlCol="0" anchor="ctr"/>
            <a:lstStyle/>
            <a:p>
              <a:endParaRPr lang="en-US"/>
            </a:p>
          </p:txBody>
        </p:sp>
        <p:sp>
          <p:nvSpPr>
            <p:cNvPr id="237" name="Freeform 811">
              <a:extLst>
                <a:ext uri="{FF2B5EF4-FFF2-40B4-BE49-F238E27FC236}">
                  <a16:creationId xmlns:a16="http://schemas.microsoft.com/office/drawing/2014/main" id="{7EFDEC7C-A7BA-E392-065E-7B52159BF450}"/>
                </a:ext>
              </a:extLst>
            </p:cNvPr>
            <p:cNvSpPr/>
            <p:nvPr/>
          </p:nvSpPr>
          <p:spPr>
            <a:xfrm>
              <a:off x="3857300" y="5192227"/>
              <a:ext cx="596932" cy="920117"/>
            </a:xfrm>
            <a:custGeom>
              <a:avLst/>
              <a:gdLst>
                <a:gd name="connsiteX0" fmla="*/ 595847 w 596932"/>
                <a:gd name="connsiteY0" fmla="*/ 24183 h 920117"/>
                <a:gd name="connsiteX1" fmla="*/ 595847 w 596932"/>
                <a:gd name="connsiteY1" fmla="*/ 23642 h 920117"/>
                <a:gd name="connsiteX2" fmla="*/ 595847 w 596932"/>
                <a:gd name="connsiteY2" fmla="*/ 20574 h 920117"/>
                <a:gd name="connsiteX3" fmla="*/ 595847 w 596932"/>
                <a:gd name="connsiteY3" fmla="*/ 20213 h 920117"/>
                <a:gd name="connsiteX4" fmla="*/ 595486 w 596932"/>
                <a:gd name="connsiteY4" fmla="*/ 14799 h 920117"/>
                <a:gd name="connsiteX5" fmla="*/ 595486 w 596932"/>
                <a:gd name="connsiteY5" fmla="*/ 14438 h 920117"/>
                <a:gd name="connsiteX6" fmla="*/ 595125 w 596932"/>
                <a:gd name="connsiteY6" fmla="*/ 12092 h 920117"/>
                <a:gd name="connsiteX7" fmla="*/ 595125 w 596932"/>
                <a:gd name="connsiteY7" fmla="*/ 11911 h 920117"/>
                <a:gd name="connsiteX8" fmla="*/ 594042 w 596932"/>
                <a:gd name="connsiteY8" fmla="*/ 8121 h 920117"/>
                <a:gd name="connsiteX9" fmla="*/ 594042 w 596932"/>
                <a:gd name="connsiteY9" fmla="*/ 7941 h 920117"/>
                <a:gd name="connsiteX10" fmla="*/ 593321 w 596932"/>
                <a:gd name="connsiteY10" fmla="*/ 6317 h 920117"/>
                <a:gd name="connsiteX11" fmla="*/ 593321 w 596932"/>
                <a:gd name="connsiteY11" fmla="*/ 6317 h 920117"/>
                <a:gd name="connsiteX12" fmla="*/ 592418 w 596932"/>
                <a:gd name="connsiteY12" fmla="*/ 4873 h 920117"/>
                <a:gd name="connsiteX13" fmla="*/ 592418 w 596932"/>
                <a:gd name="connsiteY13" fmla="*/ 4873 h 920117"/>
                <a:gd name="connsiteX14" fmla="*/ 591335 w 596932"/>
                <a:gd name="connsiteY14" fmla="*/ 3790 h 920117"/>
                <a:gd name="connsiteX15" fmla="*/ 591155 w 596932"/>
                <a:gd name="connsiteY15" fmla="*/ 3790 h 920117"/>
                <a:gd name="connsiteX16" fmla="*/ 588448 w 596932"/>
                <a:gd name="connsiteY16" fmla="*/ 1985 h 920117"/>
                <a:gd name="connsiteX17" fmla="*/ 588448 w 596932"/>
                <a:gd name="connsiteY17" fmla="*/ 1985 h 920117"/>
                <a:gd name="connsiteX18" fmla="*/ 586823 w 596932"/>
                <a:gd name="connsiteY18" fmla="*/ 1263 h 920117"/>
                <a:gd name="connsiteX19" fmla="*/ 586643 w 596932"/>
                <a:gd name="connsiteY19" fmla="*/ 1263 h 920117"/>
                <a:gd name="connsiteX20" fmla="*/ 582492 w 596932"/>
                <a:gd name="connsiteY20" fmla="*/ 361 h 920117"/>
                <a:gd name="connsiteX21" fmla="*/ 582492 w 596932"/>
                <a:gd name="connsiteY21" fmla="*/ 361 h 920117"/>
                <a:gd name="connsiteX22" fmla="*/ 579966 w 596932"/>
                <a:gd name="connsiteY22" fmla="*/ 0 h 920117"/>
                <a:gd name="connsiteX23" fmla="*/ 579966 w 596932"/>
                <a:gd name="connsiteY23" fmla="*/ 0 h 920117"/>
                <a:gd name="connsiteX24" fmla="*/ 579966 w 596932"/>
                <a:gd name="connsiteY24" fmla="*/ 722 h 920117"/>
                <a:gd name="connsiteX25" fmla="*/ 577078 w 596932"/>
                <a:gd name="connsiteY25" fmla="*/ 133190 h 920117"/>
                <a:gd name="connsiteX26" fmla="*/ 569678 w 596932"/>
                <a:gd name="connsiteY26" fmla="*/ 365098 h 920117"/>
                <a:gd name="connsiteX27" fmla="*/ 544593 w 596932"/>
                <a:gd name="connsiteY27" fmla="*/ 782173 h 920117"/>
                <a:gd name="connsiteX28" fmla="*/ 513912 w 596932"/>
                <a:gd name="connsiteY28" fmla="*/ 832705 h 920117"/>
                <a:gd name="connsiteX29" fmla="*/ 513732 w 596932"/>
                <a:gd name="connsiteY29" fmla="*/ 835232 h 920117"/>
                <a:gd name="connsiteX30" fmla="*/ 513732 w 596932"/>
                <a:gd name="connsiteY30" fmla="*/ 835413 h 920117"/>
                <a:gd name="connsiteX31" fmla="*/ 513551 w 596932"/>
                <a:gd name="connsiteY31" fmla="*/ 837579 h 920117"/>
                <a:gd name="connsiteX32" fmla="*/ 513551 w 596932"/>
                <a:gd name="connsiteY32" fmla="*/ 837939 h 920117"/>
                <a:gd name="connsiteX33" fmla="*/ 513371 w 596932"/>
                <a:gd name="connsiteY33" fmla="*/ 839744 h 920117"/>
                <a:gd name="connsiteX34" fmla="*/ 513371 w 596932"/>
                <a:gd name="connsiteY34" fmla="*/ 840105 h 920117"/>
                <a:gd name="connsiteX35" fmla="*/ 513190 w 596932"/>
                <a:gd name="connsiteY35" fmla="*/ 841910 h 920117"/>
                <a:gd name="connsiteX36" fmla="*/ 513190 w 596932"/>
                <a:gd name="connsiteY36" fmla="*/ 842271 h 920117"/>
                <a:gd name="connsiteX37" fmla="*/ 512649 w 596932"/>
                <a:gd name="connsiteY37" fmla="*/ 846061 h 920117"/>
                <a:gd name="connsiteX38" fmla="*/ 512649 w 596932"/>
                <a:gd name="connsiteY38" fmla="*/ 846241 h 920117"/>
                <a:gd name="connsiteX39" fmla="*/ 512468 w 596932"/>
                <a:gd name="connsiteY39" fmla="*/ 847505 h 920117"/>
                <a:gd name="connsiteX40" fmla="*/ 512468 w 596932"/>
                <a:gd name="connsiteY40" fmla="*/ 847865 h 920117"/>
                <a:gd name="connsiteX41" fmla="*/ 512288 w 596932"/>
                <a:gd name="connsiteY41" fmla="*/ 848948 h 920117"/>
                <a:gd name="connsiteX42" fmla="*/ 512288 w 596932"/>
                <a:gd name="connsiteY42" fmla="*/ 849309 h 920117"/>
                <a:gd name="connsiteX43" fmla="*/ 512107 w 596932"/>
                <a:gd name="connsiteY43" fmla="*/ 850212 h 920117"/>
                <a:gd name="connsiteX44" fmla="*/ 512107 w 596932"/>
                <a:gd name="connsiteY44" fmla="*/ 850573 h 920117"/>
                <a:gd name="connsiteX45" fmla="*/ 511927 w 596932"/>
                <a:gd name="connsiteY45" fmla="*/ 851475 h 920117"/>
                <a:gd name="connsiteX46" fmla="*/ 511927 w 596932"/>
                <a:gd name="connsiteY46" fmla="*/ 851655 h 920117"/>
                <a:gd name="connsiteX47" fmla="*/ 511746 w 596932"/>
                <a:gd name="connsiteY47" fmla="*/ 852558 h 920117"/>
                <a:gd name="connsiteX48" fmla="*/ 511746 w 596932"/>
                <a:gd name="connsiteY48" fmla="*/ 852738 h 920117"/>
                <a:gd name="connsiteX49" fmla="*/ 511566 w 596932"/>
                <a:gd name="connsiteY49" fmla="*/ 853460 h 920117"/>
                <a:gd name="connsiteX50" fmla="*/ 511566 w 596932"/>
                <a:gd name="connsiteY50" fmla="*/ 853641 h 920117"/>
                <a:gd name="connsiteX51" fmla="*/ 511386 w 596932"/>
                <a:gd name="connsiteY51" fmla="*/ 854001 h 920117"/>
                <a:gd name="connsiteX52" fmla="*/ 511205 w 596932"/>
                <a:gd name="connsiteY52" fmla="*/ 854182 h 920117"/>
                <a:gd name="connsiteX53" fmla="*/ 511024 w 596932"/>
                <a:gd name="connsiteY53" fmla="*/ 854362 h 920117"/>
                <a:gd name="connsiteX54" fmla="*/ 510844 w 596932"/>
                <a:gd name="connsiteY54" fmla="*/ 854543 h 920117"/>
                <a:gd name="connsiteX55" fmla="*/ 510664 w 596932"/>
                <a:gd name="connsiteY55" fmla="*/ 854724 h 920117"/>
                <a:gd name="connsiteX56" fmla="*/ 510664 w 596932"/>
                <a:gd name="connsiteY56" fmla="*/ 854724 h 920117"/>
                <a:gd name="connsiteX57" fmla="*/ 510483 w 596932"/>
                <a:gd name="connsiteY57" fmla="*/ 854724 h 920117"/>
                <a:gd name="connsiteX58" fmla="*/ 470779 w 596932"/>
                <a:gd name="connsiteY58" fmla="*/ 857611 h 920117"/>
                <a:gd name="connsiteX59" fmla="*/ 25911 w 596932"/>
                <a:gd name="connsiteY59" fmla="*/ 860499 h 920117"/>
                <a:gd name="connsiteX60" fmla="*/ 825 w 596932"/>
                <a:gd name="connsiteY60" fmla="*/ 886306 h 920117"/>
                <a:gd name="connsiteX61" fmla="*/ 284 w 596932"/>
                <a:gd name="connsiteY61" fmla="*/ 896954 h 920117"/>
                <a:gd name="connsiteX62" fmla="*/ 23565 w 596932"/>
                <a:gd name="connsiteY62" fmla="*/ 919513 h 920117"/>
                <a:gd name="connsiteX63" fmla="*/ 269009 w 596932"/>
                <a:gd name="connsiteY63" fmla="*/ 917528 h 920117"/>
                <a:gd name="connsiteX64" fmla="*/ 538096 w 596932"/>
                <a:gd name="connsiteY64" fmla="*/ 907241 h 920117"/>
                <a:gd name="connsiteX65" fmla="*/ 575815 w 596932"/>
                <a:gd name="connsiteY65" fmla="*/ 867176 h 920117"/>
                <a:gd name="connsiteX66" fmla="*/ 581951 w 596932"/>
                <a:gd name="connsiteY66" fmla="*/ 688326 h 920117"/>
                <a:gd name="connsiteX67" fmla="*/ 583936 w 596932"/>
                <a:gd name="connsiteY67" fmla="*/ 373220 h 920117"/>
                <a:gd name="connsiteX68" fmla="*/ 596930 w 596932"/>
                <a:gd name="connsiteY68" fmla="*/ 26890 h 920117"/>
                <a:gd name="connsiteX69" fmla="*/ 595847 w 596932"/>
                <a:gd name="connsiteY69" fmla="*/ 24183 h 920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596932" h="920117">
                  <a:moveTo>
                    <a:pt x="595847" y="24183"/>
                  </a:moveTo>
                  <a:cubicBezTo>
                    <a:pt x="595847" y="24003"/>
                    <a:pt x="595847" y="23822"/>
                    <a:pt x="595847" y="23642"/>
                  </a:cubicBezTo>
                  <a:cubicBezTo>
                    <a:pt x="595847" y="22559"/>
                    <a:pt x="595847" y="21657"/>
                    <a:pt x="595847" y="20574"/>
                  </a:cubicBezTo>
                  <a:cubicBezTo>
                    <a:pt x="595847" y="20394"/>
                    <a:pt x="595847" y="20213"/>
                    <a:pt x="595847" y="20213"/>
                  </a:cubicBezTo>
                  <a:cubicBezTo>
                    <a:pt x="595847" y="18228"/>
                    <a:pt x="595667" y="16423"/>
                    <a:pt x="595486" y="14799"/>
                  </a:cubicBezTo>
                  <a:cubicBezTo>
                    <a:pt x="595486" y="14619"/>
                    <a:pt x="595486" y="14619"/>
                    <a:pt x="595486" y="14438"/>
                  </a:cubicBezTo>
                  <a:cubicBezTo>
                    <a:pt x="595306" y="13716"/>
                    <a:pt x="595306" y="12814"/>
                    <a:pt x="595125" y="12092"/>
                  </a:cubicBezTo>
                  <a:cubicBezTo>
                    <a:pt x="595125" y="12092"/>
                    <a:pt x="595125" y="11911"/>
                    <a:pt x="595125" y="11911"/>
                  </a:cubicBezTo>
                  <a:cubicBezTo>
                    <a:pt x="594945" y="10468"/>
                    <a:pt x="594584" y="9204"/>
                    <a:pt x="594042" y="8121"/>
                  </a:cubicBezTo>
                  <a:cubicBezTo>
                    <a:pt x="594042" y="8121"/>
                    <a:pt x="594042" y="7941"/>
                    <a:pt x="594042" y="7941"/>
                  </a:cubicBezTo>
                  <a:cubicBezTo>
                    <a:pt x="593862" y="7400"/>
                    <a:pt x="593501" y="6858"/>
                    <a:pt x="593321" y="6317"/>
                  </a:cubicBezTo>
                  <a:cubicBezTo>
                    <a:pt x="593321" y="6317"/>
                    <a:pt x="593321" y="6317"/>
                    <a:pt x="593321" y="6317"/>
                  </a:cubicBezTo>
                  <a:cubicBezTo>
                    <a:pt x="592960" y="5775"/>
                    <a:pt x="592779" y="5414"/>
                    <a:pt x="592418" y="4873"/>
                  </a:cubicBezTo>
                  <a:cubicBezTo>
                    <a:pt x="592418" y="4873"/>
                    <a:pt x="592418" y="4873"/>
                    <a:pt x="592418" y="4873"/>
                  </a:cubicBezTo>
                  <a:cubicBezTo>
                    <a:pt x="592057" y="4512"/>
                    <a:pt x="591696" y="4151"/>
                    <a:pt x="591335" y="3790"/>
                  </a:cubicBezTo>
                  <a:cubicBezTo>
                    <a:pt x="591335" y="3790"/>
                    <a:pt x="591335" y="3790"/>
                    <a:pt x="591155" y="3790"/>
                  </a:cubicBezTo>
                  <a:cubicBezTo>
                    <a:pt x="590433" y="3068"/>
                    <a:pt x="589531" y="2526"/>
                    <a:pt x="588448" y="1985"/>
                  </a:cubicBezTo>
                  <a:cubicBezTo>
                    <a:pt x="588448" y="1985"/>
                    <a:pt x="588448" y="1985"/>
                    <a:pt x="588448" y="1985"/>
                  </a:cubicBezTo>
                  <a:cubicBezTo>
                    <a:pt x="587906" y="1805"/>
                    <a:pt x="587365" y="1444"/>
                    <a:pt x="586823" y="1263"/>
                  </a:cubicBezTo>
                  <a:cubicBezTo>
                    <a:pt x="586823" y="1263"/>
                    <a:pt x="586823" y="1263"/>
                    <a:pt x="586643" y="1263"/>
                  </a:cubicBezTo>
                  <a:cubicBezTo>
                    <a:pt x="585380" y="902"/>
                    <a:pt x="583936" y="542"/>
                    <a:pt x="582492" y="361"/>
                  </a:cubicBezTo>
                  <a:cubicBezTo>
                    <a:pt x="582492" y="361"/>
                    <a:pt x="582492" y="361"/>
                    <a:pt x="582492" y="361"/>
                  </a:cubicBezTo>
                  <a:cubicBezTo>
                    <a:pt x="581770" y="181"/>
                    <a:pt x="580868" y="181"/>
                    <a:pt x="579966" y="0"/>
                  </a:cubicBezTo>
                  <a:cubicBezTo>
                    <a:pt x="579966" y="0"/>
                    <a:pt x="579966" y="0"/>
                    <a:pt x="579966" y="0"/>
                  </a:cubicBezTo>
                  <a:cubicBezTo>
                    <a:pt x="579966" y="181"/>
                    <a:pt x="579966" y="542"/>
                    <a:pt x="579966" y="722"/>
                  </a:cubicBezTo>
                  <a:cubicBezTo>
                    <a:pt x="579966" y="44938"/>
                    <a:pt x="578702" y="89154"/>
                    <a:pt x="577078" y="133190"/>
                  </a:cubicBezTo>
                  <a:cubicBezTo>
                    <a:pt x="574190" y="210432"/>
                    <a:pt x="571664" y="287856"/>
                    <a:pt x="569678" y="365098"/>
                  </a:cubicBezTo>
                  <a:cubicBezTo>
                    <a:pt x="567693" y="444507"/>
                    <a:pt x="554158" y="749327"/>
                    <a:pt x="544593" y="782173"/>
                  </a:cubicBezTo>
                  <a:cubicBezTo>
                    <a:pt x="538817" y="802206"/>
                    <a:pt x="528350" y="819531"/>
                    <a:pt x="513912" y="832705"/>
                  </a:cubicBezTo>
                  <a:cubicBezTo>
                    <a:pt x="513912" y="833608"/>
                    <a:pt x="513732" y="834510"/>
                    <a:pt x="513732" y="835232"/>
                  </a:cubicBezTo>
                  <a:cubicBezTo>
                    <a:pt x="513732" y="835232"/>
                    <a:pt x="513732" y="835413"/>
                    <a:pt x="513732" y="835413"/>
                  </a:cubicBezTo>
                  <a:cubicBezTo>
                    <a:pt x="513732" y="836135"/>
                    <a:pt x="513551" y="836856"/>
                    <a:pt x="513551" y="837579"/>
                  </a:cubicBezTo>
                  <a:cubicBezTo>
                    <a:pt x="513551" y="837759"/>
                    <a:pt x="513551" y="837939"/>
                    <a:pt x="513551" y="837939"/>
                  </a:cubicBezTo>
                  <a:cubicBezTo>
                    <a:pt x="513551" y="838481"/>
                    <a:pt x="513371" y="839203"/>
                    <a:pt x="513371" y="839744"/>
                  </a:cubicBezTo>
                  <a:cubicBezTo>
                    <a:pt x="513371" y="839924"/>
                    <a:pt x="513371" y="840105"/>
                    <a:pt x="513371" y="840105"/>
                  </a:cubicBezTo>
                  <a:cubicBezTo>
                    <a:pt x="513371" y="840647"/>
                    <a:pt x="513190" y="841368"/>
                    <a:pt x="513190" y="841910"/>
                  </a:cubicBezTo>
                  <a:cubicBezTo>
                    <a:pt x="513190" y="842090"/>
                    <a:pt x="513190" y="842090"/>
                    <a:pt x="513190" y="842271"/>
                  </a:cubicBezTo>
                  <a:cubicBezTo>
                    <a:pt x="513010" y="843534"/>
                    <a:pt x="512829" y="844798"/>
                    <a:pt x="512649" y="846061"/>
                  </a:cubicBezTo>
                  <a:cubicBezTo>
                    <a:pt x="512649" y="846061"/>
                    <a:pt x="512649" y="846241"/>
                    <a:pt x="512649" y="846241"/>
                  </a:cubicBezTo>
                  <a:cubicBezTo>
                    <a:pt x="512649" y="846782"/>
                    <a:pt x="512468" y="847143"/>
                    <a:pt x="512468" y="847505"/>
                  </a:cubicBezTo>
                  <a:cubicBezTo>
                    <a:pt x="512468" y="847685"/>
                    <a:pt x="512468" y="847685"/>
                    <a:pt x="512468" y="847865"/>
                  </a:cubicBezTo>
                  <a:cubicBezTo>
                    <a:pt x="512468" y="848226"/>
                    <a:pt x="512288" y="848587"/>
                    <a:pt x="512288" y="848948"/>
                  </a:cubicBezTo>
                  <a:cubicBezTo>
                    <a:pt x="512288" y="849129"/>
                    <a:pt x="512288" y="849309"/>
                    <a:pt x="512288" y="849309"/>
                  </a:cubicBezTo>
                  <a:cubicBezTo>
                    <a:pt x="512288" y="849670"/>
                    <a:pt x="512107" y="849850"/>
                    <a:pt x="512107" y="850212"/>
                  </a:cubicBezTo>
                  <a:cubicBezTo>
                    <a:pt x="512107" y="850392"/>
                    <a:pt x="512107" y="850392"/>
                    <a:pt x="512107" y="850573"/>
                  </a:cubicBezTo>
                  <a:cubicBezTo>
                    <a:pt x="512107" y="850933"/>
                    <a:pt x="511927" y="851114"/>
                    <a:pt x="511927" y="851475"/>
                  </a:cubicBezTo>
                  <a:cubicBezTo>
                    <a:pt x="511927" y="851475"/>
                    <a:pt x="511927" y="851655"/>
                    <a:pt x="511927" y="851655"/>
                  </a:cubicBezTo>
                  <a:cubicBezTo>
                    <a:pt x="511927" y="852016"/>
                    <a:pt x="511746" y="852377"/>
                    <a:pt x="511746" y="852558"/>
                  </a:cubicBezTo>
                  <a:cubicBezTo>
                    <a:pt x="511746" y="852558"/>
                    <a:pt x="511746" y="852558"/>
                    <a:pt x="511746" y="852738"/>
                  </a:cubicBezTo>
                  <a:cubicBezTo>
                    <a:pt x="511746" y="852919"/>
                    <a:pt x="511566" y="853099"/>
                    <a:pt x="511566" y="853460"/>
                  </a:cubicBezTo>
                  <a:cubicBezTo>
                    <a:pt x="511566" y="853460"/>
                    <a:pt x="511566" y="853641"/>
                    <a:pt x="511566" y="853641"/>
                  </a:cubicBezTo>
                  <a:cubicBezTo>
                    <a:pt x="511566" y="853821"/>
                    <a:pt x="511386" y="854001"/>
                    <a:pt x="511386" y="854001"/>
                  </a:cubicBezTo>
                  <a:cubicBezTo>
                    <a:pt x="511386" y="854001"/>
                    <a:pt x="511386" y="854182"/>
                    <a:pt x="511205" y="854182"/>
                  </a:cubicBezTo>
                  <a:cubicBezTo>
                    <a:pt x="511205" y="854362"/>
                    <a:pt x="511024" y="854362"/>
                    <a:pt x="511024" y="854362"/>
                  </a:cubicBezTo>
                  <a:cubicBezTo>
                    <a:pt x="511024" y="854362"/>
                    <a:pt x="511024" y="854543"/>
                    <a:pt x="510844" y="854543"/>
                  </a:cubicBezTo>
                  <a:cubicBezTo>
                    <a:pt x="510844" y="854543"/>
                    <a:pt x="510664" y="854724"/>
                    <a:pt x="510664" y="854724"/>
                  </a:cubicBezTo>
                  <a:cubicBezTo>
                    <a:pt x="510664" y="854724"/>
                    <a:pt x="510664" y="854724"/>
                    <a:pt x="510664" y="854724"/>
                  </a:cubicBezTo>
                  <a:cubicBezTo>
                    <a:pt x="510664" y="854724"/>
                    <a:pt x="510483" y="854724"/>
                    <a:pt x="510483" y="854724"/>
                  </a:cubicBezTo>
                  <a:cubicBezTo>
                    <a:pt x="496948" y="853821"/>
                    <a:pt x="483953" y="856709"/>
                    <a:pt x="470779" y="857611"/>
                  </a:cubicBezTo>
                  <a:cubicBezTo>
                    <a:pt x="366645" y="864469"/>
                    <a:pt x="70127" y="854724"/>
                    <a:pt x="25911" y="860499"/>
                  </a:cubicBezTo>
                  <a:cubicBezTo>
                    <a:pt x="2991" y="863567"/>
                    <a:pt x="2630" y="864108"/>
                    <a:pt x="825" y="886306"/>
                  </a:cubicBezTo>
                  <a:cubicBezTo>
                    <a:pt x="465" y="889916"/>
                    <a:pt x="465" y="893345"/>
                    <a:pt x="284" y="896954"/>
                  </a:cubicBezTo>
                  <a:cubicBezTo>
                    <a:pt x="-799" y="919694"/>
                    <a:pt x="103" y="921499"/>
                    <a:pt x="23565" y="919513"/>
                  </a:cubicBezTo>
                  <a:cubicBezTo>
                    <a:pt x="105320" y="912836"/>
                    <a:pt x="187255" y="922040"/>
                    <a:pt x="269009" y="917528"/>
                  </a:cubicBezTo>
                  <a:cubicBezTo>
                    <a:pt x="358705" y="914641"/>
                    <a:pt x="448581" y="916806"/>
                    <a:pt x="538096" y="907241"/>
                  </a:cubicBezTo>
                  <a:cubicBezTo>
                    <a:pt x="568415" y="903993"/>
                    <a:pt x="574010" y="898578"/>
                    <a:pt x="575815" y="867176"/>
                  </a:cubicBezTo>
                  <a:cubicBezTo>
                    <a:pt x="579063" y="807620"/>
                    <a:pt x="581590" y="748063"/>
                    <a:pt x="581951" y="688326"/>
                  </a:cubicBezTo>
                  <a:cubicBezTo>
                    <a:pt x="582673" y="583291"/>
                    <a:pt x="579604" y="478255"/>
                    <a:pt x="583936" y="373220"/>
                  </a:cubicBezTo>
                  <a:cubicBezTo>
                    <a:pt x="585921" y="326116"/>
                    <a:pt x="597111" y="95290"/>
                    <a:pt x="596930" y="26890"/>
                  </a:cubicBezTo>
                  <a:cubicBezTo>
                    <a:pt x="595847" y="26349"/>
                    <a:pt x="595847" y="25266"/>
                    <a:pt x="595847" y="24183"/>
                  </a:cubicBezTo>
                  <a:close/>
                </a:path>
              </a:pathLst>
            </a:custGeom>
            <a:solidFill>
              <a:srgbClr val="FFFFFF"/>
            </a:solidFill>
            <a:ln w="1804" cap="flat">
              <a:noFill/>
              <a:prstDash val="solid"/>
              <a:miter/>
            </a:ln>
          </p:spPr>
          <p:txBody>
            <a:bodyPr rtlCol="0" anchor="ctr"/>
            <a:lstStyle/>
            <a:p>
              <a:endParaRPr lang="en-US"/>
            </a:p>
          </p:txBody>
        </p:sp>
        <p:sp>
          <p:nvSpPr>
            <p:cNvPr id="238" name="Freeform 812">
              <a:extLst>
                <a:ext uri="{FF2B5EF4-FFF2-40B4-BE49-F238E27FC236}">
                  <a16:creationId xmlns:a16="http://schemas.microsoft.com/office/drawing/2014/main" id="{F94FA1A8-F20E-6A74-29FA-42761D75D08F}"/>
                </a:ext>
              </a:extLst>
            </p:cNvPr>
            <p:cNvSpPr/>
            <p:nvPr/>
          </p:nvSpPr>
          <p:spPr>
            <a:xfrm>
              <a:off x="3355714" y="5289142"/>
              <a:ext cx="168713" cy="821755"/>
            </a:xfrm>
            <a:custGeom>
              <a:avLst/>
              <a:gdLst>
                <a:gd name="connsiteX0" fmla="*/ 153 w 168713"/>
                <a:gd name="connsiteY0" fmla="*/ 217291 h 821755"/>
                <a:gd name="connsiteX1" fmla="*/ 1596 w 168713"/>
                <a:gd name="connsiteY1" fmla="*/ 317453 h 821755"/>
                <a:gd name="connsiteX2" fmla="*/ 4484 w 168713"/>
                <a:gd name="connsiteY2" fmla="*/ 691756 h 821755"/>
                <a:gd name="connsiteX3" fmla="*/ 3943 w 168713"/>
                <a:gd name="connsiteY3" fmla="*/ 795709 h 821755"/>
                <a:gd name="connsiteX4" fmla="*/ 3943 w 168713"/>
                <a:gd name="connsiteY4" fmla="*/ 795709 h 821755"/>
                <a:gd name="connsiteX5" fmla="*/ 5386 w 168713"/>
                <a:gd name="connsiteY5" fmla="*/ 798777 h 821755"/>
                <a:gd name="connsiteX6" fmla="*/ 5567 w 168713"/>
                <a:gd name="connsiteY6" fmla="*/ 799138 h 821755"/>
                <a:gd name="connsiteX7" fmla="*/ 7191 w 168713"/>
                <a:gd name="connsiteY7" fmla="*/ 801845 h 821755"/>
                <a:gd name="connsiteX8" fmla="*/ 7372 w 168713"/>
                <a:gd name="connsiteY8" fmla="*/ 802025 h 821755"/>
                <a:gd name="connsiteX9" fmla="*/ 9176 w 168713"/>
                <a:gd name="connsiteY9" fmla="*/ 804371 h 821755"/>
                <a:gd name="connsiteX10" fmla="*/ 9357 w 168713"/>
                <a:gd name="connsiteY10" fmla="*/ 804552 h 821755"/>
                <a:gd name="connsiteX11" fmla="*/ 11342 w 168713"/>
                <a:gd name="connsiteY11" fmla="*/ 806898 h 821755"/>
                <a:gd name="connsiteX12" fmla="*/ 11522 w 168713"/>
                <a:gd name="connsiteY12" fmla="*/ 807078 h 821755"/>
                <a:gd name="connsiteX13" fmla="*/ 13508 w 168713"/>
                <a:gd name="connsiteY13" fmla="*/ 809064 h 821755"/>
                <a:gd name="connsiteX14" fmla="*/ 13508 w 168713"/>
                <a:gd name="connsiteY14" fmla="*/ 809064 h 821755"/>
                <a:gd name="connsiteX15" fmla="*/ 15673 w 168713"/>
                <a:gd name="connsiteY15" fmla="*/ 810868 h 821755"/>
                <a:gd name="connsiteX16" fmla="*/ 16034 w 168713"/>
                <a:gd name="connsiteY16" fmla="*/ 811049 h 821755"/>
                <a:gd name="connsiteX17" fmla="*/ 21088 w 168713"/>
                <a:gd name="connsiteY17" fmla="*/ 814117 h 821755"/>
                <a:gd name="connsiteX18" fmla="*/ 21449 w 168713"/>
                <a:gd name="connsiteY18" fmla="*/ 814297 h 821755"/>
                <a:gd name="connsiteX19" fmla="*/ 24156 w 168713"/>
                <a:gd name="connsiteY19" fmla="*/ 815561 h 821755"/>
                <a:gd name="connsiteX20" fmla="*/ 24336 w 168713"/>
                <a:gd name="connsiteY20" fmla="*/ 815561 h 821755"/>
                <a:gd name="connsiteX21" fmla="*/ 27043 w 168713"/>
                <a:gd name="connsiteY21" fmla="*/ 816643 h 821755"/>
                <a:gd name="connsiteX22" fmla="*/ 27585 w 168713"/>
                <a:gd name="connsiteY22" fmla="*/ 816824 h 821755"/>
                <a:gd name="connsiteX23" fmla="*/ 30653 w 168713"/>
                <a:gd name="connsiteY23" fmla="*/ 817726 h 821755"/>
                <a:gd name="connsiteX24" fmla="*/ 31194 w 168713"/>
                <a:gd name="connsiteY24" fmla="*/ 817907 h 821755"/>
                <a:gd name="connsiteX25" fmla="*/ 34082 w 168713"/>
                <a:gd name="connsiteY25" fmla="*/ 818629 h 821755"/>
                <a:gd name="connsiteX26" fmla="*/ 34623 w 168713"/>
                <a:gd name="connsiteY26" fmla="*/ 818809 h 821755"/>
                <a:gd name="connsiteX27" fmla="*/ 38052 w 168713"/>
                <a:gd name="connsiteY27" fmla="*/ 819531 h 821755"/>
                <a:gd name="connsiteX28" fmla="*/ 38774 w 168713"/>
                <a:gd name="connsiteY28" fmla="*/ 819711 h 821755"/>
                <a:gd name="connsiteX29" fmla="*/ 42203 w 168713"/>
                <a:gd name="connsiteY29" fmla="*/ 820253 h 821755"/>
                <a:gd name="connsiteX30" fmla="*/ 42564 w 168713"/>
                <a:gd name="connsiteY30" fmla="*/ 820253 h 821755"/>
                <a:gd name="connsiteX31" fmla="*/ 46354 w 168713"/>
                <a:gd name="connsiteY31" fmla="*/ 820614 h 821755"/>
                <a:gd name="connsiteX32" fmla="*/ 47256 w 168713"/>
                <a:gd name="connsiteY32" fmla="*/ 820614 h 821755"/>
                <a:gd name="connsiteX33" fmla="*/ 51407 w 168713"/>
                <a:gd name="connsiteY33" fmla="*/ 820975 h 821755"/>
                <a:gd name="connsiteX34" fmla="*/ 162038 w 168713"/>
                <a:gd name="connsiteY34" fmla="*/ 821336 h 821755"/>
                <a:gd name="connsiteX35" fmla="*/ 168354 w 168713"/>
                <a:gd name="connsiteY35" fmla="*/ 781812 h 821755"/>
                <a:gd name="connsiteX36" fmla="*/ 156443 w 168713"/>
                <a:gd name="connsiteY36" fmla="*/ 760877 h 821755"/>
                <a:gd name="connsiteX37" fmla="*/ 49422 w 168713"/>
                <a:gd name="connsiteY37" fmla="*/ 759433 h 821755"/>
                <a:gd name="connsiteX38" fmla="*/ 38052 w 168713"/>
                <a:gd name="connsiteY38" fmla="*/ 748244 h 821755"/>
                <a:gd name="connsiteX39" fmla="*/ 22712 w 168713"/>
                <a:gd name="connsiteY39" fmla="*/ 474285 h 821755"/>
                <a:gd name="connsiteX40" fmla="*/ 13869 w 168713"/>
                <a:gd name="connsiteY40" fmla="*/ 303737 h 821755"/>
                <a:gd name="connsiteX41" fmla="*/ 13688 w 168713"/>
                <a:gd name="connsiteY41" fmla="*/ 299767 h 821755"/>
                <a:gd name="connsiteX42" fmla="*/ 13688 w 168713"/>
                <a:gd name="connsiteY42" fmla="*/ 299225 h 821755"/>
                <a:gd name="connsiteX43" fmla="*/ 13508 w 168713"/>
                <a:gd name="connsiteY43" fmla="*/ 295797 h 821755"/>
                <a:gd name="connsiteX44" fmla="*/ 13508 w 168713"/>
                <a:gd name="connsiteY44" fmla="*/ 294714 h 821755"/>
                <a:gd name="connsiteX45" fmla="*/ 13327 w 168713"/>
                <a:gd name="connsiteY45" fmla="*/ 291646 h 821755"/>
                <a:gd name="connsiteX46" fmla="*/ 13327 w 168713"/>
                <a:gd name="connsiteY46" fmla="*/ 290563 h 821755"/>
                <a:gd name="connsiteX47" fmla="*/ 13147 w 168713"/>
                <a:gd name="connsiteY47" fmla="*/ 287134 h 821755"/>
                <a:gd name="connsiteX48" fmla="*/ 13147 w 168713"/>
                <a:gd name="connsiteY48" fmla="*/ 285329 h 821755"/>
                <a:gd name="connsiteX49" fmla="*/ 13147 w 168713"/>
                <a:gd name="connsiteY49" fmla="*/ 283524 h 821755"/>
                <a:gd name="connsiteX50" fmla="*/ 12966 w 168713"/>
                <a:gd name="connsiteY50" fmla="*/ 276847 h 821755"/>
                <a:gd name="connsiteX51" fmla="*/ 12786 w 168713"/>
                <a:gd name="connsiteY51" fmla="*/ 273057 h 821755"/>
                <a:gd name="connsiteX52" fmla="*/ 12425 w 168713"/>
                <a:gd name="connsiteY52" fmla="*/ 261326 h 821755"/>
                <a:gd name="connsiteX53" fmla="*/ 12425 w 168713"/>
                <a:gd name="connsiteY53" fmla="*/ 260604 h 821755"/>
                <a:gd name="connsiteX54" fmla="*/ 11162 w 168713"/>
                <a:gd name="connsiteY54" fmla="*/ 229743 h 821755"/>
                <a:gd name="connsiteX55" fmla="*/ 11162 w 168713"/>
                <a:gd name="connsiteY55" fmla="*/ 227577 h 821755"/>
                <a:gd name="connsiteX56" fmla="*/ 10620 w 168713"/>
                <a:gd name="connsiteY56" fmla="*/ 211335 h 821755"/>
                <a:gd name="connsiteX57" fmla="*/ 10620 w 168713"/>
                <a:gd name="connsiteY57" fmla="*/ 210974 h 821755"/>
                <a:gd name="connsiteX58" fmla="*/ 10440 w 168713"/>
                <a:gd name="connsiteY58" fmla="*/ 206101 h 821755"/>
                <a:gd name="connsiteX59" fmla="*/ 10440 w 168713"/>
                <a:gd name="connsiteY59" fmla="*/ 204296 h 821755"/>
                <a:gd name="connsiteX60" fmla="*/ 10259 w 168713"/>
                <a:gd name="connsiteY60" fmla="*/ 200326 h 821755"/>
                <a:gd name="connsiteX61" fmla="*/ 10259 w 168713"/>
                <a:gd name="connsiteY61" fmla="*/ 198702 h 821755"/>
                <a:gd name="connsiteX62" fmla="*/ 10079 w 168713"/>
                <a:gd name="connsiteY62" fmla="*/ 193468 h 821755"/>
                <a:gd name="connsiteX63" fmla="*/ 10079 w 168713"/>
                <a:gd name="connsiteY63" fmla="*/ 192927 h 821755"/>
                <a:gd name="connsiteX64" fmla="*/ 9176 w 168713"/>
                <a:gd name="connsiteY64" fmla="*/ 168201 h 821755"/>
                <a:gd name="connsiteX65" fmla="*/ 9176 w 168713"/>
                <a:gd name="connsiteY65" fmla="*/ 168201 h 821755"/>
                <a:gd name="connsiteX66" fmla="*/ 8996 w 168713"/>
                <a:gd name="connsiteY66" fmla="*/ 162246 h 821755"/>
                <a:gd name="connsiteX67" fmla="*/ 8996 w 168713"/>
                <a:gd name="connsiteY67" fmla="*/ 160802 h 821755"/>
                <a:gd name="connsiteX68" fmla="*/ 8815 w 168713"/>
                <a:gd name="connsiteY68" fmla="*/ 156110 h 821755"/>
                <a:gd name="connsiteX69" fmla="*/ 8815 w 168713"/>
                <a:gd name="connsiteY69" fmla="*/ 154847 h 821755"/>
                <a:gd name="connsiteX70" fmla="*/ 8635 w 168713"/>
                <a:gd name="connsiteY70" fmla="*/ 150154 h 821755"/>
                <a:gd name="connsiteX71" fmla="*/ 8635 w 168713"/>
                <a:gd name="connsiteY71" fmla="*/ 148349 h 821755"/>
                <a:gd name="connsiteX72" fmla="*/ 8454 w 168713"/>
                <a:gd name="connsiteY72" fmla="*/ 144018 h 821755"/>
                <a:gd name="connsiteX73" fmla="*/ 8454 w 168713"/>
                <a:gd name="connsiteY73" fmla="*/ 142033 h 821755"/>
                <a:gd name="connsiteX74" fmla="*/ 8274 w 168713"/>
                <a:gd name="connsiteY74" fmla="*/ 138062 h 821755"/>
                <a:gd name="connsiteX75" fmla="*/ 8274 w 168713"/>
                <a:gd name="connsiteY75" fmla="*/ 136258 h 821755"/>
                <a:gd name="connsiteX76" fmla="*/ 8093 w 168713"/>
                <a:gd name="connsiteY76" fmla="*/ 131566 h 821755"/>
                <a:gd name="connsiteX77" fmla="*/ 8093 w 168713"/>
                <a:gd name="connsiteY77" fmla="*/ 130302 h 821755"/>
                <a:gd name="connsiteX78" fmla="*/ 7913 w 168713"/>
                <a:gd name="connsiteY78" fmla="*/ 125971 h 821755"/>
                <a:gd name="connsiteX79" fmla="*/ 7913 w 168713"/>
                <a:gd name="connsiteY79" fmla="*/ 123985 h 821755"/>
                <a:gd name="connsiteX80" fmla="*/ 7733 w 168713"/>
                <a:gd name="connsiteY80" fmla="*/ 119835 h 821755"/>
                <a:gd name="connsiteX81" fmla="*/ 7733 w 168713"/>
                <a:gd name="connsiteY81" fmla="*/ 118210 h 821755"/>
                <a:gd name="connsiteX82" fmla="*/ 7552 w 168713"/>
                <a:gd name="connsiteY82" fmla="*/ 113698 h 821755"/>
                <a:gd name="connsiteX83" fmla="*/ 7552 w 168713"/>
                <a:gd name="connsiteY83" fmla="*/ 112255 h 821755"/>
                <a:gd name="connsiteX84" fmla="*/ 7191 w 168713"/>
                <a:gd name="connsiteY84" fmla="*/ 100704 h 821755"/>
                <a:gd name="connsiteX85" fmla="*/ 7191 w 168713"/>
                <a:gd name="connsiteY85" fmla="*/ 100344 h 821755"/>
                <a:gd name="connsiteX86" fmla="*/ 7011 w 168713"/>
                <a:gd name="connsiteY86" fmla="*/ 94929 h 821755"/>
                <a:gd name="connsiteX87" fmla="*/ 7011 w 168713"/>
                <a:gd name="connsiteY87" fmla="*/ 93846 h 821755"/>
                <a:gd name="connsiteX88" fmla="*/ 6830 w 168713"/>
                <a:gd name="connsiteY88" fmla="*/ 89515 h 821755"/>
                <a:gd name="connsiteX89" fmla="*/ 6830 w 168713"/>
                <a:gd name="connsiteY89" fmla="*/ 87530 h 821755"/>
                <a:gd name="connsiteX90" fmla="*/ 6650 w 168713"/>
                <a:gd name="connsiteY90" fmla="*/ 84281 h 821755"/>
                <a:gd name="connsiteX91" fmla="*/ 6650 w 168713"/>
                <a:gd name="connsiteY91" fmla="*/ 82116 h 821755"/>
                <a:gd name="connsiteX92" fmla="*/ 6469 w 168713"/>
                <a:gd name="connsiteY92" fmla="*/ 78687 h 821755"/>
                <a:gd name="connsiteX93" fmla="*/ 6469 w 168713"/>
                <a:gd name="connsiteY93" fmla="*/ 76701 h 821755"/>
                <a:gd name="connsiteX94" fmla="*/ 6289 w 168713"/>
                <a:gd name="connsiteY94" fmla="*/ 73633 h 821755"/>
                <a:gd name="connsiteX95" fmla="*/ 6289 w 168713"/>
                <a:gd name="connsiteY95" fmla="*/ 71287 h 821755"/>
                <a:gd name="connsiteX96" fmla="*/ 6289 w 168713"/>
                <a:gd name="connsiteY96" fmla="*/ 68400 h 821755"/>
                <a:gd name="connsiteX97" fmla="*/ 6289 w 168713"/>
                <a:gd name="connsiteY97" fmla="*/ 66054 h 821755"/>
                <a:gd name="connsiteX98" fmla="*/ 6289 w 168713"/>
                <a:gd name="connsiteY98" fmla="*/ 63166 h 821755"/>
                <a:gd name="connsiteX99" fmla="*/ 6289 w 168713"/>
                <a:gd name="connsiteY99" fmla="*/ 61181 h 821755"/>
                <a:gd name="connsiteX100" fmla="*/ 6289 w 168713"/>
                <a:gd name="connsiteY100" fmla="*/ 58293 h 821755"/>
                <a:gd name="connsiteX101" fmla="*/ 6289 w 168713"/>
                <a:gd name="connsiteY101" fmla="*/ 56308 h 821755"/>
                <a:gd name="connsiteX102" fmla="*/ 6289 w 168713"/>
                <a:gd name="connsiteY102" fmla="*/ 53420 h 821755"/>
                <a:gd name="connsiteX103" fmla="*/ 6289 w 168713"/>
                <a:gd name="connsiteY103" fmla="*/ 51616 h 821755"/>
                <a:gd name="connsiteX104" fmla="*/ 6289 w 168713"/>
                <a:gd name="connsiteY104" fmla="*/ 48548 h 821755"/>
                <a:gd name="connsiteX105" fmla="*/ 6289 w 168713"/>
                <a:gd name="connsiteY105" fmla="*/ 46743 h 821755"/>
                <a:gd name="connsiteX106" fmla="*/ 6108 w 168713"/>
                <a:gd name="connsiteY106" fmla="*/ 42953 h 821755"/>
                <a:gd name="connsiteX107" fmla="*/ 6108 w 168713"/>
                <a:gd name="connsiteY107" fmla="*/ 42231 h 821755"/>
                <a:gd name="connsiteX108" fmla="*/ 5928 w 168713"/>
                <a:gd name="connsiteY108" fmla="*/ 37899 h 821755"/>
                <a:gd name="connsiteX109" fmla="*/ 5928 w 168713"/>
                <a:gd name="connsiteY109" fmla="*/ 36275 h 821755"/>
                <a:gd name="connsiteX110" fmla="*/ 5928 w 168713"/>
                <a:gd name="connsiteY110" fmla="*/ 33748 h 821755"/>
                <a:gd name="connsiteX111" fmla="*/ 5928 w 168713"/>
                <a:gd name="connsiteY111" fmla="*/ 32124 h 821755"/>
                <a:gd name="connsiteX112" fmla="*/ 5928 w 168713"/>
                <a:gd name="connsiteY112" fmla="*/ 29598 h 821755"/>
                <a:gd name="connsiteX113" fmla="*/ 5928 w 168713"/>
                <a:gd name="connsiteY113" fmla="*/ 27973 h 821755"/>
                <a:gd name="connsiteX114" fmla="*/ 5928 w 168713"/>
                <a:gd name="connsiteY114" fmla="*/ 25627 h 821755"/>
                <a:gd name="connsiteX115" fmla="*/ 5928 w 168713"/>
                <a:gd name="connsiteY115" fmla="*/ 24003 h 821755"/>
                <a:gd name="connsiteX116" fmla="*/ 5928 w 168713"/>
                <a:gd name="connsiteY116" fmla="*/ 22018 h 821755"/>
                <a:gd name="connsiteX117" fmla="*/ 5928 w 168713"/>
                <a:gd name="connsiteY117" fmla="*/ 20394 h 821755"/>
                <a:gd name="connsiteX118" fmla="*/ 5928 w 168713"/>
                <a:gd name="connsiteY118" fmla="*/ 18589 h 821755"/>
                <a:gd name="connsiteX119" fmla="*/ 5928 w 168713"/>
                <a:gd name="connsiteY119" fmla="*/ 16965 h 821755"/>
                <a:gd name="connsiteX120" fmla="*/ 5928 w 168713"/>
                <a:gd name="connsiteY120" fmla="*/ 15160 h 821755"/>
                <a:gd name="connsiteX121" fmla="*/ 5928 w 168713"/>
                <a:gd name="connsiteY121" fmla="*/ 13716 h 821755"/>
                <a:gd name="connsiteX122" fmla="*/ 5928 w 168713"/>
                <a:gd name="connsiteY122" fmla="*/ 12092 h 821755"/>
                <a:gd name="connsiteX123" fmla="*/ 5928 w 168713"/>
                <a:gd name="connsiteY123" fmla="*/ 10648 h 821755"/>
                <a:gd name="connsiteX124" fmla="*/ 5928 w 168713"/>
                <a:gd name="connsiteY124" fmla="*/ 9024 h 821755"/>
                <a:gd name="connsiteX125" fmla="*/ 5928 w 168713"/>
                <a:gd name="connsiteY125" fmla="*/ 7760 h 821755"/>
                <a:gd name="connsiteX126" fmla="*/ 5928 w 168713"/>
                <a:gd name="connsiteY126" fmla="*/ 6136 h 821755"/>
                <a:gd name="connsiteX127" fmla="*/ 5928 w 168713"/>
                <a:gd name="connsiteY127" fmla="*/ 4873 h 821755"/>
                <a:gd name="connsiteX128" fmla="*/ 5928 w 168713"/>
                <a:gd name="connsiteY128" fmla="*/ 3429 h 821755"/>
                <a:gd name="connsiteX129" fmla="*/ 5928 w 168713"/>
                <a:gd name="connsiteY129" fmla="*/ 2346 h 821755"/>
                <a:gd name="connsiteX130" fmla="*/ 5928 w 168713"/>
                <a:gd name="connsiteY130" fmla="*/ 0 h 821755"/>
                <a:gd name="connsiteX131" fmla="*/ 153 w 168713"/>
                <a:gd name="connsiteY131" fmla="*/ 217291 h 8217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Lst>
              <a:rect l="l" t="t" r="r" b="b"/>
              <a:pathLst>
                <a:path w="168713" h="821755">
                  <a:moveTo>
                    <a:pt x="153" y="217291"/>
                  </a:moveTo>
                  <a:cubicBezTo>
                    <a:pt x="1055" y="250678"/>
                    <a:pt x="2138" y="284066"/>
                    <a:pt x="1596" y="317453"/>
                  </a:cubicBezTo>
                  <a:cubicBezTo>
                    <a:pt x="1235" y="346149"/>
                    <a:pt x="6108" y="632921"/>
                    <a:pt x="4484" y="691756"/>
                  </a:cubicBezTo>
                  <a:cubicBezTo>
                    <a:pt x="3401" y="726407"/>
                    <a:pt x="1957" y="761238"/>
                    <a:pt x="3943" y="795709"/>
                  </a:cubicBezTo>
                  <a:cubicBezTo>
                    <a:pt x="3943" y="795709"/>
                    <a:pt x="3943" y="795709"/>
                    <a:pt x="3943" y="795709"/>
                  </a:cubicBezTo>
                  <a:cubicBezTo>
                    <a:pt x="4484" y="796791"/>
                    <a:pt x="4845" y="797694"/>
                    <a:pt x="5386" y="798777"/>
                  </a:cubicBezTo>
                  <a:cubicBezTo>
                    <a:pt x="5386" y="798957"/>
                    <a:pt x="5567" y="798957"/>
                    <a:pt x="5567" y="799138"/>
                  </a:cubicBezTo>
                  <a:cubicBezTo>
                    <a:pt x="6108" y="800040"/>
                    <a:pt x="6650" y="800942"/>
                    <a:pt x="7191" y="801845"/>
                  </a:cubicBezTo>
                  <a:cubicBezTo>
                    <a:pt x="7191" y="801845"/>
                    <a:pt x="7372" y="802025"/>
                    <a:pt x="7372" y="802025"/>
                  </a:cubicBezTo>
                  <a:cubicBezTo>
                    <a:pt x="7913" y="802928"/>
                    <a:pt x="8454" y="803649"/>
                    <a:pt x="9176" y="804371"/>
                  </a:cubicBezTo>
                  <a:cubicBezTo>
                    <a:pt x="9176" y="804371"/>
                    <a:pt x="9357" y="804552"/>
                    <a:pt x="9357" y="804552"/>
                  </a:cubicBezTo>
                  <a:cubicBezTo>
                    <a:pt x="9898" y="805274"/>
                    <a:pt x="10620" y="806176"/>
                    <a:pt x="11342" y="806898"/>
                  </a:cubicBezTo>
                  <a:cubicBezTo>
                    <a:pt x="11342" y="807078"/>
                    <a:pt x="11522" y="807078"/>
                    <a:pt x="11522" y="807078"/>
                  </a:cubicBezTo>
                  <a:cubicBezTo>
                    <a:pt x="12244" y="807800"/>
                    <a:pt x="12786" y="808522"/>
                    <a:pt x="13508" y="809064"/>
                  </a:cubicBezTo>
                  <a:cubicBezTo>
                    <a:pt x="13508" y="809064"/>
                    <a:pt x="13508" y="809064"/>
                    <a:pt x="13508" y="809064"/>
                  </a:cubicBezTo>
                  <a:cubicBezTo>
                    <a:pt x="14230" y="809785"/>
                    <a:pt x="14952" y="810327"/>
                    <a:pt x="15673" y="810868"/>
                  </a:cubicBezTo>
                  <a:cubicBezTo>
                    <a:pt x="15854" y="810868"/>
                    <a:pt x="15854" y="811049"/>
                    <a:pt x="16034" y="811049"/>
                  </a:cubicBezTo>
                  <a:cubicBezTo>
                    <a:pt x="17659" y="812132"/>
                    <a:pt x="19283" y="813215"/>
                    <a:pt x="21088" y="814117"/>
                  </a:cubicBezTo>
                  <a:cubicBezTo>
                    <a:pt x="21268" y="814117"/>
                    <a:pt x="21449" y="814297"/>
                    <a:pt x="21449" y="814297"/>
                  </a:cubicBezTo>
                  <a:cubicBezTo>
                    <a:pt x="22351" y="814659"/>
                    <a:pt x="23253" y="815200"/>
                    <a:pt x="24156" y="815561"/>
                  </a:cubicBezTo>
                  <a:cubicBezTo>
                    <a:pt x="24156" y="815561"/>
                    <a:pt x="24336" y="815561"/>
                    <a:pt x="24336" y="815561"/>
                  </a:cubicBezTo>
                  <a:cubicBezTo>
                    <a:pt x="25238" y="815922"/>
                    <a:pt x="26141" y="816283"/>
                    <a:pt x="27043" y="816643"/>
                  </a:cubicBezTo>
                  <a:cubicBezTo>
                    <a:pt x="27224" y="816643"/>
                    <a:pt x="27404" y="816824"/>
                    <a:pt x="27585" y="816824"/>
                  </a:cubicBezTo>
                  <a:cubicBezTo>
                    <a:pt x="28667" y="817185"/>
                    <a:pt x="29570" y="817366"/>
                    <a:pt x="30653" y="817726"/>
                  </a:cubicBezTo>
                  <a:cubicBezTo>
                    <a:pt x="30833" y="817726"/>
                    <a:pt x="31014" y="817726"/>
                    <a:pt x="31194" y="817907"/>
                  </a:cubicBezTo>
                  <a:cubicBezTo>
                    <a:pt x="32097" y="818087"/>
                    <a:pt x="33179" y="818448"/>
                    <a:pt x="34082" y="818629"/>
                  </a:cubicBezTo>
                  <a:cubicBezTo>
                    <a:pt x="34262" y="818629"/>
                    <a:pt x="34443" y="818629"/>
                    <a:pt x="34623" y="818809"/>
                  </a:cubicBezTo>
                  <a:cubicBezTo>
                    <a:pt x="35706" y="818990"/>
                    <a:pt x="36969" y="819170"/>
                    <a:pt x="38052" y="819531"/>
                  </a:cubicBezTo>
                  <a:cubicBezTo>
                    <a:pt x="38233" y="819531"/>
                    <a:pt x="38594" y="819531"/>
                    <a:pt x="38774" y="819711"/>
                  </a:cubicBezTo>
                  <a:cubicBezTo>
                    <a:pt x="39857" y="819892"/>
                    <a:pt x="40940" y="820073"/>
                    <a:pt x="42203" y="820253"/>
                  </a:cubicBezTo>
                  <a:cubicBezTo>
                    <a:pt x="42383" y="820253"/>
                    <a:pt x="42383" y="820253"/>
                    <a:pt x="42564" y="820253"/>
                  </a:cubicBezTo>
                  <a:cubicBezTo>
                    <a:pt x="43827" y="820434"/>
                    <a:pt x="45091" y="820614"/>
                    <a:pt x="46354" y="820614"/>
                  </a:cubicBezTo>
                  <a:cubicBezTo>
                    <a:pt x="46715" y="820614"/>
                    <a:pt x="46895" y="820614"/>
                    <a:pt x="47256" y="820614"/>
                  </a:cubicBezTo>
                  <a:cubicBezTo>
                    <a:pt x="48520" y="820794"/>
                    <a:pt x="49963" y="820794"/>
                    <a:pt x="51407" y="820975"/>
                  </a:cubicBezTo>
                  <a:cubicBezTo>
                    <a:pt x="78298" y="822599"/>
                    <a:pt x="135688" y="821155"/>
                    <a:pt x="162038" y="821336"/>
                  </a:cubicBezTo>
                  <a:cubicBezTo>
                    <a:pt x="166730" y="821336"/>
                    <a:pt x="169798" y="819351"/>
                    <a:pt x="168354" y="781812"/>
                  </a:cubicBezTo>
                  <a:cubicBezTo>
                    <a:pt x="167813" y="770442"/>
                    <a:pt x="171422" y="759975"/>
                    <a:pt x="156443" y="760877"/>
                  </a:cubicBezTo>
                  <a:cubicBezTo>
                    <a:pt x="116017" y="760516"/>
                    <a:pt x="84073" y="758531"/>
                    <a:pt x="49422" y="759433"/>
                  </a:cubicBezTo>
                  <a:cubicBezTo>
                    <a:pt x="42383" y="759614"/>
                    <a:pt x="38233" y="756726"/>
                    <a:pt x="38052" y="748244"/>
                  </a:cubicBezTo>
                  <a:cubicBezTo>
                    <a:pt x="37150" y="656744"/>
                    <a:pt x="26863" y="565605"/>
                    <a:pt x="22712" y="474285"/>
                  </a:cubicBezTo>
                  <a:cubicBezTo>
                    <a:pt x="20185" y="417436"/>
                    <a:pt x="15854" y="360587"/>
                    <a:pt x="13869" y="303737"/>
                  </a:cubicBezTo>
                  <a:cubicBezTo>
                    <a:pt x="13869" y="302474"/>
                    <a:pt x="13688" y="301211"/>
                    <a:pt x="13688" y="299767"/>
                  </a:cubicBezTo>
                  <a:cubicBezTo>
                    <a:pt x="13688" y="299586"/>
                    <a:pt x="13688" y="299406"/>
                    <a:pt x="13688" y="299225"/>
                  </a:cubicBezTo>
                  <a:cubicBezTo>
                    <a:pt x="13688" y="298142"/>
                    <a:pt x="13688" y="296879"/>
                    <a:pt x="13508" y="295797"/>
                  </a:cubicBezTo>
                  <a:cubicBezTo>
                    <a:pt x="13508" y="295435"/>
                    <a:pt x="13508" y="295074"/>
                    <a:pt x="13508" y="294714"/>
                  </a:cubicBezTo>
                  <a:cubicBezTo>
                    <a:pt x="13508" y="293811"/>
                    <a:pt x="13508" y="292728"/>
                    <a:pt x="13327" y="291646"/>
                  </a:cubicBezTo>
                  <a:cubicBezTo>
                    <a:pt x="13327" y="291285"/>
                    <a:pt x="13327" y="290924"/>
                    <a:pt x="13327" y="290563"/>
                  </a:cubicBezTo>
                  <a:cubicBezTo>
                    <a:pt x="13327" y="289480"/>
                    <a:pt x="13327" y="288397"/>
                    <a:pt x="13147" y="287134"/>
                  </a:cubicBezTo>
                  <a:cubicBezTo>
                    <a:pt x="13147" y="286592"/>
                    <a:pt x="13147" y="286051"/>
                    <a:pt x="13147" y="285329"/>
                  </a:cubicBezTo>
                  <a:cubicBezTo>
                    <a:pt x="13147" y="284788"/>
                    <a:pt x="13147" y="284066"/>
                    <a:pt x="13147" y="283524"/>
                  </a:cubicBezTo>
                  <a:cubicBezTo>
                    <a:pt x="13147" y="281359"/>
                    <a:pt x="12966" y="279013"/>
                    <a:pt x="12966" y="276847"/>
                  </a:cubicBezTo>
                  <a:cubicBezTo>
                    <a:pt x="12966" y="275583"/>
                    <a:pt x="12786" y="274320"/>
                    <a:pt x="12786" y="273057"/>
                  </a:cubicBezTo>
                  <a:cubicBezTo>
                    <a:pt x="12605" y="269267"/>
                    <a:pt x="12425" y="265296"/>
                    <a:pt x="12425" y="261326"/>
                  </a:cubicBezTo>
                  <a:cubicBezTo>
                    <a:pt x="12425" y="261145"/>
                    <a:pt x="12425" y="260965"/>
                    <a:pt x="12425" y="260604"/>
                  </a:cubicBezTo>
                  <a:cubicBezTo>
                    <a:pt x="12064" y="250858"/>
                    <a:pt x="11703" y="240391"/>
                    <a:pt x="11162" y="229743"/>
                  </a:cubicBezTo>
                  <a:cubicBezTo>
                    <a:pt x="11162" y="229021"/>
                    <a:pt x="11162" y="228299"/>
                    <a:pt x="11162" y="227577"/>
                  </a:cubicBezTo>
                  <a:cubicBezTo>
                    <a:pt x="10981" y="222163"/>
                    <a:pt x="10801" y="216749"/>
                    <a:pt x="10620" y="211335"/>
                  </a:cubicBezTo>
                  <a:cubicBezTo>
                    <a:pt x="10620" y="211154"/>
                    <a:pt x="10620" y="211154"/>
                    <a:pt x="10620" y="210974"/>
                  </a:cubicBezTo>
                  <a:cubicBezTo>
                    <a:pt x="10620" y="209349"/>
                    <a:pt x="10440" y="207725"/>
                    <a:pt x="10440" y="206101"/>
                  </a:cubicBezTo>
                  <a:cubicBezTo>
                    <a:pt x="10440" y="205560"/>
                    <a:pt x="10440" y="204838"/>
                    <a:pt x="10440" y="204296"/>
                  </a:cubicBezTo>
                  <a:cubicBezTo>
                    <a:pt x="10440" y="203033"/>
                    <a:pt x="10259" y="201589"/>
                    <a:pt x="10259" y="200326"/>
                  </a:cubicBezTo>
                  <a:cubicBezTo>
                    <a:pt x="10259" y="199784"/>
                    <a:pt x="10259" y="199243"/>
                    <a:pt x="10259" y="198702"/>
                  </a:cubicBezTo>
                  <a:cubicBezTo>
                    <a:pt x="10259" y="196897"/>
                    <a:pt x="10079" y="195272"/>
                    <a:pt x="10079" y="193468"/>
                  </a:cubicBezTo>
                  <a:cubicBezTo>
                    <a:pt x="10079" y="193287"/>
                    <a:pt x="10079" y="193107"/>
                    <a:pt x="10079" y="192927"/>
                  </a:cubicBezTo>
                  <a:cubicBezTo>
                    <a:pt x="9718" y="184805"/>
                    <a:pt x="9537" y="176503"/>
                    <a:pt x="9176" y="168201"/>
                  </a:cubicBezTo>
                  <a:cubicBezTo>
                    <a:pt x="9176" y="168201"/>
                    <a:pt x="9176" y="168201"/>
                    <a:pt x="9176" y="168201"/>
                  </a:cubicBezTo>
                  <a:cubicBezTo>
                    <a:pt x="9176" y="166216"/>
                    <a:pt x="8996" y="164231"/>
                    <a:pt x="8996" y="162246"/>
                  </a:cubicBezTo>
                  <a:cubicBezTo>
                    <a:pt x="8996" y="161705"/>
                    <a:pt x="8996" y="161344"/>
                    <a:pt x="8996" y="160802"/>
                  </a:cubicBezTo>
                  <a:cubicBezTo>
                    <a:pt x="8996" y="159178"/>
                    <a:pt x="8815" y="157554"/>
                    <a:pt x="8815" y="156110"/>
                  </a:cubicBezTo>
                  <a:cubicBezTo>
                    <a:pt x="8815" y="155749"/>
                    <a:pt x="8815" y="155207"/>
                    <a:pt x="8815" y="154847"/>
                  </a:cubicBezTo>
                  <a:cubicBezTo>
                    <a:pt x="8815" y="153222"/>
                    <a:pt x="8635" y="151779"/>
                    <a:pt x="8635" y="150154"/>
                  </a:cubicBezTo>
                  <a:cubicBezTo>
                    <a:pt x="8635" y="149613"/>
                    <a:pt x="8635" y="148891"/>
                    <a:pt x="8635" y="148349"/>
                  </a:cubicBezTo>
                  <a:cubicBezTo>
                    <a:pt x="8635" y="146906"/>
                    <a:pt x="8454" y="145462"/>
                    <a:pt x="8454" y="144018"/>
                  </a:cubicBezTo>
                  <a:cubicBezTo>
                    <a:pt x="8454" y="143296"/>
                    <a:pt x="8454" y="142574"/>
                    <a:pt x="8454" y="142033"/>
                  </a:cubicBezTo>
                  <a:cubicBezTo>
                    <a:pt x="8454" y="140769"/>
                    <a:pt x="8274" y="139326"/>
                    <a:pt x="8274" y="138062"/>
                  </a:cubicBezTo>
                  <a:cubicBezTo>
                    <a:pt x="8274" y="137521"/>
                    <a:pt x="8274" y="136799"/>
                    <a:pt x="8274" y="136258"/>
                  </a:cubicBezTo>
                  <a:cubicBezTo>
                    <a:pt x="8274" y="134634"/>
                    <a:pt x="8093" y="133190"/>
                    <a:pt x="8093" y="131566"/>
                  </a:cubicBezTo>
                  <a:cubicBezTo>
                    <a:pt x="8093" y="131204"/>
                    <a:pt x="8093" y="130663"/>
                    <a:pt x="8093" y="130302"/>
                  </a:cubicBezTo>
                  <a:cubicBezTo>
                    <a:pt x="8093" y="128858"/>
                    <a:pt x="7913" y="127415"/>
                    <a:pt x="7913" y="125971"/>
                  </a:cubicBezTo>
                  <a:cubicBezTo>
                    <a:pt x="7913" y="125249"/>
                    <a:pt x="7913" y="124707"/>
                    <a:pt x="7913" y="123985"/>
                  </a:cubicBezTo>
                  <a:cubicBezTo>
                    <a:pt x="7913" y="122542"/>
                    <a:pt x="7733" y="121278"/>
                    <a:pt x="7733" y="119835"/>
                  </a:cubicBezTo>
                  <a:cubicBezTo>
                    <a:pt x="7733" y="119293"/>
                    <a:pt x="7733" y="118752"/>
                    <a:pt x="7733" y="118210"/>
                  </a:cubicBezTo>
                  <a:cubicBezTo>
                    <a:pt x="7733" y="116766"/>
                    <a:pt x="7552" y="115142"/>
                    <a:pt x="7552" y="113698"/>
                  </a:cubicBezTo>
                  <a:cubicBezTo>
                    <a:pt x="7552" y="113157"/>
                    <a:pt x="7552" y="112796"/>
                    <a:pt x="7552" y="112255"/>
                  </a:cubicBezTo>
                  <a:cubicBezTo>
                    <a:pt x="7372" y="108284"/>
                    <a:pt x="7372" y="104495"/>
                    <a:pt x="7191" y="100704"/>
                  </a:cubicBezTo>
                  <a:cubicBezTo>
                    <a:pt x="7191" y="100524"/>
                    <a:pt x="7191" y="100524"/>
                    <a:pt x="7191" y="100344"/>
                  </a:cubicBezTo>
                  <a:cubicBezTo>
                    <a:pt x="7191" y="98539"/>
                    <a:pt x="7011" y="96734"/>
                    <a:pt x="7011" y="94929"/>
                  </a:cubicBezTo>
                  <a:cubicBezTo>
                    <a:pt x="7011" y="94568"/>
                    <a:pt x="7011" y="94207"/>
                    <a:pt x="7011" y="93846"/>
                  </a:cubicBezTo>
                  <a:cubicBezTo>
                    <a:pt x="7011" y="92402"/>
                    <a:pt x="6830" y="90959"/>
                    <a:pt x="6830" y="89515"/>
                  </a:cubicBezTo>
                  <a:cubicBezTo>
                    <a:pt x="6830" y="88793"/>
                    <a:pt x="6830" y="88071"/>
                    <a:pt x="6830" y="87530"/>
                  </a:cubicBezTo>
                  <a:cubicBezTo>
                    <a:pt x="6830" y="86447"/>
                    <a:pt x="6830" y="85364"/>
                    <a:pt x="6650" y="84281"/>
                  </a:cubicBezTo>
                  <a:cubicBezTo>
                    <a:pt x="6650" y="83559"/>
                    <a:pt x="6650" y="82838"/>
                    <a:pt x="6650" y="82116"/>
                  </a:cubicBezTo>
                  <a:cubicBezTo>
                    <a:pt x="6650" y="81033"/>
                    <a:pt x="6650" y="79950"/>
                    <a:pt x="6469" y="78687"/>
                  </a:cubicBezTo>
                  <a:cubicBezTo>
                    <a:pt x="6469" y="77965"/>
                    <a:pt x="6469" y="77423"/>
                    <a:pt x="6469" y="76701"/>
                  </a:cubicBezTo>
                  <a:cubicBezTo>
                    <a:pt x="6469" y="75619"/>
                    <a:pt x="6469" y="74716"/>
                    <a:pt x="6289" y="73633"/>
                  </a:cubicBezTo>
                  <a:cubicBezTo>
                    <a:pt x="6289" y="72912"/>
                    <a:pt x="6289" y="72009"/>
                    <a:pt x="6289" y="71287"/>
                  </a:cubicBezTo>
                  <a:cubicBezTo>
                    <a:pt x="6289" y="70385"/>
                    <a:pt x="6289" y="69482"/>
                    <a:pt x="6289" y="68400"/>
                  </a:cubicBezTo>
                  <a:cubicBezTo>
                    <a:pt x="6289" y="67678"/>
                    <a:pt x="6289" y="66956"/>
                    <a:pt x="6289" y="66054"/>
                  </a:cubicBezTo>
                  <a:cubicBezTo>
                    <a:pt x="6289" y="64971"/>
                    <a:pt x="6289" y="64068"/>
                    <a:pt x="6289" y="63166"/>
                  </a:cubicBezTo>
                  <a:cubicBezTo>
                    <a:pt x="6289" y="62444"/>
                    <a:pt x="6289" y="61903"/>
                    <a:pt x="6289" y="61181"/>
                  </a:cubicBezTo>
                  <a:cubicBezTo>
                    <a:pt x="6289" y="60098"/>
                    <a:pt x="6289" y="59195"/>
                    <a:pt x="6289" y="58293"/>
                  </a:cubicBezTo>
                  <a:cubicBezTo>
                    <a:pt x="6289" y="57571"/>
                    <a:pt x="6289" y="56849"/>
                    <a:pt x="6289" y="56308"/>
                  </a:cubicBezTo>
                  <a:cubicBezTo>
                    <a:pt x="6289" y="55225"/>
                    <a:pt x="6289" y="54323"/>
                    <a:pt x="6289" y="53420"/>
                  </a:cubicBezTo>
                  <a:cubicBezTo>
                    <a:pt x="6289" y="52879"/>
                    <a:pt x="6289" y="52157"/>
                    <a:pt x="6289" y="51616"/>
                  </a:cubicBezTo>
                  <a:cubicBezTo>
                    <a:pt x="6289" y="50533"/>
                    <a:pt x="6289" y="49630"/>
                    <a:pt x="6289" y="48548"/>
                  </a:cubicBezTo>
                  <a:cubicBezTo>
                    <a:pt x="6289" y="48006"/>
                    <a:pt x="6289" y="47465"/>
                    <a:pt x="6289" y="46743"/>
                  </a:cubicBezTo>
                  <a:cubicBezTo>
                    <a:pt x="6289" y="45479"/>
                    <a:pt x="6289" y="44216"/>
                    <a:pt x="6108" y="42953"/>
                  </a:cubicBezTo>
                  <a:cubicBezTo>
                    <a:pt x="6108" y="42772"/>
                    <a:pt x="6108" y="42592"/>
                    <a:pt x="6108" y="42231"/>
                  </a:cubicBezTo>
                  <a:cubicBezTo>
                    <a:pt x="6108" y="40787"/>
                    <a:pt x="6108" y="39343"/>
                    <a:pt x="5928" y="37899"/>
                  </a:cubicBezTo>
                  <a:cubicBezTo>
                    <a:pt x="5928" y="37358"/>
                    <a:pt x="5928" y="36817"/>
                    <a:pt x="5928" y="36275"/>
                  </a:cubicBezTo>
                  <a:cubicBezTo>
                    <a:pt x="5928" y="35373"/>
                    <a:pt x="5928" y="34651"/>
                    <a:pt x="5928" y="33748"/>
                  </a:cubicBezTo>
                  <a:cubicBezTo>
                    <a:pt x="5928" y="33207"/>
                    <a:pt x="5928" y="32666"/>
                    <a:pt x="5928" y="32124"/>
                  </a:cubicBezTo>
                  <a:cubicBezTo>
                    <a:pt x="5928" y="31222"/>
                    <a:pt x="5928" y="30500"/>
                    <a:pt x="5928" y="29598"/>
                  </a:cubicBezTo>
                  <a:cubicBezTo>
                    <a:pt x="5928" y="29056"/>
                    <a:pt x="5928" y="28515"/>
                    <a:pt x="5928" y="27973"/>
                  </a:cubicBezTo>
                  <a:cubicBezTo>
                    <a:pt x="5928" y="27252"/>
                    <a:pt x="5928" y="26530"/>
                    <a:pt x="5928" y="25627"/>
                  </a:cubicBezTo>
                  <a:cubicBezTo>
                    <a:pt x="5928" y="25086"/>
                    <a:pt x="5928" y="24545"/>
                    <a:pt x="5928" y="24003"/>
                  </a:cubicBezTo>
                  <a:cubicBezTo>
                    <a:pt x="5928" y="23281"/>
                    <a:pt x="5928" y="22559"/>
                    <a:pt x="5928" y="22018"/>
                  </a:cubicBezTo>
                  <a:cubicBezTo>
                    <a:pt x="5928" y="21477"/>
                    <a:pt x="5928" y="20935"/>
                    <a:pt x="5928" y="20394"/>
                  </a:cubicBezTo>
                  <a:cubicBezTo>
                    <a:pt x="5928" y="19672"/>
                    <a:pt x="5928" y="19130"/>
                    <a:pt x="5928" y="18589"/>
                  </a:cubicBezTo>
                  <a:cubicBezTo>
                    <a:pt x="5928" y="18047"/>
                    <a:pt x="5928" y="17506"/>
                    <a:pt x="5928" y="16965"/>
                  </a:cubicBezTo>
                  <a:cubicBezTo>
                    <a:pt x="5928" y="16423"/>
                    <a:pt x="5928" y="15701"/>
                    <a:pt x="5928" y="15160"/>
                  </a:cubicBezTo>
                  <a:cubicBezTo>
                    <a:pt x="5928" y="14619"/>
                    <a:pt x="5928" y="14077"/>
                    <a:pt x="5928" y="13716"/>
                  </a:cubicBezTo>
                  <a:cubicBezTo>
                    <a:pt x="5928" y="13175"/>
                    <a:pt x="5928" y="12633"/>
                    <a:pt x="5928" y="12092"/>
                  </a:cubicBezTo>
                  <a:cubicBezTo>
                    <a:pt x="5928" y="11551"/>
                    <a:pt x="5928" y="11189"/>
                    <a:pt x="5928" y="10648"/>
                  </a:cubicBezTo>
                  <a:cubicBezTo>
                    <a:pt x="5928" y="10107"/>
                    <a:pt x="5928" y="9565"/>
                    <a:pt x="5928" y="9024"/>
                  </a:cubicBezTo>
                  <a:cubicBezTo>
                    <a:pt x="5928" y="8663"/>
                    <a:pt x="5928" y="8121"/>
                    <a:pt x="5928" y="7760"/>
                  </a:cubicBezTo>
                  <a:cubicBezTo>
                    <a:pt x="5928" y="7219"/>
                    <a:pt x="5928" y="6677"/>
                    <a:pt x="5928" y="6136"/>
                  </a:cubicBezTo>
                  <a:cubicBezTo>
                    <a:pt x="5928" y="5775"/>
                    <a:pt x="5928" y="5234"/>
                    <a:pt x="5928" y="4873"/>
                  </a:cubicBezTo>
                  <a:cubicBezTo>
                    <a:pt x="5928" y="4332"/>
                    <a:pt x="5928" y="3970"/>
                    <a:pt x="5928" y="3429"/>
                  </a:cubicBezTo>
                  <a:cubicBezTo>
                    <a:pt x="5928" y="3068"/>
                    <a:pt x="5928" y="2707"/>
                    <a:pt x="5928" y="2346"/>
                  </a:cubicBezTo>
                  <a:cubicBezTo>
                    <a:pt x="5928" y="1625"/>
                    <a:pt x="5928" y="722"/>
                    <a:pt x="5928" y="0"/>
                  </a:cubicBezTo>
                  <a:cubicBezTo>
                    <a:pt x="2499" y="1985"/>
                    <a:pt x="-750" y="184805"/>
                    <a:pt x="153" y="217291"/>
                  </a:cubicBezTo>
                  <a:close/>
                </a:path>
              </a:pathLst>
            </a:custGeom>
            <a:solidFill>
              <a:srgbClr val="FFFFFF"/>
            </a:solidFill>
            <a:ln w="1804" cap="flat">
              <a:noFill/>
              <a:prstDash val="solid"/>
              <a:miter/>
            </a:ln>
          </p:spPr>
          <p:txBody>
            <a:bodyPr rtlCol="0" anchor="ctr"/>
            <a:lstStyle/>
            <a:p>
              <a:endParaRPr lang="en-US"/>
            </a:p>
          </p:txBody>
        </p:sp>
        <p:sp>
          <p:nvSpPr>
            <p:cNvPr id="239" name="Freeform 813">
              <a:extLst>
                <a:ext uri="{FF2B5EF4-FFF2-40B4-BE49-F238E27FC236}">
                  <a16:creationId xmlns:a16="http://schemas.microsoft.com/office/drawing/2014/main" id="{CF39F148-27A4-70CC-2759-02A873B30C55}"/>
                </a:ext>
              </a:extLst>
            </p:cNvPr>
            <p:cNvSpPr/>
            <p:nvPr/>
          </p:nvSpPr>
          <p:spPr>
            <a:xfrm>
              <a:off x="3839176" y="6289507"/>
              <a:ext cx="282441" cy="45124"/>
            </a:xfrm>
            <a:custGeom>
              <a:avLst/>
              <a:gdLst>
                <a:gd name="connsiteX0" fmla="*/ 168743 w 282441"/>
                <a:gd name="connsiteY0" fmla="*/ 23462 h 45124"/>
                <a:gd name="connsiteX1" fmla="*/ 92402 w 282441"/>
                <a:gd name="connsiteY1" fmla="*/ 23281 h 45124"/>
                <a:gd name="connsiteX2" fmla="*/ 0 w 282441"/>
                <a:gd name="connsiteY2" fmla="*/ 22379 h 45124"/>
                <a:gd name="connsiteX3" fmla="*/ 0 w 282441"/>
                <a:gd name="connsiteY3" fmla="*/ 24725 h 45124"/>
                <a:gd name="connsiteX4" fmla="*/ 0 w 282441"/>
                <a:gd name="connsiteY4" fmla="*/ 25266 h 45124"/>
                <a:gd name="connsiteX5" fmla="*/ 0 w 282441"/>
                <a:gd name="connsiteY5" fmla="*/ 25988 h 45124"/>
                <a:gd name="connsiteX6" fmla="*/ 0 w 282441"/>
                <a:gd name="connsiteY6" fmla="*/ 26530 h 45124"/>
                <a:gd name="connsiteX7" fmla="*/ 0 w 282441"/>
                <a:gd name="connsiteY7" fmla="*/ 27252 h 45124"/>
                <a:gd name="connsiteX8" fmla="*/ 0 w 282441"/>
                <a:gd name="connsiteY8" fmla="*/ 27793 h 45124"/>
                <a:gd name="connsiteX9" fmla="*/ 0 w 282441"/>
                <a:gd name="connsiteY9" fmla="*/ 28515 h 45124"/>
                <a:gd name="connsiteX10" fmla="*/ 0 w 282441"/>
                <a:gd name="connsiteY10" fmla="*/ 29056 h 45124"/>
                <a:gd name="connsiteX11" fmla="*/ 180 w 282441"/>
                <a:gd name="connsiteY11" fmla="*/ 29598 h 45124"/>
                <a:gd name="connsiteX12" fmla="*/ 361 w 282441"/>
                <a:gd name="connsiteY12" fmla="*/ 30139 h 45124"/>
                <a:gd name="connsiteX13" fmla="*/ 542 w 282441"/>
                <a:gd name="connsiteY13" fmla="*/ 31041 h 45124"/>
                <a:gd name="connsiteX14" fmla="*/ 722 w 282441"/>
                <a:gd name="connsiteY14" fmla="*/ 31583 h 45124"/>
                <a:gd name="connsiteX15" fmla="*/ 902 w 282441"/>
                <a:gd name="connsiteY15" fmla="*/ 32124 h 45124"/>
                <a:gd name="connsiteX16" fmla="*/ 1083 w 282441"/>
                <a:gd name="connsiteY16" fmla="*/ 32485 h 45124"/>
                <a:gd name="connsiteX17" fmla="*/ 1263 w 282441"/>
                <a:gd name="connsiteY17" fmla="*/ 32846 h 45124"/>
                <a:gd name="connsiteX18" fmla="*/ 1444 w 282441"/>
                <a:gd name="connsiteY18" fmla="*/ 33207 h 45124"/>
                <a:gd name="connsiteX19" fmla="*/ 1624 w 282441"/>
                <a:gd name="connsiteY19" fmla="*/ 33568 h 45124"/>
                <a:gd name="connsiteX20" fmla="*/ 1805 w 282441"/>
                <a:gd name="connsiteY20" fmla="*/ 33929 h 45124"/>
                <a:gd name="connsiteX21" fmla="*/ 1985 w 282441"/>
                <a:gd name="connsiteY21" fmla="*/ 34290 h 45124"/>
                <a:gd name="connsiteX22" fmla="*/ 2346 w 282441"/>
                <a:gd name="connsiteY22" fmla="*/ 34651 h 45124"/>
                <a:gd name="connsiteX23" fmla="*/ 2707 w 282441"/>
                <a:gd name="connsiteY23" fmla="*/ 35192 h 45124"/>
                <a:gd name="connsiteX24" fmla="*/ 3068 w 282441"/>
                <a:gd name="connsiteY24" fmla="*/ 35553 h 45124"/>
                <a:gd name="connsiteX25" fmla="*/ 3429 w 282441"/>
                <a:gd name="connsiteY25" fmla="*/ 35914 h 45124"/>
                <a:gd name="connsiteX26" fmla="*/ 3790 w 282441"/>
                <a:gd name="connsiteY26" fmla="*/ 36275 h 45124"/>
                <a:gd name="connsiteX27" fmla="*/ 4151 w 282441"/>
                <a:gd name="connsiteY27" fmla="*/ 36636 h 45124"/>
                <a:gd name="connsiteX28" fmla="*/ 4512 w 282441"/>
                <a:gd name="connsiteY28" fmla="*/ 36816 h 45124"/>
                <a:gd name="connsiteX29" fmla="*/ 4873 w 282441"/>
                <a:gd name="connsiteY29" fmla="*/ 36997 h 45124"/>
                <a:gd name="connsiteX30" fmla="*/ 5234 w 282441"/>
                <a:gd name="connsiteY30" fmla="*/ 37178 h 45124"/>
                <a:gd name="connsiteX31" fmla="*/ 5595 w 282441"/>
                <a:gd name="connsiteY31" fmla="*/ 37358 h 45124"/>
                <a:gd name="connsiteX32" fmla="*/ 6136 w 282441"/>
                <a:gd name="connsiteY32" fmla="*/ 37539 h 45124"/>
                <a:gd name="connsiteX33" fmla="*/ 6497 w 282441"/>
                <a:gd name="connsiteY33" fmla="*/ 37719 h 45124"/>
                <a:gd name="connsiteX34" fmla="*/ 7399 w 282441"/>
                <a:gd name="connsiteY34" fmla="*/ 38080 h 45124"/>
                <a:gd name="connsiteX35" fmla="*/ 7941 w 282441"/>
                <a:gd name="connsiteY35" fmla="*/ 38260 h 45124"/>
                <a:gd name="connsiteX36" fmla="*/ 8482 w 282441"/>
                <a:gd name="connsiteY36" fmla="*/ 38441 h 45124"/>
                <a:gd name="connsiteX37" fmla="*/ 9024 w 282441"/>
                <a:gd name="connsiteY37" fmla="*/ 38621 h 45124"/>
                <a:gd name="connsiteX38" fmla="*/ 9565 w 282441"/>
                <a:gd name="connsiteY38" fmla="*/ 38802 h 45124"/>
                <a:gd name="connsiteX39" fmla="*/ 10287 w 282441"/>
                <a:gd name="connsiteY39" fmla="*/ 38982 h 45124"/>
                <a:gd name="connsiteX40" fmla="*/ 11009 w 282441"/>
                <a:gd name="connsiteY40" fmla="*/ 39163 h 45124"/>
                <a:gd name="connsiteX41" fmla="*/ 11731 w 282441"/>
                <a:gd name="connsiteY41" fmla="*/ 39343 h 45124"/>
                <a:gd name="connsiteX42" fmla="*/ 12453 w 282441"/>
                <a:gd name="connsiteY42" fmla="*/ 39524 h 45124"/>
                <a:gd name="connsiteX43" fmla="*/ 13175 w 282441"/>
                <a:gd name="connsiteY43" fmla="*/ 39704 h 45124"/>
                <a:gd name="connsiteX44" fmla="*/ 14618 w 282441"/>
                <a:gd name="connsiteY44" fmla="*/ 40065 h 45124"/>
                <a:gd name="connsiteX45" fmla="*/ 15160 w 282441"/>
                <a:gd name="connsiteY45" fmla="*/ 40246 h 45124"/>
                <a:gd name="connsiteX46" fmla="*/ 16243 w 282441"/>
                <a:gd name="connsiteY46" fmla="*/ 40426 h 45124"/>
                <a:gd name="connsiteX47" fmla="*/ 16965 w 282441"/>
                <a:gd name="connsiteY47" fmla="*/ 40607 h 45124"/>
                <a:gd name="connsiteX48" fmla="*/ 18047 w 282441"/>
                <a:gd name="connsiteY48" fmla="*/ 40787 h 45124"/>
                <a:gd name="connsiteX49" fmla="*/ 18769 w 282441"/>
                <a:gd name="connsiteY49" fmla="*/ 40967 h 45124"/>
                <a:gd name="connsiteX50" fmla="*/ 20033 w 282441"/>
                <a:gd name="connsiteY50" fmla="*/ 41148 h 45124"/>
                <a:gd name="connsiteX51" fmla="*/ 20754 w 282441"/>
                <a:gd name="connsiteY51" fmla="*/ 41328 h 45124"/>
                <a:gd name="connsiteX52" fmla="*/ 22198 w 282441"/>
                <a:gd name="connsiteY52" fmla="*/ 41509 h 45124"/>
                <a:gd name="connsiteX53" fmla="*/ 22920 w 282441"/>
                <a:gd name="connsiteY53" fmla="*/ 41690 h 45124"/>
                <a:gd name="connsiteX54" fmla="*/ 25086 w 282441"/>
                <a:gd name="connsiteY54" fmla="*/ 42050 h 45124"/>
                <a:gd name="connsiteX55" fmla="*/ 253746 w 282441"/>
                <a:gd name="connsiteY55" fmla="*/ 40426 h 45124"/>
                <a:gd name="connsiteX56" fmla="*/ 281719 w 282441"/>
                <a:gd name="connsiteY56" fmla="*/ 9926 h 45124"/>
                <a:gd name="connsiteX57" fmla="*/ 281900 w 282441"/>
                <a:gd name="connsiteY57" fmla="*/ 5414 h 45124"/>
                <a:gd name="connsiteX58" fmla="*/ 281900 w 282441"/>
                <a:gd name="connsiteY58" fmla="*/ 4331 h 45124"/>
                <a:gd name="connsiteX59" fmla="*/ 282441 w 282441"/>
                <a:gd name="connsiteY59" fmla="*/ 0 h 45124"/>
                <a:gd name="connsiteX60" fmla="*/ 268184 w 282441"/>
                <a:gd name="connsiteY60" fmla="*/ 6136 h 45124"/>
                <a:gd name="connsiteX61" fmla="*/ 168743 w 282441"/>
                <a:gd name="connsiteY61" fmla="*/ 23462 h 45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282441" h="45124">
                  <a:moveTo>
                    <a:pt x="168743" y="23462"/>
                  </a:moveTo>
                  <a:cubicBezTo>
                    <a:pt x="143116" y="22920"/>
                    <a:pt x="118030" y="22018"/>
                    <a:pt x="92402" y="23281"/>
                  </a:cubicBezTo>
                  <a:cubicBezTo>
                    <a:pt x="62083" y="24725"/>
                    <a:pt x="30500" y="25988"/>
                    <a:pt x="0" y="22379"/>
                  </a:cubicBezTo>
                  <a:cubicBezTo>
                    <a:pt x="0" y="23101"/>
                    <a:pt x="0" y="24003"/>
                    <a:pt x="0" y="24725"/>
                  </a:cubicBezTo>
                  <a:cubicBezTo>
                    <a:pt x="0" y="24905"/>
                    <a:pt x="0" y="25086"/>
                    <a:pt x="0" y="25266"/>
                  </a:cubicBezTo>
                  <a:cubicBezTo>
                    <a:pt x="0" y="25447"/>
                    <a:pt x="0" y="25808"/>
                    <a:pt x="0" y="25988"/>
                  </a:cubicBezTo>
                  <a:cubicBezTo>
                    <a:pt x="0" y="26169"/>
                    <a:pt x="0" y="26349"/>
                    <a:pt x="0" y="26530"/>
                  </a:cubicBezTo>
                  <a:cubicBezTo>
                    <a:pt x="0" y="26710"/>
                    <a:pt x="0" y="27071"/>
                    <a:pt x="0" y="27252"/>
                  </a:cubicBezTo>
                  <a:cubicBezTo>
                    <a:pt x="0" y="27432"/>
                    <a:pt x="0" y="27613"/>
                    <a:pt x="0" y="27793"/>
                  </a:cubicBezTo>
                  <a:cubicBezTo>
                    <a:pt x="0" y="27973"/>
                    <a:pt x="0" y="28154"/>
                    <a:pt x="0" y="28515"/>
                  </a:cubicBezTo>
                  <a:cubicBezTo>
                    <a:pt x="0" y="28695"/>
                    <a:pt x="0" y="28876"/>
                    <a:pt x="0" y="29056"/>
                  </a:cubicBezTo>
                  <a:cubicBezTo>
                    <a:pt x="0" y="29237"/>
                    <a:pt x="0" y="29417"/>
                    <a:pt x="180" y="29598"/>
                  </a:cubicBezTo>
                  <a:cubicBezTo>
                    <a:pt x="180" y="29778"/>
                    <a:pt x="180" y="29959"/>
                    <a:pt x="361" y="30139"/>
                  </a:cubicBezTo>
                  <a:cubicBezTo>
                    <a:pt x="361" y="30500"/>
                    <a:pt x="542" y="30861"/>
                    <a:pt x="542" y="31041"/>
                  </a:cubicBezTo>
                  <a:cubicBezTo>
                    <a:pt x="542" y="31222"/>
                    <a:pt x="542" y="31402"/>
                    <a:pt x="722" y="31583"/>
                  </a:cubicBezTo>
                  <a:cubicBezTo>
                    <a:pt x="722" y="31764"/>
                    <a:pt x="902" y="31944"/>
                    <a:pt x="902" y="32124"/>
                  </a:cubicBezTo>
                  <a:cubicBezTo>
                    <a:pt x="902" y="32305"/>
                    <a:pt x="1083" y="32485"/>
                    <a:pt x="1083" y="32485"/>
                  </a:cubicBezTo>
                  <a:cubicBezTo>
                    <a:pt x="1083" y="32666"/>
                    <a:pt x="1263" y="32846"/>
                    <a:pt x="1263" y="32846"/>
                  </a:cubicBezTo>
                  <a:cubicBezTo>
                    <a:pt x="1263" y="33027"/>
                    <a:pt x="1444" y="33027"/>
                    <a:pt x="1444" y="33207"/>
                  </a:cubicBezTo>
                  <a:cubicBezTo>
                    <a:pt x="1444" y="33388"/>
                    <a:pt x="1624" y="33568"/>
                    <a:pt x="1624" y="33568"/>
                  </a:cubicBezTo>
                  <a:cubicBezTo>
                    <a:pt x="1624" y="33748"/>
                    <a:pt x="1805" y="33748"/>
                    <a:pt x="1805" y="33929"/>
                  </a:cubicBezTo>
                  <a:cubicBezTo>
                    <a:pt x="1805" y="34109"/>
                    <a:pt x="1985" y="34109"/>
                    <a:pt x="1985" y="34290"/>
                  </a:cubicBezTo>
                  <a:cubicBezTo>
                    <a:pt x="1985" y="34471"/>
                    <a:pt x="2166" y="34471"/>
                    <a:pt x="2346" y="34651"/>
                  </a:cubicBezTo>
                  <a:cubicBezTo>
                    <a:pt x="2527" y="34832"/>
                    <a:pt x="2707" y="35012"/>
                    <a:pt x="2707" y="35192"/>
                  </a:cubicBezTo>
                  <a:cubicBezTo>
                    <a:pt x="2888" y="35373"/>
                    <a:pt x="2888" y="35373"/>
                    <a:pt x="3068" y="35553"/>
                  </a:cubicBezTo>
                  <a:cubicBezTo>
                    <a:pt x="3249" y="35734"/>
                    <a:pt x="3249" y="35734"/>
                    <a:pt x="3429" y="35914"/>
                  </a:cubicBezTo>
                  <a:cubicBezTo>
                    <a:pt x="3609" y="36095"/>
                    <a:pt x="3609" y="36095"/>
                    <a:pt x="3790" y="36275"/>
                  </a:cubicBezTo>
                  <a:cubicBezTo>
                    <a:pt x="3970" y="36456"/>
                    <a:pt x="3970" y="36456"/>
                    <a:pt x="4151" y="36636"/>
                  </a:cubicBezTo>
                  <a:cubicBezTo>
                    <a:pt x="4331" y="36636"/>
                    <a:pt x="4331" y="36816"/>
                    <a:pt x="4512" y="36816"/>
                  </a:cubicBezTo>
                  <a:cubicBezTo>
                    <a:pt x="4692" y="36816"/>
                    <a:pt x="4692" y="36997"/>
                    <a:pt x="4873" y="36997"/>
                  </a:cubicBezTo>
                  <a:cubicBezTo>
                    <a:pt x="5053" y="36997"/>
                    <a:pt x="5234" y="37178"/>
                    <a:pt x="5234" y="37178"/>
                  </a:cubicBezTo>
                  <a:cubicBezTo>
                    <a:pt x="5414" y="37178"/>
                    <a:pt x="5595" y="37358"/>
                    <a:pt x="5595" y="37358"/>
                  </a:cubicBezTo>
                  <a:cubicBezTo>
                    <a:pt x="5775" y="37358"/>
                    <a:pt x="5956" y="37539"/>
                    <a:pt x="6136" y="37539"/>
                  </a:cubicBezTo>
                  <a:cubicBezTo>
                    <a:pt x="6317" y="37539"/>
                    <a:pt x="6497" y="37719"/>
                    <a:pt x="6497" y="37719"/>
                  </a:cubicBezTo>
                  <a:cubicBezTo>
                    <a:pt x="6858" y="37899"/>
                    <a:pt x="7039" y="37899"/>
                    <a:pt x="7399" y="38080"/>
                  </a:cubicBezTo>
                  <a:cubicBezTo>
                    <a:pt x="7580" y="38080"/>
                    <a:pt x="7760" y="38260"/>
                    <a:pt x="7941" y="38260"/>
                  </a:cubicBezTo>
                  <a:cubicBezTo>
                    <a:pt x="8121" y="38260"/>
                    <a:pt x="8302" y="38441"/>
                    <a:pt x="8482" y="38441"/>
                  </a:cubicBezTo>
                  <a:cubicBezTo>
                    <a:pt x="8663" y="38441"/>
                    <a:pt x="8843" y="38621"/>
                    <a:pt x="9024" y="38621"/>
                  </a:cubicBezTo>
                  <a:cubicBezTo>
                    <a:pt x="9204" y="38621"/>
                    <a:pt x="9385" y="38802"/>
                    <a:pt x="9565" y="38802"/>
                  </a:cubicBezTo>
                  <a:cubicBezTo>
                    <a:pt x="9746" y="38802"/>
                    <a:pt x="9926" y="38982"/>
                    <a:pt x="10287" y="38982"/>
                  </a:cubicBezTo>
                  <a:cubicBezTo>
                    <a:pt x="10468" y="38982"/>
                    <a:pt x="10828" y="39163"/>
                    <a:pt x="11009" y="39163"/>
                  </a:cubicBezTo>
                  <a:cubicBezTo>
                    <a:pt x="11189" y="39163"/>
                    <a:pt x="11370" y="39343"/>
                    <a:pt x="11731" y="39343"/>
                  </a:cubicBezTo>
                  <a:cubicBezTo>
                    <a:pt x="11911" y="39343"/>
                    <a:pt x="12272" y="39524"/>
                    <a:pt x="12453" y="39524"/>
                  </a:cubicBezTo>
                  <a:cubicBezTo>
                    <a:pt x="12633" y="39524"/>
                    <a:pt x="12814" y="39704"/>
                    <a:pt x="13175" y="39704"/>
                  </a:cubicBezTo>
                  <a:cubicBezTo>
                    <a:pt x="13716" y="39885"/>
                    <a:pt x="14077" y="39885"/>
                    <a:pt x="14618" y="40065"/>
                  </a:cubicBezTo>
                  <a:cubicBezTo>
                    <a:pt x="14799" y="40065"/>
                    <a:pt x="14979" y="40065"/>
                    <a:pt x="15160" y="40246"/>
                  </a:cubicBezTo>
                  <a:cubicBezTo>
                    <a:pt x="15521" y="40246"/>
                    <a:pt x="15882" y="40426"/>
                    <a:pt x="16243" y="40426"/>
                  </a:cubicBezTo>
                  <a:cubicBezTo>
                    <a:pt x="16423" y="40426"/>
                    <a:pt x="16784" y="40426"/>
                    <a:pt x="16965" y="40607"/>
                  </a:cubicBezTo>
                  <a:cubicBezTo>
                    <a:pt x="17325" y="40607"/>
                    <a:pt x="17687" y="40787"/>
                    <a:pt x="18047" y="40787"/>
                  </a:cubicBezTo>
                  <a:cubicBezTo>
                    <a:pt x="18228" y="40787"/>
                    <a:pt x="18589" y="40787"/>
                    <a:pt x="18769" y="40967"/>
                  </a:cubicBezTo>
                  <a:cubicBezTo>
                    <a:pt x="19130" y="40967"/>
                    <a:pt x="19491" y="41148"/>
                    <a:pt x="20033" y="41148"/>
                  </a:cubicBezTo>
                  <a:cubicBezTo>
                    <a:pt x="20213" y="41148"/>
                    <a:pt x="20574" y="41148"/>
                    <a:pt x="20754" y="41328"/>
                  </a:cubicBezTo>
                  <a:cubicBezTo>
                    <a:pt x="21296" y="41328"/>
                    <a:pt x="21657" y="41509"/>
                    <a:pt x="22198" y="41509"/>
                  </a:cubicBezTo>
                  <a:cubicBezTo>
                    <a:pt x="22379" y="41509"/>
                    <a:pt x="22740" y="41509"/>
                    <a:pt x="22920" y="41690"/>
                  </a:cubicBezTo>
                  <a:cubicBezTo>
                    <a:pt x="23642" y="41870"/>
                    <a:pt x="24364" y="41870"/>
                    <a:pt x="25086" y="42050"/>
                  </a:cubicBezTo>
                  <a:cubicBezTo>
                    <a:pt x="60459" y="47104"/>
                    <a:pt x="213139" y="45479"/>
                    <a:pt x="253746" y="40426"/>
                  </a:cubicBezTo>
                  <a:cubicBezTo>
                    <a:pt x="282802" y="36816"/>
                    <a:pt x="281539" y="36456"/>
                    <a:pt x="281719" y="9926"/>
                  </a:cubicBezTo>
                  <a:cubicBezTo>
                    <a:pt x="281719" y="8482"/>
                    <a:pt x="281900" y="7038"/>
                    <a:pt x="281900" y="5414"/>
                  </a:cubicBezTo>
                  <a:cubicBezTo>
                    <a:pt x="281900" y="5053"/>
                    <a:pt x="281900" y="4692"/>
                    <a:pt x="281900" y="4331"/>
                  </a:cubicBezTo>
                  <a:cubicBezTo>
                    <a:pt x="282080" y="2888"/>
                    <a:pt x="282261" y="1444"/>
                    <a:pt x="282441" y="0"/>
                  </a:cubicBezTo>
                  <a:cubicBezTo>
                    <a:pt x="277749" y="2166"/>
                    <a:pt x="272876" y="4151"/>
                    <a:pt x="268184" y="6136"/>
                  </a:cubicBezTo>
                  <a:cubicBezTo>
                    <a:pt x="237323" y="18769"/>
                    <a:pt x="203033" y="24183"/>
                    <a:pt x="168743" y="23462"/>
                  </a:cubicBezTo>
                  <a:close/>
                </a:path>
              </a:pathLst>
            </a:custGeom>
            <a:solidFill>
              <a:srgbClr val="FFFFFF"/>
            </a:solidFill>
            <a:ln w="1804" cap="flat">
              <a:noFill/>
              <a:prstDash val="solid"/>
              <a:miter/>
            </a:ln>
          </p:spPr>
          <p:txBody>
            <a:bodyPr rtlCol="0" anchor="ctr"/>
            <a:lstStyle/>
            <a:p>
              <a:endParaRPr lang="en-US"/>
            </a:p>
          </p:txBody>
        </p:sp>
        <p:sp>
          <p:nvSpPr>
            <p:cNvPr id="240" name="Freeform 814">
              <a:extLst>
                <a:ext uri="{FF2B5EF4-FFF2-40B4-BE49-F238E27FC236}">
                  <a16:creationId xmlns:a16="http://schemas.microsoft.com/office/drawing/2014/main" id="{297E425C-54CA-1AFC-8E5B-BD8BAC926BFC}"/>
                </a:ext>
              </a:extLst>
            </p:cNvPr>
            <p:cNvSpPr/>
            <p:nvPr/>
          </p:nvSpPr>
          <p:spPr>
            <a:xfrm>
              <a:off x="3638427" y="5412405"/>
              <a:ext cx="160825" cy="161013"/>
            </a:xfrm>
            <a:custGeom>
              <a:avLst/>
              <a:gdLst>
                <a:gd name="connsiteX0" fmla="*/ 160683 w 160825"/>
                <a:gd name="connsiteY0" fmla="*/ 89876 h 161013"/>
                <a:gd name="connsiteX1" fmla="*/ 86689 w 160825"/>
                <a:gd name="connsiteY1" fmla="*/ 0 h 161013"/>
                <a:gd name="connsiteX2" fmla="*/ 61 w 160825"/>
                <a:gd name="connsiteY2" fmla="*/ 89695 h 161013"/>
                <a:gd name="connsiteX3" fmla="*/ 77124 w 160825"/>
                <a:gd name="connsiteY3" fmla="*/ 160982 h 161013"/>
                <a:gd name="connsiteX4" fmla="*/ 160683 w 160825"/>
                <a:gd name="connsiteY4" fmla="*/ 89876 h 161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825" h="161013">
                  <a:moveTo>
                    <a:pt x="160683" y="89876"/>
                  </a:moveTo>
                  <a:cubicBezTo>
                    <a:pt x="160502" y="43314"/>
                    <a:pt x="143177" y="722"/>
                    <a:pt x="86689" y="0"/>
                  </a:cubicBezTo>
                  <a:cubicBezTo>
                    <a:pt x="7280" y="5053"/>
                    <a:pt x="-841" y="45840"/>
                    <a:pt x="61" y="89695"/>
                  </a:cubicBezTo>
                  <a:cubicBezTo>
                    <a:pt x="783" y="124888"/>
                    <a:pt x="39585" y="162246"/>
                    <a:pt x="77124" y="160982"/>
                  </a:cubicBezTo>
                  <a:cubicBezTo>
                    <a:pt x="122242" y="159539"/>
                    <a:pt x="163571" y="132107"/>
                    <a:pt x="160683" y="89876"/>
                  </a:cubicBezTo>
                  <a:close/>
                </a:path>
              </a:pathLst>
            </a:custGeom>
            <a:solidFill>
              <a:srgbClr val="FFFFFF"/>
            </a:solidFill>
            <a:ln w="1804" cap="flat">
              <a:noFill/>
              <a:prstDash val="solid"/>
              <a:miter/>
            </a:ln>
          </p:spPr>
          <p:txBody>
            <a:bodyPr rtlCol="0" anchor="ctr"/>
            <a:lstStyle/>
            <a:p>
              <a:endParaRPr lang="en-US"/>
            </a:p>
          </p:txBody>
        </p:sp>
        <p:sp>
          <p:nvSpPr>
            <p:cNvPr id="241" name="Freeform 815">
              <a:extLst>
                <a:ext uri="{FF2B5EF4-FFF2-40B4-BE49-F238E27FC236}">
                  <a16:creationId xmlns:a16="http://schemas.microsoft.com/office/drawing/2014/main" id="{F0AFE645-626C-4CE7-2B75-1A262611CF7F}"/>
                </a:ext>
              </a:extLst>
            </p:cNvPr>
            <p:cNvSpPr/>
            <p:nvPr/>
          </p:nvSpPr>
          <p:spPr>
            <a:xfrm>
              <a:off x="3543018" y="6028001"/>
              <a:ext cx="301672" cy="309526"/>
            </a:xfrm>
            <a:custGeom>
              <a:avLst/>
              <a:gdLst>
                <a:gd name="connsiteX0" fmla="*/ 292548 w 301672"/>
                <a:gd name="connsiteY0" fmla="*/ 7760 h 309526"/>
                <a:gd name="connsiteX1" fmla="*/ 267281 w 301672"/>
                <a:gd name="connsiteY1" fmla="*/ 0 h 309526"/>
                <a:gd name="connsiteX2" fmla="*/ 268725 w 301672"/>
                <a:gd name="connsiteY2" fmla="*/ 4692 h 309526"/>
                <a:gd name="connsiteX3" fmla="*/ 269086 w 301672"/>
                <a:gd name="connsiteY3" fmla="*/ 64609 h 309526"/>
                <a:gd name="connsiteX4" fmla="*/ 257716 w 301672"/>
                <a:gd name="connsiteY4" fmla="*/ 116947 h 309526"/>
                <a:gd name="connsiteX5" fmla="*/ 248332 w 301672"/>
                <a:gd name="connsiteY5" fmla="*/ 174698 h 309526"/>
                <a:gd name="connsiteX6" fmla="*/ 215125 w 301672"/>
                <a:gd name="connsiteY6" fmla="*/ 231187 h 309526"/>
                <a:gd name="connsiteX7" fmla="*/ 52518 w 301672"/>
                <a:gd name="connsiteY7" fmla="*/ 270530 h 309526"/>
                <a:gd name="connsiteX8" fmla="*/ 10648 w 301672"/>
                <a:gd name="connsiteY8" fmla="*/ 255190 h 309526"/>
                <a:gd name="connsiteX9" fmla="*/ 0 w 301672"/>
                <a:gd name="connsiteY9" fmla="*/ 249956 h 309526"/>
                <a:gd name="connsiteX10" fmla="*/ 0 w 301672"/>
                <a:gd name="connsiteY10" fmla="*/ 249956 h 309526"/>
                <a:gd name="connsiteX11" fmla="*/ 2166 w 301672"/>
                <a:gd name="connsiteY11" fmla="*/ 270349 h 309526"/>
                <a:gd name="connsiteX12" fmla="*/ 31583 w 301672"/>
                <a:gd name="connsiteY12" fmla="*/ 299947 h 309526"/>
                <a:gd name="connsiteX13" fmla="*/ 44757 w 301672"/>
                <a:gd name="connsiteY13" fmla="*/ 301391 h 309526"/>
                <a:gd name="connsiteX14" fmla="*/ 207003 w 301672"/>
                <a:gd name="connsiteY14" fmla="*/ 309151 h 309526"/>
                <a:gd name="connsiteX15" fmla="*/ 262950 w 301672"/>
                <a:gd name="connsiteY15" fmla="*/ 308429 h 309526"/>
                <a:gd name="connsiteX16" fmla="*/ 281178 w 301672"/>
                <a:gd name="connsiteY16" fmla="*/ 290743 h 309526"/>
                <a:gd name="connsiteX17" fmla="*/ 295074 w 301672"/>
                <a:gd name="connsiteY17" fmla="*/ 112976 h 309526"/>
                <a:gd name="connsiteX18" fmla="*/ 301571 w 301672"/>
                <a:gd name="connsiteY18" fmla="*/ 33388 h 309526"/>
                <a:gd name="connsiteX19" fmla="*/ 292548 w 301672"/>
                <a:gd name="connsiteY19" fmla="*/ 7760 h 309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01672" h="309526">
                  <a:moveTo>
                    <a:pt x="292548" y="7760"/>
                  </a:moveTo>
                  <a:cubicBezTo>
                    <a:pt x="284426" y="5053"/>
                    <a:pt x="275944" y="1805"/>
                    <a:pt x="267281" y="0"/>
                  </a:cubicBezTo>
                  <a:cubicBezTo>
                    <a:pt x="267823" y="1624"/>
                    <a:pt x="268364" y="3068"/>
                    <a:pt x="268725" y="4692"/>
                  </a:cubicBezTo>
                  <a:cubicBezTo>
                    <a:pt x="274140" y="25807"/>
                    <a:pt x="272335" y="43494"/>
                    <a:pt x="269086" y="64609"/>
                  </a:cubicBezTo>
                  <a:cubicBezTo>
                    <a:pt x="266379" y="82296"/>
                    <a:pt x="260423" y="99441"/>
                    <a:pt x="257716" y="116947"/>
                  </a:cubicBezTo>
                  <a:cubicBezTo>
                    <a:pt x="255551" y="136258"/>
                    <a:pt x="254107" y="156110"/>
                    <a:pt x="248332" y="174698"/>
                  </a:cubicBezTo>
                  <a:cubicBezTo>
                    <a:pt x="241474" y="196355"/>
                    <a:pt x="230645" y="214764"/>
                    <a:pt x="215125" y="231187"/>
                  </a:cubicBezTo>
                  <a:cubicBezTo>
                    <a:pt x="173616" y="274861"/>
                    <a:pt x="108826" y="283344"/>
                    <a:pt x="52518" y="270530"/>
                  </a:cubicBezTo>
                  <a:cubicBezTo>
                    <a:pt x="37899" y="267281"/>
                    <a:pt x="24364" y="261326"/>
                    <a:pt x="10648" y="255190"/>
                  </a:cubicBezTo>
                  <a:cubicBezTo>
                    <a:pt x="7038" y="253566"/>
                    <a:pt x="3609" y="251941"/>
                    <a:pt x="0" y="249956"/>
                  </a:cubicBezTo>
                  <a:cubicBezTo>
                    <a:pt x="0" y="249956"/>
                    <a:pt x="0" y="249956"/>
                    <a:pt x="0" y="249956"/>
                  </a:cubicBezTo>
                  <a:cubicBezTo>
                    <a:pt x="722" y="256814"/>
                    <a:pt x="1444" y="263492"/>
                    <a:pt x="2166" y="270349"/>
                  </a:cubicBezTo>
                  <a:cubicBezTo>
                    <a:pt x="4512" y="293450"/>
                    <a:pt x="9024" y="297240"/>
                    <a:pt x="31583" y="299947"/>
                  </a:cubicBezTo>
                  <a:cubicBezTo>
                    <a:pt x="35914" y="300489"/>
                    <a:pt x="40426" y="301210"/>
                    <a:pt x="44757" y="301391"/>
                  </a:cubicBezTo>
                  <a:cubicBezTo>
                    <a:pt x="98900" y="304098"/>
                    <a:pt x="152861" y="306985"/>
                    <a:pt x="207003" y="309151"/>
                  </a:cubicBezTo>
                  <a:cubicBezTo>
                    <a:pt x="225592" y="309873"/>
                    <a:pt x="244361" y="309512"/>
                    <a:pt x="262950" y="308429"/>
                  </a:cubicBezTo>
                  <a:cubicBezTo>
                    <a:pt x="273057" y="307888"/>
                    <a:pt x="282441" y="303918"/>
                    <a:pt x="281178" y="290743"/>
                  </a:cubicBezTo>
                  <a:cubicBezTo>
                    <a:pt x="287134" y="243098"/>
                    <a:pt x="289299" y="149071"/>
                    <a:pt x="295074" y="112976"/>
                  </a:cubicBezTo>
                  <a:cubicBezTo>
                    <a:pt x="299225" y="86808"/>
                    <a:pt x="299947" y="59917"/>
                    <a:pt x="301571" y="33388"/>
                  </a:cubicBezTo>
                  <a:cubicBezTo>
                    <a:pt x="301752" y="24183"/>
                    <a:pt x="302654" y="11369"/>
                    <a:pt x="292548" y="7760"/>
                  </a:cubicBezTo>
                  <a:close/>
                </a:path>
              </a:pathLst>
            </a:custGeom>
            <a:solidFill>
              <a:srgbClr val="FFFFFF"/>
            </a:solidFill>
            <a:ln w="1804" cap="flat">
              <a:noFill/>
              <a:prstDash val="solid"/>
              <a:miter/>
            </a:ln>
          </p:spPr>
          <p:txBody>
            <a:bodyPr rtlCol="0" anchor="ctr"/>
            <a:lstStyle/>
            <a:p>
              <a:endParaRPr lang="en-US"/>
            </a:p>
          </p:txBody>
        </p:sp>
        <p:sp>
          <p:nvSpPr>
            <p:cNvPr id="242" name="Freeform 816">
              <a:extLst>
                <a:ext uri="{FF2B5EF4-FFF2-40B4-BE49-F238E27FC236}">
                  <a16:creationId xmlns:a16="http://schemas.microsoft.com/office/drawing/2014/main" id="{C5E7E513-BA51-F3A2-0BD5-EE5FFF5FE547}"/>
                </a:ext>
              </a:extLst>
            </p:cNvPr>
            <p:cNvSpPr/>
            <p:nvPr/>
          </p:nvSpPr>
          <p:spPr>
            <a:xfrm>
              <a:off x="3798552" y="5259399"/>
              <a:ext cx="578275" cy="779698"/>
            </a:xfrm>
            <a:custGeom>
              <a:avLst/>
              <a:gdLst>
                <a:gd name="connsiteX0" fmla="*/ 513104 w 578275"/>
                <a:gd name="connsiteY0" fmla="*/ 41834 h 779698"/>
                <a:gd name="connsiteX1" fmla="*/ 519240 w 578275"/>
                <a:gd name="connsiteY1" fmla="*/ 138387 h 779698"/>
                <a:gd name="connsiteX2" fmla="*/ 519060 w 578275"/>
                <a:gd name="connsiteY2" fmla="*/ 143261 h 779698"/>
                <a:gd name="connsiteX3" fmla="*/ 519060 w 578275"/>
                <a:gd name="connsiteY3" fmla="*/ 143261 h 779698"/>
                <a:gd name="connsiteX4" fmla="*/ 522308 w 578275"/>
                <a:gd name="connsiteY4" fmla="*/ 144704 h 779698"/>
                <a:gd name="connsiteX5" fmla="*/ 523572 w 578275"/>
                <a:gd name="connsiteY5" fmla="*/ 145246 h 779698"/>
                <a:gd name="connsiteX6" fmla="*/ 524654 w 578275"/>
                <a:gd name="connsiteY6" fmla="*/ 145787 h 779698"/>
                <a:gd name="connsiteX7" fmla="*/ 527361 w 578275"/>
                <a:gd name="connsiteY7" fmla="*/ 147411 h 779698"/>
                <a:gd name="connsiteX8" fmla="*/ 525196 w 578275"/>
                <a:gd name="connsiteY8" fmla="*/ 148675 h 779698"/>
                <a:gd name="connsiteX9" fmla="*/ 523572 w 578275"/>
                <a:gd name="connsiteY9" fmla="*/ 149397 h 779698"/>
                <a:gd name="connsiteX10" fmla="*/ 523030 w 578275"/>
                <a:gd name="connsiteY10" fmla="*/ 149577 h 779698"/>
                <a:gd name="connsiteX11" fmla="*/ 520864 w 578275"/>
                <a:gd name="connsiteY11" fmla="*/ 150480 h 779698"/>
                <a:gd name="connsiteX12" fmla="*/ 520864 w 578275"/>
                <a:gd name="connsiteY12" fmla="*/ 150480 h 779698"/>
                <a:gd name="connsiteX13" fmla="*/ 518699 w 578275"/>
                <a:gd name="connsiteY13" fmla="*/ 151382 h 779698"/>
                <a:gd name="connsiteX14" fmla="*/ 514548 w 578275"/>
                <a:gd name="connsiteY14" fmla="*/ 228444 h 779698"/>
                <a:gd name="connsiteX15" fmla="*/ 512021 w 578275"/>
                <a:gd name="connsiteY15" fmla="*/ 316876 h 779698"/>
                <a:gd name="connsiteX16" fmla="*/ 500110 w 578275"/>
                <a:gd name="connsiteY16" fmla="*/ 491214 h 779698"/>
                <a:gd name="connsiteX17" fmla="*/ 436583 w 578275"/>
                <a:gd name="connsiteY17" fmla="*/ 660498 h 779698"/>
                <a:gd name="connsiteX18" fmla="*/ 267299 w 578275"/>
                <a:gd name="connsiteY18" fmla="*/ 722040 h 779698"/>
                <a:gd name="connsiteX19" fmla="*/ 17 w 578275"/>
                <a:gd name="connsiteY19" fmla="*/ 731966 h 779698"/>
                <a:gd name="connsiteX20" fmla="*/ 17 w 578275"/>
                <a:gd name="connsiteY20" fmla="*/ 739726 h 779698"/>
                <a:gd name="connsiteX21" fmla="*/ 9763 w 578275"/>
                <a:gd name="connsiteY21" fmla="*/ 754164 h 779698"/>
                <a:gd name="connsiteX22" fmla="*/ 35932 w 578275"/>
                <a:gd name="connsiteY22" fmla="*/ 759217 h 779698"/>
                <a:gd name="connsiteX23" fmla="*/ 52355 w 578275"/>
                <a:gd name="connsiteY23" fmla="*/ 766617 h 779698"/>
                <a:gd name="connsiteX24" fmla="*/ 89171 w 578275"/>
                <a:gd name="connsiteY24" fmla="*/ 778528 h 779698"/>
                <a:gd name="connsiteX25" fmla="*/ 490906 w 578275"/>
                <a:gd name="connsiteY25" fmla="*/ 774557 h 779698"/>
                <a:gd name="connsiteX26" fmla="*/ 546853 w 578275"/>
                <a:gd name="connsiteY26" fmla="*/ 771850 h 779698"/>
                <a:gd name="connsiteX27" fmla="*/ 562735 w 578275"/>
                <a:gd name="connsiteY27" fmla="*/ 752359 h 779698"/>
                <a:gd name="connsiteX28" fmla="*/ 562735 w 578275"/>
                <a:gd name="connsiteY28" fmla="*/ 595167 h 779698"/>
                <a:gd name="connsiteX29" fmla="*/ 568870 w 578275"/>
                <a:gd name="connsiteY29" fmla="*/ 280421 h 779698"/>
                <a:gd name="connsiteX30" fmla="*/ 573563 w 578275"/>
                <a:gd name="connsiteY30" fmla="*/ 139110 h 779698"/>
                <a:gd name="connsiteX31" fmla="*/ 578255 w 578275"/>
                <a:gd name="connsiteY31" fmla="*/ 27216 h 779698"/>
                <a:gd name="connsiteX32" fmla="*/ 557681 w 578275"/>
                <a:gd name="connsiteY32" fmla="*/ 2491 h 779698"/>
                <a:gd name="connsiteX33" fmla="*/ 536385 w 578275"/>
                <a:gd name="connsiteY33" fmla="*/ 145 h 779698"/>
                <a:gd name="connsiteX34" fmla="*/ 534400 w 578275"/>
                <a:gd name="connsiteY34" fmla="*/ 325 h 779698"/>
                <a:gd name="connsiteX35" fmla="*/ 534039 w 578275"/>
                <a:gd name="connsiteY35" fmla="*/ 325 h 779698"/>
                <a:gd name="connsiteX36" fmla="*/ 531873 w 578275"/>
                <a:gd name="connsiteY36" fmla="*/ 506 h 779698"/>
                <a:gd name="connsiteX37" fmla="*/ 531512 w 578275"/>
                <a:gd name="connsiteY37" fmla="*/ 506 h 779698"/>
                <a:gd name="connsiteX38" fmla="*/ 529347 w 578275"/>
                <a:gd name="connsiteY38" fmla="*/ 686 h 779698"/>
                <a:gd name="connsiteX39" fmla="*/ 528805 w 578275"/>
                <a:gd name="connsiteY39" fmla="*/ 686 h 779698"/>
                <a:gd name="connsiteX40" fmla="*/ 526098 w 578275"/>
                <a:gd name="connsiteY40" fmla="*/ 867 h 779698"/>
                <a:gd name="connsiteX41" fmla="*/ 525376 w 578275"/>
                <a:gd name="connsiteY41" fmla="*/ 867 h 779698"/>
                <a:gd name="connsiteX42" fmla="*/ 522489 w 578275"/>
                <a:gd name="connsiteY42" fmla="*/ 1047 h 779698"/>
                <a:gd name="connsiteX43" fmla="*/ 522128 w 578275"/>
                <a:gd name="connsiteY43" fmla="*/ 1047 h 779698"/>
                <a:gd name="connsiteX44" fmla="*/ 518879 w 578275"/>
                <a:gd name="connsiteY44" fmla="*/ 1227 h 779698"/>
                <a:gd name="connsiteX45" fmla="*/ 517977 w 578275"/>
                <a:gd name="connsiteY45" fmla="*/ 1227 h 779698"/>
                <a:gd name="connsiteX46" fmla="*/ 514548 w 578275"/>
                <a:gd name="connsiteY46" fmla="*/ 1408 h 779698"/>
                <a:gd name="connsiteX47" fmla="*/ 513826 w 578275"/>
                <a:gd name="connsiteY47" fmla="*/ 1408 h 779698"/>
                <a:gd name="connsiteX48" fmla="*/ 510578 w 578275"/>
                <a:gd name="connsiteY48" fmla="*/ 1589 h 779698"/>
                <a:gd name="connsiteX49" fmla="*/ 509856 w 578275"/>
                <a:gd name="connsiteY49" fmla="*/ 1589 h 779698"/>
                <a:gd name="connsiteX50" fmla="*/ 505885 w 578275"/>
                <a:gd name="connsiteY50" fmla="*/ 1769 h 779698"/>
                <a:gd name="connsiteX51" fmla="*/ 504802 w 578275"/>
                <a:gd name="connsiteY51" fmla="*/ 1769 h 779698"/>
                <a:gd name="connsiteX52" fmla="*/ 500651 w 578275"/>
                <a:gd name="connsiteY52" fmla="*/ 1950 h 779698"/>
                <a:gd name="connsiteX53" fmla="*/ 500651 w 578275"/>
                <a:gd name="connsiteY53" fmla="*/ 1950 h 779698"/>
                <a:gd name="connsiteX54" fmla="*/ 500651 w 578275"/>
                <a:gd name="connsiteY54" fmla="*/ 1950 h 779698"/>
                <a:gd name="connsiteX55" fmla="*/ 513104 w 578275"/>
                <a:gd name="connsiteY55" fmla="*/ 41834 h 779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578275" h="779698">
                  <a:moveTo>
                    <a:pt x="513104" y="41834"/>
                  </a:moveTo>
                  <a:cubicBezTo>
                    <a:pt x="519782" y="73598"/>
                    <a:pt x="520143" y="106083"/>
                    <a:pt x="519240" y="138387"/>
                  </a:cubicBezTo>
                  <a:cubicBezTo>
                    <a:pt x="519240" y="140012"/>
                    <a:pt x="519060" y="141636"/>
                    <a:pt x="519060" y="143261"/>
                  </a:cubicBezTo>
                  <a:cubicBezTo>
                    <a:pt x="519060" y="143261"/>
                    <a:pt x="519060" y="143261"/>
                    <a:pt x="519060" y="143261"/>
                  </a:cubicBezTo>
                  <a:cubicBezTo>
                    <a:pt x="520143" y="143621"/>
                    <a:pt x="521226" y="144163"/>
                    <a:pt x="522308" y="144704"/>
                  </a:cubicBezTo>
                  <a:cubicBezTo>
                    <a:pt x="522669" y="144885"/>
                    <a:pt x="523030" y="145065"/>
                    <a:pt x="523572" y="145246"/>
                  </a:cubicBezTo>
                  <a:cubicBezTo>
                    <a:pt x="523933" y="145426"/>
                    <a:pt x="524294" y="145606"/>
                    <a:pt x="524654" y="145787"/>
                  </a:cubicBezTo>
                  <a:cubicBezTo>
                    <a:pt x="525557" y="146329"/>
                    <a:pt x="526459" y="146870"/>
                    <a:pt x="527361" y="147411"/>
                  </a:cubicBezTo>
                  <a:cubicBezTo>
                    <a:pt x="526640" y="147772"/>
                    <a:pt x="525918" y="148133"/>
                    <a:pt x="525196" y="148675"/>
                  </a:cubicBezTo>
                  <a:cubicBezTo>
                    <a:pt x="524654" y="149036"/>
                    <a:pt x="524113" y="149216"/>
                    <a:pt x="523572" y="149397"/>
                  </a:cubicBezTo>
                  <a:cubicBezTo>
                    <a:pt x="523391" y="149397"/>
                    <a:pt x="523211" y="149577"/>
                    <a:pt x="523030" y="149577"/>
                  </a:cubicBezTo>
                  <a:cubicBezTo>
                    <a:pt x="522308" y="149938"/>
                    <a:pt x="521586" y="150118"/>
                    <a:pt x="520864" y="150480"/>
                  </a:cubicBezTo>
                  <a:cubicBezTo>
                    <a:pt x="520864" y="150480"/>
                    <a:pt x="520864" y="150480"/>
                    <a:pt x="520864" y="150480"/>
                  </a:cubicBezTo>
                  <a:cubicBezTo>
                    <a:pt x="520143" y="150840"/>
                    <a:pt x="519421" y="151021"/>
                    <a:pt x="518699" y="151382"/>
                  </a:cubicBezTo>
                  <a:cubicBezTo>
                    <a:pt x="517796" y="177189"/>
                    <a:pt x="515992" y="202817"/>
                    <a:pt x="514548" y="228444"/>
                  </a:cubicBezTo>
                  <a:cubicBezTo>
                    <a:pt x="512924" y="257861"/>
                    <a:pt x="512563" y="287278"/>
                    <a:pt x="512021" y="316876"/>
                  </a:cubicBezTo>
                  <a:cubicBezTo>
                    <a:pt x="511119" y="375169"/>
                    <a:pt x="505885" y="433101"/>
                    <a:pt x="500110" y="491214"/>
                  </a:cubicBezTo>
                  <a:cubicBezTo>
                    <a:pt x="494154" y="550770"/>
                    <a:pt x="483687" y="618087"/>
                    <a:pt x="436583" y="660498"/>
                  </a:cubicBezTo>
                  <a:cubicBezTo>
                    <a:pt x="389119" y="703270"/>
                    <a:pt x="329021" y="716265"/>
                    <a:pt x="267299" y="722040"/>
                  </a:cubicBezTo>
                  <a:cubicBezTo>
                    <a:pt x="178326" y="730161"/>
                    <a:pt x="89171" y="731966"/>
                    <a:pt x="17" y="731966"/>
                  </a:cubicBezTo>
                  <a:cubicBezTo>
                    <a:pt x="17" y="734492"/>
                    <a:pt x="17" y="737199"/>
                    <a:pt x="17" y="739726"/>
                  </a:cubicBezTo>
                  <a:cubicBezTo>
                    <a:pt x="-163" y="748208"/>
                    <a:pt x="920" y="752900"/>
                    <a:pt x="9763" y="754164"/>
                  </a:cubicBezTo>
                  <a:cubicBezTo>
                    <a:pt x="18606" y="755247"/>
                    <a:pt x="27088" y="757954"/>
                    <a:pt x="35932" y="759217"/>
                  </a:cubicBezTo>
                  <a:cubicBezTo>
                    <a:pt x="42429" y="760119"/>
                    <a:pt x="49287" y="760841"/>
                    <a:pt x="52355" y="766617"/>
                  </a:cubicBezTo>
                  <a:cubicBezTo>
                    <a:pt x="61018" y="783220"/>
                    <a:pt x="74553" y="779791"/>
                    <a:pt x="89171" y="778528"/>
                  </a:cubicBezTo>
                  <a:cubicBezTo>
                    <a:pt x="123642" y="775460"/>
                    <a:pt x="391284" y="782859"/>
                    <a:pt x="490906" y="774557"/>
                  </a:cubicBezTo>
                  <a:cubicBezTo>
                    <a:pt x="509495" y="773114"/>
                    <a:pt x="528264" y="774738"/>
                    <a:pt x="546853" y="771850"/>
                  </a:cubicBezTo>
                  <a:cubicBezTo>
                    <a:pt x="558584" y="770045"/>
                    <a:pt x="563998" y="764992"/>
                    <a:pt x="562735" y="752359"/>
                  </a:cubicBezTo>
                  <a:cubicBezTo>
                    <a:pt x="557501" y="700022"/>
                    <a:pt x="561110" y="647504"/>
                    <a:pt x="562735" y="595167"/>
                  </a:cubicBezTo>
                  <a:cubicBezTo>
                    <a:pt x="565983" y="490311"/>
                    <a:pt x="566705" y="385276"/>
                    <a:pt x="568870" y="280421"/>
                  </a:cubicBezTo>
                  <a:cubicBezTo>
                    <a:pt x="569773" y="233317"/>
                    <a:pt x="569051" y="186213"/>
                    <a:pt x="573563" y="139110"/>
                  </a:cubicBezTo>
                  <a:cubicBezTo>
                    <a:pt x="577172" y="101932"/>
                    <a:pt x="577353" y="64574"/>
                    <a:pt x="578255" y="27216"/>
                  </a:cubicBezTo>
                  <a:cubicBezTo>
                    <a:pt x="578616" y="9529"/>
                    <a:pt x="574285" y="4837"/>
                    <a:pt x="557681" y="2491"/>
                  </a:cubicBezTo>
                  <a:cubicBezTo>
                    <a:pt x="550643" y="1589"/>
                    <a:pt x="543424" y="-577"/>
                    <a:pt x="536385" y="145"/>
                  </a:cubicBezTo>
                  <a:cubicBezTo>
                    <a:pt x="535844" y="145"/>
                    <a:pt x="535122" y="325"/>
                    <a:pt x="534400" y="325"/>
                  </a:cubicBezTo>
                  <a:cubicBezTo>
                    <a:pt x="534220" y="325"/>
                    <a:pt x="534039" y="325"/>
                    <a:pt x="534039" y="325"/>
                  </a:cubicBezTo>
                  <a:cubicBezTo>
                    <a:pt x="533317" y="325"/>
                    <a:pt x="532595" y="506"/>
                    <a:pt x="531873" y="506"/>
                  </a:cubicBezTo>
                  <a:cubicBezTo>
                    <a:pt x="531693" y="506"/>
                    <a:pt x="531512" y="506"/>
                    <a:pt x="531512" y="506"/>
                  </a:cubicBezTo>
                  <a:cubicBezTo>
                    <a:pt x="530791" y="506"/>
                    <a:pt x="530069" y="686"/>
                    <a:pt x="529347" y="686"/>
                  </a:cubicBezTo>
                  <a:cubicBezTo>
                    <a:pt x="529166" y="686"/>
                    <a:pt x="528986" y="686"/>
                    <a:pt x="528805" y="686"/>
                  </a:cubicBezTo>
                  <a:cubicBezTo>
                    <a:pt x="527903" y="686"/>
                    <a:pt x="527001" y="867"/>
                    <a:pt x="526098" y="867"/>
                  </a:cubicBezTo>
                  <a:cubicBezTo>
                    <a:pt x="525918" y="867"/>
                    <a:pt x="525557" y="867"/>
                    <a:pt x="525376" y="867"/>
                  </a:cubicBezTo>
                  <a:cubicBezTo>
                    <a:pt x="524474" y="867"/>
                    <a:pt x="523572" y="1047"/>
                    <a:pt x="522489" y="1047"/>
                  </a:cubicBezTo>
                  <a:cubicBezTo>
                    <a:pt x="522308" y="1047"/>
                    <a:pt x="522308" y="1047"/>
                    <a:pt x="522128" y="1047"/>
                  </a:cubicBezTo>
                  <a:cubicBezTo>
                    <a:pt x="521045" y="1047"/>
                    <a:pt x="519962" y="1227"/>
                    <a:pt x="518879" y="1227"/>
                  </a:cubicBezTo>
                  <a:cubicBezTo>
                    <a:pt x="518518" y="1227"/>
                    <a:pt x="518338" y="1227"/>
                    <a:pt x="517977" y="1227"/>
                  </a:cubicBezTo>
                  <a:cubicBezTo>
                    <a:pt x="516894" y="1227"/>
                    <a:pt x="515631" y="1408"/>
                    <a:pt x="514548" y="1408"/>
                  </a:cubicBezTo>
                  <a:cubicBezTo>
                    <a:pt x="514367" y="1408"/>
                    <a:pt x="514007" y="1408"/>
                    <a:pt x="513826" y="1408"/>
                  </a:cubicBezTo>
                  <a:cubicBezTo>
                    <a:pt x="512743" y="1408"/>
                    <a:pt x="511660" y="1408"/>
                    <a:pt x="510578" y="1589"/>
                  </a:cubicBezTo>
                  <a:cubicBezTo>
                    <a:pt x="510397" y="1589"/>
                    <a:pt x="510036" y="1589"/>
                    <a:pt x="509856" y="1589"/>
                  </a:cubicBezTo>
                  <a:cubicBezTo>
                    <a:pt x="508592" y="1589"/>
                    <a:pt x="507329" y="1769"/>
                    <a:pt x="505885" y="1769"/>
                  </a:cubicBezTo>
                  <a:cubicBezTo>
                    <a:pt x="505524" y="1769"/>
                    <a:pt x="505163" y="1769"/>
                    <a:pt x="504802" y="1769"/>
                  </a:cubicBezTo>
                  <a:cubicBezTo>
                    <a:pt x="503359" y="1769"/>
                    <a:pt x="502095" y="1769"/>
                    <a:pt x="500651" y="1950"/>
                  </a:cubicBezTo>
                  <a:lnTo>
                    <a:pt x="500651" y="1950"/>
                  </a:lnTo>
                  <a:cubicBezTo>
                    <a:pt x="500651" y="1950"/>
                    <a:pt x="500651" y="1950"/>
                    <a:pt x="500651" y="1950"/>
                  </a:cubicBezTo>
                  <a:cubicBezTo>
                    <a:pt x="505885" y="14944"/>
                    <a:pt x="510216" y="28299"/>
                    <a:pt x="513104" y="41834"/>
                  </a:cubicBezTo>
                  <a:close/>
                </a:path>
              </a:pathLst>
            </a:custGeom>
            <a:solidFill>
              <a:srgbClr val="FFFFFF"/>
            </a:solidFill>
            <a:ln w="1804" cap="flat">
              <a:noFill/>
              <a:prstDash val="solid"/>
              <a:miter/>
            </a:ln>
          </p:spPr>
          <p:txBody>
            <a:bodyPr rtlCol="0" anchor="ctr"/>
            <a:lstStyle/>
            <a:p>
              <a:endParaRPr lang="en-US"/>
            </a:p>
          </p:txBody>
        </p:sp>
        <p:sp>
          <p:nvSpPr>
            <p:cNvPr id="243" name="Freeform 817">
              <a:extLst>
                <a:ext uri="{FF2B5EF4-FFF2-40B4-BE49-F238E27FC236}">
                  <a16:creationId xmlns:a16="http://schemas.microsoft.com/office/drawing/2014/main" id="{AAAB8449-336A-856D-F6AD-1C976C892A6D}"/>
                </a:ext>
              </a:extLst>
            </p:cNvPr>
            <p:cNvSpPr/>
            <p:nvPr/>
          </p:nvSpPr>
          <p:spPr>
            <a:xfrm>
              <a:off x="3404595" y="5955090"/>
              <a:ext cx="181977" cy="81856"/>
            </a:xfrm>
            <a:custGeom>
              <a:avLst/>
              <a:gdLst>
                <a:gd name="connsiteX0" fmla="*/ 163329 w 181977"/>
                <a:gd name="connsiteY0" fmla="*/ 54684 h 81856"/>
                <a:gd name="connsiteX1" fmla="*/ 181917 w 181977"/>
                <a:gd name="connsiteY1" fmla="*/ 40426 h 81856"/>
                <a:gd name="connsiteX2" fmla="*/ 181917 w 181977"/>
                <a:gd name="connsiteY2" fmla="*/ 36997 h 81856"/>
                <a:gd name="connsiteX3" fmla="*/ 128858 w 181977"/>
                <a:gd name="connsiteY3" fmla="*/ 35734 h 81856"/>
                <a:gd name="connsiteX4" fmla="*/ 17867 w 181977"/>
                <a:gd name="connsiteY4" fmla="*/ 9565 h 81856"/>
                <a:gd name="connsiteX5" fmla="*/ 0 w 181977"/>
                <a:gd name="connsiteY5" fmla="*/ 0 h 81856"/>
                <a:gd name="connsiteX6" fmla="*/ 0 w 181977"/>
                <a:gd name="connsiteY6" fmla="*/ 181 h 81856"/>
                <a:gd name="connsiteX7" fmla="*/ 1083 w 181977"/>
                <a:gd name="connsiteY7" fmla="*/ 17326 h 81856"/>
                <a:gd name="connsiteX8" fmla="*/ 1805 w 181977"/>
                <a:gd name="connsiteY8" fmla="*/ 29417 h 81856"/>
                <a:gd name="connsiteX9" fmla="*/ 3249 w 181977"/>
                <a:gd name="connsiteY9" fmla="*/ 54684 h 81856"/>
                <a:gd name="connsiteX10" fmla="*/ 25086 w 181977"/>
                <a:gd name="connsiteY10" fmla="*/ 78867 h 81856"/>
                <a:gd name="connsiteX11" fmla="*/ 104675 w 181977"/>
                <a:gd name="connsiteY11" fmla="*/ 80311 h 81856"/>
                <a:gd name="connsiteX12" fmla="*/ 125249 w 181977"/>
                <a:gd name="connsiteY12" fmla="*/ 77965 h 81856"/>
                <a:gd name="connsiteX13" fmla="*/ 163329 w 181977"/>
                <a:gd name="connsiteY13" fmla="*/ 54684 h 818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1977" h="81856">
                  <a:moveTo>
                    <a:pt x="163329" y="54684"/>
                  </a:moveTo>
                  <a:cubicBezTo>
                    <a:pt x="183000" y="54864"/>
                    <a:pt x="182098" y="57030"/>
                    <a:pt x="181917" y="40426"/>
                  </a:cubicBezTo>
                  <a:cubicBezTo>
                    <a:pt x="181917" y="39343"/>
                    <a:pt x="181917" y="38260"/>
                    <a:pt x="181917" y="36997"/>
                  </a:cubicBezTo>
                  <a:cubicBezTo>
                    <a:pt x="164231" y="37178"/>
                    <a:pt x="146545" y="36997"/>
                    <a:pt x="128858" y="35734"/>
                  </a:cubicBezTo>
                  <a:cubicBezTo>
                    <a:pt x="89695" y="32666"/>
                    <a:pt x="53601" y="25627"/>
                    <a:pt x="17867" y="9565"/>
                  </a:cubicBezTo>
                  <a:cubicBezTo>
                    <a:pt x="11731" y="6858"/>
                    <a:pt x="5775" y="3429"/>
                    <a:pt x="0" y="0"/>
                  </a:cubicBezTo>
                  <a:cubicBezTo>
                    <a:pt x="0" y="0"/>
                    <a:pt x="0" y="181"/>
                    <a:pt x="0" y="181"/>
                  </a:cubicBezTo>
                  <a:cubicBezTo>
                    <a:pt x="361" y="5956"/>
                    <a:pt x="722" y="11551"/>
                    <a:pt x="1083" y="17326"/>
                  </a:cubicBezTo>
                  <a:cubicBezTo>
                    <a:pt x="1263" y="21296"/>
                    <a:pt x="1624" y="25447"/>
                    <a:pt x="1805" y="29417"/>
                  </a:cubicBezTo>
                  <a:cubicBezTo>
                    <a:pt x="2346" y="37899"/>
                    <a:pt x="2707" y="46201"/>
                    <a:pt x="3249" y="54684"/>
                  </a:cubicBezTo>
                  <a:cubicBezTo>
                    <a:pt x="3970" y="68941"/>
                    <a:pt x="9204" y="77062"/>
                    <a:pt x="25086" y="78867"/>
                  </a:cubicBezTo>
                  <a:cubicBezTo>
                    <a:pt x="51615" y="81935"/>
                    <a:pt x="77784" y="83018"/>
                    <a:pt x="104675" y="80311"/>
                  </a:cubicBezTo>
                  <a:cubicBezTo>
                    <a:pt x="114240" y="79408"/>
                    <a:pt x="124888" y="83199"/>
                    <a:pt x="125249" y="77965"/>
                  </a:cubicBezTo>
                  <a:cubicBezTo>
                    <a:pt x="126693" y="57571"/>
                    <a:pt x="126512" y="54503"/>
                    <a:pt x="163329" y="54684"/>
                  </a:cubicBezTo>
                  <a:close/>
                </a:path>
              </a:pathLst>
            </a:custGeom>
            <a:solidFill>
              <a:srgbClr val="FFFFFF"/>
            </a:solidFill>
            <a:ln w="1804" cap="flat">
              <a:noFill/>
              <a:prstDash val="solid"/>
              <a:miter/>
            </a:ln>
          </p:spPr>
          <p:txBody>
            <a:bodyPr rtlCol="0" anchor="ctr"/>
            <a:lstStyle/>
            <a:p>
              <a:endParaRPr lang="en-US"/>
            </a:p>
          </p:txBody>
        </p:sp>
        <p:sp>
          <p:nvSpPr>
            <p:cNvPr id="244" name="Freeform 818">
              <a:extLst>
                <a:ext uri="{FF2B5EF4-FFF2-40B4-BE49-F238E27FC236}">
                  <a16:creationId xmlns:a16="http://schemas.microsoft.com/office/drawing/2014/main" id="{A1DEBD3B-730E-3BC1-56DC-8540A45325C9}"/>
                </a:ext>
              </a:extLst>
            </p:cNvPr>
            <p:cNvSpPr/>
            <p:nvPr/>
          </p:nvSpPr>
          <p:spPr>
            <a:xfrm>
              <a:off x="3414552" y="5298883"/>
              <a:ext cx="40807" cy="304388"/>
            </a:xfrm>
            <a:custGeom>
              <a:avLst/>
              <a:gdLst>
                <a:gd name="connsiteX0" fmla="*/ 21265 w 40807"/>
                <a:gd name="connsiteY0" fmla="*/ 273783 h 304388"/>
                <a:gd name="connsiteX1" fmla="*/ 32454 w 40807"/>
                <a:gd name="connsiteY1" fmla="*/ 120380 h 304388"/>
                <a:gd name="connsiteX2" fmla="*/ 32093 w 40807"/>
                <a:gd name="connsiteY2" fmla="*/ 120380 h 304388"/>
                <a:gd name="connsiteX3" fmla="*/ 20363 w 40807"/>
                <a:gd name="connsiteY3" fmla="*/ 112259 h 304388"/>
                <a:gd name="connsiteX4" fmla="*/ 32274 w 40807"/>
                <a:gd name="connsiteY4" fmla="*/ 105040 h 304388"/>
                <a:gd name="connsiteX5" fmla="*/ 33537 w 40807"/>
                <a:gd name="connsiteY5" fmla="*/ 105040 h 304388"/>
                <a:gd name="connsiteX6" fmla="*/ 40756 w 40807"/>
                <a:gd name="connsiteY6" fmla="*/ 9750 h 304388"/>
                <a:gd name="connsiteX7" fmla="*/ 32635 w 40807"/>
                <a:gd name="connsiteY7" fmla="*/ 4 h 304388"/>
                <a:gd name="connsiteX8" fmla="*/ 691 w 40807"/>
                <a:gd name="connsiteY8" fmla="*/ 12637 h 304388"/>
                <a:gd name="connsiteX9" fmla="*/ 21265 w 40807"/>
                <a:gd name="connsiteY9" fmla="*/ 273783 h 304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0807" h="304388">
                  <a:moveTo>
                    <a:pt x="21265" y="273783"/>
                  </a:moveTo>
                  <a:cubicBezTo>
                    <a:pt x="21445" y="271076"/>
                    <a:pt x="27221" y="191487"/>
                    <a:pt x="32454" y="120380"/>
                  </a:cubicBezTo>
                  <a:cubicBezTo>
                    <a:pt x="32274" y="120380"/>
                    <a:pt x="32274" y="120380"/>
                    <a:pt x="32093" y="120380"/>
                  </a:cubicBezTo>
                  <a:cubicBezTo>
                    <a:pt x="26679" y="120560"/>
                    <a:pt x="20543" y="118395"/>
                    <a:pt x="20363" y="112259"/>
                  </a:cubicBezTo>
                  <a:cubicBezTo>
                    <a:pt x="20182" y="105220"/>
                    <a:pt x="27221" y="105401"/>
                    <a:pt x="32274" y="105040"/>
                  </a:cubicBezTo>
                  <a:cubicBezTo>
                    <a:pt x="32635" y="105040"/>
                    <a:pt x="33176" y="105040"/>
                    <a:pt x="33537" y="105040"/>
                  </a:cubicBezTo>
                  <a:cubicBezTo>
                    <a:pt x="37327" y="54507"/>
                    <a:pt x="40395" y="11915"/>
                    <a:pt x="40756" y="9750"/>
                  </a:cubicBezTo>
                  <a:cubicBezTo>
                    <a:pt x="41298" y="5418"/>
                    <a:pt x="37508" y="-176"/>
                    <a:pt x="32635" y="4"/>
                  </a:cubicBezTo>
                  <a:cubicBezTo>
                    <a:pt x="21987" y="365"/>
                    <a:pt x="871" y="1989"/>
                    <a:pt x="691" y="12637"/>
                  </a:cubicBezTo>
                  <a:cubicBezTo>
                    <a:pt x="-4001" y="219641"/>
                    <a:pt x="16573" y="372141"/>
                    <a:pt x="21265" y="273783"/>
                  </a:cubicBezTo>
                  <a:close/>
                </a:path>
              </a:pathLst>
            </a:custGeom>
            <a:solidFill>
              <a:srgbClr val="FFFFFF"/>
            </a:solidFill>
            <a:ln w="1804" cap="flat">
              <a:noFill/>
              <a:prstDash val="solid"/>
              <a:miter/>
            </a:ln>
          </p:spPr>
          <p:txBody>
            <a:bodyPr rtlCol="0" anchor="ctr"/>
            <a:lstStyle/>
            <a:p>
              <a:endParaRPr lang="en-US"/>
            </a:p>
          </p:txBody>
        </p:sp>
        <p:sp>
          <p:nvSpPr>
            <p:cNvPr id="245" name="Freeform 819">
              <a:extLst>
                <a:ext uri="{FF2B5EF4-FFF2-40B4-BE49-F238E27FC236}">
                  <a16:creationId xmlns:a16="http://schemas.microsoft.com/office/drawing/2014/main" id="{AF4B5A95-5812-DF6C-C9C9-B19588D81BFF}"/>
                </a:ext>
              </a:extLst>
            </p:cNvPr>
            <p:cNvSpPr/>
            <p:nvPr/>
          </p:nvSpPr>
          <p:spPr>
            <a:xfrm>
              <a:off x="3287215" y="5173734"/>
              <a:ext cx="1182252" cy="1173977"/>
            </a:xfrm>
            <a:custGeom>
              <a:avLst/>
              <a:gdLst>
                <a:gd name="connsiteX0" fmla="*/ 1166113 w 1182252"/>
                <a:gd name="connsiteY0" fmla="*/ 85 h 1173977"/>
                <a:gd name="connsiteX1" fmla="*/ 1123341 w 1182252"/>
                <a:gd name="connsiteY1" fmla="*/ 627 h 1173977"/>
                <a:gd name="connsiteX2" fmla="*/ 733698 w 1182252"/>
                <a:gd name="connsiteY2" fmla="*/ 1890 h 1173977"/>
                <a:gd name="connsiteX3" fmla="*/ 139759 w 1182252"/>
                <a:gd name="connsiteY3" fmla="*/ 10733 h 1173977"/>
                <a:gd name="connsiteX4" fmla="*/ 25158 w 1182252"/>
                <a:gd name="connsiteY4" fmla="*/ 14523 h 1173977"/>
                <a:gd name="connsiteX5" fmla="*/ 3862 w 1182252"/>
                <a:gd name="connsiteY5" fmla="*/ 32210 h 1173977"/>
                <a:gd name="connsiteX6" fmla="*/ 72 w 1182252"/>
                <a:gd name="connsiteY6" fmla="*/ 66500 h 1173977"/>
                <a:gd name="connsiteX7" fmla="*/ 24617 w 1182252"/>
                <a:gd name="connsiteY7" fmla="*/ 519308 h 1173977"/>
                <a:gd name="connsiteX8" fmla="*/ 44469 w 1182252"/>
                <a:gd name="connsiteY8" fmla="*/ 804095 h 1173977"/>
                <a:gd name="connsiteX9" fmla="*/ 54936 w 1182252"/>
                <a:gd name="connsiteY9" fmla="*/ 904980 h 1173977"/>
                <a:gd name="connsiteX10" fmla="*/ 89587 w 1182252"/>
                <a:gd name="connsiteY10" fmla="*/ 948835 h 1173977"/>
                <a:gd name="connsiteX11" fmla="*/ 219167 w 1182252"/>
                <a:gd name="connsiteY11" fmla="*/ 950279 h 1173977"/>
                <a:gd name="connsiteX12" fmla="*/ 237937 w 1182252"/>
                <a:gd name="connsiteY12" fmla="*/ 972297 h 1173977"/>
                <a:gd name="connsiteX13" fmla="*/ 241907 w 1182252"/>
                <a:gd name="connsiteY13" fmla="*/ 1129670 h 1173977"/>
                <a:gd name="connsiteX14" fmla="*/ 278724 w 1182252"/>
                <a:gd name="connsiteY14" fmla="*/ 1168652 h 1173977"/>
                <a:gd name="connsiteX15" fmla="*/ 414440 w 1182252"/>
                <a:gd name="connsiteY15" fmla="*/ 1171359 h 1173977"/>
                <a:gd name="connsiteX16" fmla="*/ 565857 w 1182252"/>
                <a:gd name="connsiteY16" fmla="*/ 1171901 h 1173977"/>
                <a:gd name="connsiteX17" fmla="*/ 893778 w 1182252"/>
                <a:gd name="connsiteY17" fmla="*/ 1164862 h 1173977"/>
                <a:gd name="connsiteX18" fmla="*/ 906231 w 1182252"/>
                <a:gd name="connsiteY18" fmla="*/ 1161253 h 1173977"/>
                <a:gd name="connsiteX19" fmla="*/ 910743 w 1182252"/>
                <a:gd name="connsiteY19" fmla="*/ 1152771 h 1173977"/>
                <a:gd name="connsiteX20" fmla="*/ 902982 w 1182252"/>
                <a:gd name="connsiteY20" fmla="*/ 1146093 h 1173977"/>
                <a:gd name="connsiteX21" fmla="*/ 895222 w 1182252"/>
                <a:gd name="connsiteY21" fmla="*/ 1146273 h 1173977"/>
                <a:gd name="connsiteX22" fmla="*/ 854254 w 1182252"/>
                <a:gd name="connsiteY22" fmla="*/ 1103140 h 1173977"/>
                <a:gd name="connsiteX23" fmla="*/ 855337 w 1182252"/>
                <a:gd name="connsiteY23" fmla="*/ 1097907 h 1173977"/>
                <a:gd name="connsiteX24" fmla="*/ 818882 w 1182252"/>
                <a:gd name="connsiteY24" fmla="*/ 1060368 h 1173977"/>
                <a:gd name="connsiteX25" fmla="*/ 728464 w 1182252"/>
                <a:gd name="connsiteY25" fmla="*/ 1060548 h 1173977"/>
                <a:gd name="connsiteX26" fmla="*/ 713665 w 1182252"/>
                <a:gd name="connsiteY26" fmla="*/ 1039253 h 1173977"/>
                <a:gd name="connsiteX27" fmla="*/ 718538 w 1182252"/>
                <a:gd name="connsiteY27" fmla="*/ 972838 h 1173977"/>
                <a:gd name="connsiteX28" fmla="*/ 742000 w 1182252"/>
                <a:gd name="connsiteY28" fmla="*/ 953528 h 1173977"/>
                <a:gd name="connsiteX29" fmla="*/ 915074 w 1182252"/>
                <a:gd name="connsiteY29" fmla="*/ 952264 h 1173977"/>
                <a:gd name="connsiteX30" fmla="*/ 1107278 w 1182252"/>
                <a:gd name="connsiteY30" fmla="*/ 942158 h 1173977"/>
                <a:gd name="connsiteX31" fmla="*/ 1158894 w 1182252"/>
                <a:gd name="connsiteY31" fmla="*/ 895054 h 1173977"/>
                <a:gd name="connsiteX32" fmla="*/ 1160338 w 1182252"/>
                <a:gd name="connsiteY32" fmla="*/ 881879 h 1173977"/>
                <a:gd name="connsiteX33" fmla="*/ 1166113 w 1182252"/>
                <a:gd name="connsiteY33" fmla="*/ 621095 h 1173977"/>
                <a:gd name="connsiteX34" fmla="*/ 1177302 w 1182252"/>
                <a:gd name="connsiteY34" fmla="*/ 143562 h 1173977"/>
                <a:gd name="connsiteX35" fmla="*/ 1182175 w 1182252"/>
                <a:gd name="connsiteY35" fmla="*/ 15967 h 1173977"/>
                <a:gd name="connsiteX36" fmla="*/ 1166113 w 1182252"/>
                <a:gd name="connsiteY36" fmla="*/ 85 h 1173977"/>
                <a:gd name="connsiteX37" fmla="*/ 242449 w 1182252"/>
                <a:gd name="connsiteY37" fmla="*/ 859681 h 1173977"/>
                <a:gd name="connsiteX38" fmla="*/ 221874 w 1182252"/>
                <a:gd name="connsiteY38" fmla="*/ 862027 h 1173977"/>
                <a:gd name="connsiteX39" fmla="*/ 142286 w 1182252"/>
                <a:gd name="connsiteY39" fmla="*/ 860584 h 1173977"/>
                <a:gd name="connsiteX40" fmla="*/ 120448 w 1182252"/>
                <a:gd name="connsiteY40" fmla="*/ 836400 h 1173977"/>
                <a:gd name="connsiteX41" fmla="*/ 119004 w 1182252"/>
                <a:gd name="connsiteY41" fmla="*/ 811134 h 1173977"/>
                <a:gd name="connsiteX42" fmla="*/ 118283 w 1182252"/>
                <a:gd name="connsiteY42" fmla="*/ 799042 h 1173977"/>
                <a:gd name="connsiteX43" fmla="*/ 117200 w 1182252"/>
                <a:gd name="connsiteY43" fmla="*/ 781897 h 1173977"/>
                <a:gd name="connsiteX44" fmla="*/ 115576 w 1182252"/>
                <a:gd name="connsiteY44" fmla="*/ 753924 h 1173977"/>
                <a:gd name="connsiteX45" fmla="*/ 91212 w 1182252"/>
                <a:gd name="connsiteY45" fmla="*/ 276932 h 1173977"/>
                <a:gd name="connsiteX46" fmla="*/ 87602 w 1182252"/>
                <a:gd name="connsiteY46" fmla="*/ 119559 h 1173977"/>
                <a:gd name="connsiteX47" fmla="*/ 106913 w 1182252"/>
                <a:gd name="connsiteY47" fmla="*/ 96819 h 1173977"/>
                <a:gd name="connsiteX48" fmla="*/ 543659 w 1182252"/>
                <a:gd name="connsiteY48" fmla="*/ 94292 h 1173977"/>
                <a:gd name="connsiteX49" fmla="*/ 660967 w 1182252"/>
                <a:gd name="connsiteY49" fmla="*/ 95014 h 1173977"/>
                <a:gd name="connsiteX50" fmla="*/ 1011627 w 1182252"/>
                <a:gd name="connsiteY50" fmla="*/ 88156 h 1173977"/>
                <a:gd name="connsiteX51" fmla="*/ 1011627 w 1182252"/>
                <a:gd name="connsiteY51" fmla="*/ 88156 h 1173977"/>
                <a:gd name="connsiteX52" fmla="*/ 1015778 w 1182252"/>
                <a:gd name="connsiteY52" fmla="*/ 87976 h 1173977"/>
                <a:gd name="connsiteX53" fmla="*/ 1016861 w 1182252"/>
                <a:gd name="connsiteY53" fmla="*/ 87976 h 1173977"/>
                <a:gd name="connsiteX54" fmla="*/ 1020832 w 1182252"/>
                <a:gd name="connsiteY54" fmla="*/ 87795 h 1173977"/>
                <a:gd name="connsiteX55" fmla="*/ 1021553 w 1182252"/>
                <a:gd name="connsiteY55" fmla="*/ 87795 h 1173977"/>
                <a:gd name="connsiteX56" fmla="*/ 1024802 w 1182252"/>
                <a:gd name="connsiteY56" fmla="*/ 87615 h 1173977"/>
                <a:gd name="connsiteX57" fmla="*/ 1025524 w 1182252"/>
                <a:gd name="connsiteY57" fmla="*/ 87615 h 1173977"/>
                <a:gd name="connsiteX58" fmla="*/ 1028953 w 1182252"/>
                <a:gd name="connsiteY58" fmla="*/ 87434 h 1173977"/>
                <a:gd name="connsiteX59" fmla="*/ 1029855 w 1182252"/>
                <a:gd name="connsiteY59" fmla="*/ 87434 h 1173977"/>
                <a:gd name="connsiteX60" fmla="*/ 1033104 w 1182252"/>
                <a:gd name="connsiteY60" fmla="*/ 87254 h 1173977"/>
                <a:gd name="connsiteX61" fmla="*/ 1033465 w 1182252"/>
                <a:gd name="connsiteY61" fmla="*/ 87254 h 1173977"/>
                <a:gd name="connsiteX62" fmla="*/ 1036352 w 1182252"/>
                <a:gd name="connsiteY62" fmla="*/ 87073 h 1173977"/>
                <a:gd name="connsiteX63" fmla="*/ 1037074 w 1182252"/>
                <a:gd name="connsiteY63" fmla="*/ 87073 h 1173977"/>
                <a:gd name="connsiteX64" fmla="*/ 1039781 w 1182252"/>
                <a:gd name="connsiteY64" fmla="*/ 86893 h 1173977"/>
                <a:gd name="connsiteX65" fmla="*/ 1040323 w 1182252"/>
                <a:gd name="connsiteY65" fmla="*/ 86893 h 1173977"/>
                <a:gd name="connsiteX66" fmla="*/ 1042488 w 1182252"/>
                <a:gd name="connsiteY66" fmla="*/ 86713 h 1173977"/>
                <a:gd name="connsiteX67" fmla="*/ 1042849 w 1182252"/>
                <a:gd name="connsiteY67" fmla="*/ 86713 h 1173977"/>
                <a:gd name="connsiteX68" fmla="*/ 1045015 w 1182252"/>
                <a:gd name="connsiteY68" fmla="*/ 86532 h 1173977"/>
                <a:gd name="connsiteX69" fmla="*/ 1045376 w 1182252"/>
                <a:gd name="connsiteY69" fmla="*/ 86532 h 1173977"/>
                <a:gd name="connsiteX70" fmla="*/ 1047361 w 1182252"/>
                <a:gd name="connsiteY70" fmla="*/ 86352 h 1173977"/>
                <a:gd name="connsiteX71" fmla="*/ 1068657 w 1182252"/>
                <a:gd name="connsiteY71" fmla="*/ 88698 h 1173977"/>
                <a:gd name="connsiteX72" fmla="*/ 1089231 w 1182252"/>
                <a:gd name="connsiteY72" fmla="*/ 113423 h 1173977"/>
                <a:gd name="connsiteX73" fmla="*/ 1084539 w 1182252"/>
                <a:gd name="connsiteY73" fmla="*/ 225316 h 1173977"/>
                <a:gd name="connsiteX74" fmla="*/ 1079846 w 1182252"/>
                <a:gd name="connsiteY74" fmla="*/ 366627 h 1173977"/>
                <a:gd name="connsiteX75" fmla="*/ 1073710 w 1182252"/>
                <a:gd name="connsiteY75" fmla="*/ 681373 h 1173977"/>
                <a:gd name="connsiteX76" fmla="*/ 1073710 w 1182252"/>
                <a:gd name="connsiteY76" fmla="*/ 838566 h 1173977"/>
                <a:gd name="connsiteX77" fmla="*/ 1057829 w 1182252"/>
                <a:gd name="connsiteY77" fmla="*/ 858057 h 1173977"/>
                <a:gd name="connsiteX78" fmla="*/ 1001882 w 1182252"/>
                <a:gd name="connsiteY78" fmla="*/ 860764 h 1173977"/>
                <a:gd name="connsiteX79" fmla="*/ 600147 w 1182252"/>
                <a:gd name="connsiteY79" fmla="*/ 864734 h 1173977"/>
                <a:gd name="connsiteX80" fmla="*/ 563331 w 1182252"/>
                <a:gd name="connsiteY80" fmla="*/ 852823 h 1173977"/>
                <a:gd name="connsiteX81" fmla="*/ 546908 w 1182252"/>
                <a:gd name="connsiteY81" fmla="*/ 845424 h 1173977"/>
                <a:gd name="connsiteX82" fmla="*/ 520739 w 1182252"/>
                <a:gd name="connsiteY82" fmla="*/ 840370 h 1173977"/>
                <a:gd name="connsiteX83" fmla="*/ 510993 w 1182252"/>
                <a:gd name="connsiteY83" fmla="*/ 825933 h 1173977"/>
                <a:gd name="connsiteX84" fmla="*/ 509730 w 1182252"/>
                <a:gd name="connsiteY84" fmla="*/ 761864 h 1173977"/>
                <a:gd name="connsiteX85" fmla="*/ 504857 w 1182252"/>
                <a:gd name="connsiteY85" fmla="*/ 594024 h 1173977"/>
                <a:gd name="connsiteX86" fmla="*/ 511896 w 1182252"/>
                <a:gd name="connsiteY86" fmla="*/ 506314 h 1173977"/>
                <a:gd name="connsiteX87" fmla="*/ 528319 w 1182252"/>
                <a:gd name="connsiteY87" fmla="*/ 483935 h 1173977"/>
                <a:gd name="connsiteX88" fmla="*/ 638949 w 1182252"/>
                <a:gd name="connsiteY88" fmla="*/ 380163 h 1173977"/>
                <a:gd name="connsiteX89" fmla="*/ 667644 w 1182252"/>
                <a:gd name="connsiteY89" fmla="*/ 318080 h 1173977"/>
                <a:gd name="connsiteX90" fmla="*/ 668366 w 1182252"/>
                <a:gd name="connsiteY90" fmla="*/ 302379 h 1173977"/>
                <a:gd name="connsiteX91" fmla="*/ 687497 w 1182252"/>
                <a:gd name="connsiteY91" fmla="*/ 230550 h 1173977"/>
                <a:gd name="connsiteX92" fmla="*/ 696340 w 1182252"/>
                <a:gd name="connsiteY92" fmla="*/ 220624 h 1173977"/>
                <a:gd name="connsiteX93" fmla="*/ 701032 w 1182252"/>
                <a:gd name="connsiteY93" fmla="*/ 205464 h 1173977"/>
                <a:gd name="connsiteX94" fmla="*/ 686955 w 1182252"/>
                <a:gd name="connsiteY94" fmla="*/ 212863 h 1173977"/>
                <a:gd name="connsiteX95" fmla="*/ 654470 w 1182252"/>
                <a:gd name="connsiteY95" fmla="*/ 258523 h 1173977"/>
                <a:gd name="connsiteX96" fmla="*/ 633896 w 1182252"/>
                <a:gd name="connsiteY96" fmla="*/ 271698 h 1173977"/>
                <a:gd name="connsiteX97" fmla="*/ 608269 w 1182252"/>
                <a:gd name="connsiteY97" fmla="*/ 287399 h 1173977"/>
                <a:gd name="connsiteX98" fmla="*/ 561345 w 1182252"/>
                <a:gd name="connsiteY98" fmla="*/ 352189 h 1173977"/>
                <a:gd name="connsiteX99" fmla="*/ 512618 w 1182252"/>
                <a:gd name="connsiteY99" fmla="*/ 385757 h 1173977"/>
                <a:gd name="connsiteX100" fmla="*/ 529041 w 1182252"/>
                <a:gd name="connsiteY100" fmla="*/ 315914 h 1173977"/>
                <a:gd name="connsiteX101" fmla="*/ 468582 w 1182252"/>
                <a:gd name="connsiteY101" fmla="*/ 227301 h 1173977"/>
                <a:gd name="connsiteX102" fmla="*/ 380330 w 1182252"/>
                <a:gd name="connsiteY102" fmla="*/ 235784 h 1173977"/>
                <a:gd name="connsiteX103" fmla="*/ 333407 w 1182252"/>
                <a:gd name="connsiteY103" fmla="*/ 319704 h 1173977"/>
                <a:gd name="connsiteX104" fmla="*/ 364088 w 1182252"/>
                <a:gd name="connsiteY104" fmla="*/ 393879 h 1173977"/>
                <a:gd name="connsiteX105" fmla="*/ 368600 w 1182252"/>
                <a:gd name="connsiteY105" fmla="*/ 420769 h 1173977"/>
                <a:gd name="connsiteX106" fmla="*/ 326910 w 1182252"/>
                <a:gd name="connsiteY106" fmla="*/ 497651 h 1173977"/>
                <a:gd name="connsiteX107" fmla="*/ 279807 w 1182252"/>
                <a:gd name="connsiteY107" fmla="*/ 621636 h 1173977"/>
                <a:gd name="connsiteX108" fmla="*/ 296230 w 1182252"/>
                <a:gd name="connsiteY108" fmla="*/ 666213 h 1173977"/>
                <a:gd name="connsiteX109" fmla="*/ 307419 w 1182252"/>
                <a:gd name="connsiteY109" fmla="*/ 694728 h 1173977"/>
                <a:gd name="connsiteX110" fmla="*/ 299298 w 1182252"/>
                <a:gd name="connsiteY110" fmla="*/ 818894 h 1173977"/>
                <a:gd name="connsiteX111" fmla="*/ 299298 w 1182252"/>
                <a:gd name="connsiteY111" fmla="*/ 822323 h 1173977"/>
                <a:gd name="connsiteX112" fmla="*/ 280709 w 1182252"/>
                <a:gd name="connsiteY112" fmla="*/ 836581 h 1173977"/>
                <a:gd name="connsiteX113" fmla="*/ 242449 w 1182252"/>
                <a:gd name="connsiteY113" fmla="*/ 859681 h 1173977"/>
                <a:gd name="connsiteX114" fmla="*/ 693813 w 1182252"/>
                <a:gd name="connsiteY114" fmla="*/ 953528 h 1173977"/>
                <a:gd name="connsiteX115" fmla="*/ 697423 w 1182252"/>
                <a:gd name="connsiteY115" fmla="*/ 955513 h 1173977"/>
                <a:gd name="connsiteX116" fmla="*/ 697423 w 1182252"/>
                <a:gd name="connsiteY116" fmla="*/ 955513 h 1173977"/>
                <a:gd name="connsiteX117" fmla="*/ 698686 w 1182252"/>
                <a:gd name="connsiteY117" fmla="*/ 956776 h 1173977"/>
                <a:gd name="connsiteX118" fmla="*/ 698686 w 1182252"/>
                <a:gd name="connsiteY118" fmla="*/ 956776 h 1173977"/>
                <a:gd name="connsiteX119" fmla="*/ 699769 w 1182252"/>
                <a:gd name="connsiteY119" fmla="*/ 958400 h 1173977"/>
                <a:gd name="connsiteX120" fmla="*/ 699769 w 1182252"/>
                <a:gd name="connsiteY120" fmla="*/ 958581 h 1173977"/>
                <a:gd name="connsiteX121" fmla="*/ 700491 w 1182252"/>
                <a:gd name="connsiteY121" fmla="*/ 960205 h 1173977"/>
                <a:gd name="connsiteX122" fmla="*/ 700671 w 1182252"/>
                <a:gd name="connsiteY122" fmla="*/ 960566 h 1173977"/>
                <a:gd name="connsiteX123" fmla="*/ 701213 w 1182252"/>
                <a:gd name="connsiteY123" fmla="*/ 962551 h 1173977"/>
                <a:gd name="connsiteX124" fmla="*/ 701213 w 1182252"/>
                <a:gd name="connsiteY124" fmla="*/ 962732 h 1173977"/>
                <a:gd name="connsiteX125" fmla="*/ 701574 w 1182252"/>
                <a:gd name="connsiteY125" fmla="*/ 964897 h 1173977"/>
                <a:gd name="connsiteX126" fmla="*/ 701574 w 1182252"/>
                <a:gd name="connsiteY126" fmla="*/ 965439 h 1173977"/>
                <a:gd name="connsiteX127" fmla="*/ 701754 w 1182252"/>
                <a:gd name="connsiteY127" fmla="*/ 967966 h 1173977"/>
                <a:gd name="connsiteX128" fmla="*/ 694896 w 1182252"/>
                <a:gd name="connsiteY128" fmla="*/ 1044667 h 1173977"/>
                <a:gd name="connsiteX129" fmla="*/ 682985 w 1182252"/>
                <a:gd name="connsiteY129" fmla="*/ 1060368 h 1173977"/>
                <a:gd name="connsiteX130" fmla="*/ 574340 w 1182252"/>
                <a:gd name="connsiteY130" fmla="*/ 1061992 h 1173977"/>
                <a:gd name="connsiteX131" fmla="*/ 558097 w 1182252"/>
                <a:gd name="connsiteY131" fmla="*/ 1043223 h 1173977"/>
                <a:gd name="connsiteX132" fmla="*/ 562789 w 1182252"/>
                <a:gd name="connsiteY132" fmla="*/ 968868 h 1173977"/>
                <a:gd name="connsiteX133" fmla="*/ 576144 w 1182252"/>
                <a:gd name="connsiteY133" fmla="*/ 951723 h 1173977"/>
                <a:gd name="connsiteX134" fmla="*/ 686053 w 1182252"/>
                <a:gd name="connsiteY134" fmla="*/ 951182 h 1173977"/>
                <a:gd name="connsiteX135" fmla="*/ 693813 w 1182252"/>
                <a:gd name="connsiteY135" fmla="*/ 953528 h 1173977"/>
                <a:gd name="connsiteX136" fmla="*/ 693813 w 1182252"/>
                <a:gd name="connsiteY136" fmla="*/ 953528 h 1173977"/>
                <a:gd name="connsiteX137" fmla="*/ 495653 w 1182252"/>
                <a:gd name="connsiteY137" fmla="*/ 815104 h 1173977"/>
                <a:gd name="connsiteX138" fmla="*/ 485546 w 1182252"/>
                <a:gd name="connsiteY138" fmla="*/ 842897 h 1173977"/>
                <a:gd name="connsiteX139" fmla="*/ 447106 w 1182252"/>
                <a:gd name="connsiteY139" fmla="*/ 823045 h 1173977"/>
                <a:gd name="connsiteX140" fmla="*/ 441330 w 1182252"/>
                <a:gd name="connsiteY140" fmla="*/ 724506 h 1173977"/>
                <a:gd name="connsiteX141" fmla="*/ 435014 w 1182252"/>
                <a:gd name="connsiteY141" fmla="*/ 671628 h 1173977"/>
                <a:gd name="connsiteX142" fmla="*/ 412816 w 1182252"/>
                <a:gd name="connsiteY142" fmla="*/ 645639 h 1173977"/>
                <a:gd name="connsiteX143" fmla="*/ 381594 w 1182252"/>
                <a:gd name="connsiteY143" fmla="*/ 664228 h 1173977"/>
                <a:gd name="connsiteX144" fmla="*/ 369321 w 1182252"/>
                <a:gd name="connsiteY144" fmla="*/ 748509 h 1173977"/>
                <a:gd name="connsiteX145" fmla="*/ 365171 w 1182252"/>
                <a:gd name="connsiteY145" fmla="*/ 822865 h 1173977"/>
                <a:gd name="connsiteX146" fmla="*/ 348387 w 1182252"/>
                <a:gd name="connsiteY146" fmla="*/ 848312 h 1173977"/>
                <a:gd name="connsiteX147" fmla="*/ 313555 w 1182252"/>
                <a:gd name="connsiteY147" fmla="*/ 832610 h 1173977"/>
                <a:gd name="connsiteX148" fmla="*/ 316984 w 1182252"/>
                <a:gd name="connsiteY148" fmla="*/ 768903 h 1173977"/>
                <a:gd name="connsiteX149" fmla="*/ 346762 w 1182252"/>
                <a:gd name="connsiteY149" fmla="*/ 530678 h 1173977"/>
                <a:gd name="connsiteX150" fmla="*/ 373653 w 1182252"/>
                <a:gd name="connsiteY150" fmla="*/ 447299 h 1173977"/>
                <a:gd name="connsiteX151" fmla="*/ 422922 w 1182252"/>
                <a:gd name="connsiteY151" fmla="*/ 416979 h 1173977"/>
                <a:gd name="connsiteX152" fmla="*/ 537703 w 1182252"/>
                <a:gd name="connsiteY152" fmla="*/ 396947 h 1173977"/>
                <a:gd name="connsiteX153" fmla="*/ 566218 w 1182252"/>
                <a:gd name="connsiteY153" fmla="*/ 373666 h 1173977"/>
                <a:gd name="connsiteX154" fmla="*/ 617292 w 1182252"/>
                <a:gd name="connsiteY154" fmla="*/ 305266 h 1173977"/>
                <a:gd name="connsiteX155" fmla="*/ 640573 w 1182252"/>
                <a:gd name="connsiteY155" fmla="*/ 292633 h 1173977"/>
                <a:gd name="connsiteX156" fmla="*/ 651943 w 1182252"/>
                <a:gd name="connsiteY156" fmla="*/ 319884 h 1173977"/>
                <a:gd name="connsiteX157" fmla="*/ 643642 w 1182252"/>
                <a:gd name="connsiteY157" fmla="*/ 342083 h 1173977"/>
                <a:gd name="connsiteX158" fmla="*/ 585529 w 1182252"/>
                <a:gd name="connsiteY158" fmla="*/ 425101 h 1173977"/>
                <a:gd name="connsiteX159" fmla="*/ 526514 w 1182252"/>
                <a:gd name="connsiteY159" fmla="*/ 464444 h 1173977"/>
                <a:gd name="connsiteX160" fmla="*/ 492946 w 1182252"/>
                <a:gd name="connsiteY160" fmla="*/ 511728 h 1173977"/>
                <a:gd name="connsiteX161" fmla="*/ 495653 w 1182252"/>
                <a:gd name="connsiteY161" fmla="*/ 815104 h 1173977"/>
                <a:gd name="connsiteX162" fmla="*/ 431404 w 1182252"/>
                <a:gd name="connsiteY162" fmla="*/ 820880 h 1173977"/>
                <a:gd name="connsiteX163" fmla="*/ 431404 w 1182252"/>
                <a:gd name="connsiteY163" fmla="*/ 821962 h 1173977"/>
                <a:gd name="connsiteX164" fmla="*/ 431404 w 1182252"/>
                <a:gd name="connsiteY164" fmla="*/ 823045 h 1173977"/>
                <a:gd name="connsiteX165" fmla="*/ 431585 w 1182252"/>
                <a:gd name="connsiteY165" fmla="*/ 824489 h 1173977"/>
                <a:gd name="connsiteX166" fmla="*/ 431585 w 1182252"/>
                <a:gd name="connsiteY166" fmla="*/ 825211 h 1173977"/>
                <a:gd name="connsiteX167" fmla="*/ 431765 w 1182252"/>
                <a:gd name="connsiteY167" fmla="*/ 827016 h 1173977"/>
                <a:gd name="connsiteX168" fmla="*/ 431765 w 1182252"/>
                <a:gd name="connsiteY168" fmla="*/ 827557 h 1173977"/>
                <a:gd name="connsiteX169" fmla="*/ 431946 w 1182252"/>
                <a:gd name="connsiteY169" fmla="*/ 828820 h 1173977"/>
                <a:gd name="connsiteX170" fmla="*/ 431946 w 1182252"/>
                <a:gd name="connsiteY170" fmla="*/ 829362 h 1173977"/>
                <a:gd name="connsiteX171" fmla="*/ 432126 w 1182252"/>
                <a:gd name="connsiteY171" fmla="*/ 830806 h 1173977"/>
                <a:gd name="connsiteX172" fmla="*/ 417147 w 1182252"/>
                <a:gd name="connsiteY172" fmla="*/ 841995 h 1173977"/>
                <a:gd name="connsiteX173" fmla="*/ 398558 w 1182252"/>
                <a:gd name="connsiteY173" fmla="*/ 843258 h 1173977"/>
                <a:gd name="connsiteX174" fmla="*/ 381413 w 1182252"/>
                <a:gd name="connsiteY174" fmla="*/ 823406 h 1173977"/>
                <a:gd name="connsiteX175" fmla="*/ 386647 w 1182252"/>
                <a:gd name="connsiteY175" fmla="*/ 719634 h 1173977"/>
                <a:gd name="connsiteX176" fmla="*/ 397295 w 1182252"/>
                <a:gd name="connsiteY176" fmla="*/ 673071 h 1173977"/>
                <a:gd name="connsiteX177" fmla="*/ 406138 w 1182252"/>
                <a:gd name="connsiteY177" fmla="*/ 664048 h 1173977"/>
                <a:gd name="connsiteX178" fmla="*/ 417328 w 1182252"/>
                <a:gd name="connsiteY178" fmla="*/ 673432 h 1173977"/>
                <a:gd name="connsiteX179" fmla="*/ 426712 w 1182252"/>
                <a:gd name="connsiteY179" fmla="*/ 731184 h 1173977"/>
                <a:gd name="connsiteX180" fmla="*/ 431224 w 1182252"/>
                <a:gd name="connsiteY180" fmla="*/ 817811 h 1173977"/>
                <a:gd name="connsiteX181" fmla="*/ 431404 w 1182252"/>
                <a:gd name="connsiteY181" fmla="*/ 820880 h 1173977"/>
                <a:gd name="connsiteX182" fmla="*/ 306336 w 1182252"/>
                <a:gd name="connsiteY182" fmla="*/ 651234 h 1173977"/>
                <a:gd name="connsiteX183" fmla="*/ 296591 w 1182252"/>
                <a:gd name="connsiteY183" fmla="*/ 640406 h 1173977"/>
                <a:gd name="connsiteX184" fmla="*/ 295688 w 1182252"/>
                <a:gd name="connsiteY184" fmla="*/ 627231 h 1173977"/>
                <a:gd name="connsiteX185" fmla="*/ 327632 w 1182252"/>
                <a:gd name="connsiteY185" fmla="*/ 532843 h 1173977"/>
                <a:gd name="connsiteX186" fmla="*/ 315360 w 1182252"/>
                <a:gd name="connsiteY186" fmla="*/ 640225 h 1173977"/>
                <a:gd name="connsiteX187" fmla="*/ 306336 w 1182252"/>
                <a:gd name="connsiteY187" fmla="*/ 651234 h 1173977"/>
                <a:gd name="connsiteX188" fmla="*/ 351274 w 1182252"/>
                <a:gd name="connsiteY188" fmla="*/ 328186 h 1173977"/>
                <a:gd name="connsiteX189" fmla="*/ 437902 w 1182252"/>
                <a:gd name="connsiteY189" fmla="*/ 238491 h 1173977"/>
                <a:gd name="connsiteX190" fmla="*/ 511896 w 1182252"/>
                <a:gd name="connsiteY190" fmla="*/ 328367 h 1173977"/>
                <a:gd name="connsiteX191" fmla="*/ 428156 w 1182252"/>
                <a:gd name="connsiteY191" fmla="*/ 399474 h 1173977"/>
                <a:gd name="connsiteX192" fmla="*/ 351274 w 1182252"/>
                <a:gd name="connsiteY192" fmla="*/ 328186 h 1173977"/>
                <a:gd name="connsiteX193" fmla="*/ 536621 w 1182252"/>
                <a:gd name="connsiteY193" fmla="*/ 1145552 h 1173977"/>
                <a:gd name="connsiteX194" fmla="*/ 518393 w 1182252"/>
                <a:gd name="connsiteY194" fmla="*/ 1163238 h 1173977"/>
                <a:gd name="connsiteX195" fmla="*/ 462446 w 1182252"/>
                <a:gd name="connsiteY195" fmla="*/ 1163960 h 1173977"/>
                <a:gd name="connsiteX196" fmla="*/ 300200 w 1182252"/>
                <a:gd name="connsiteY196" fmla="*/ 1156199 h 1173977"/>
                <a:gd name="connsiteX197" fmla="*/ 287026 w 1182252"/>
                <a:gd name="connsiteY197" fmla="*/ 1154756 h 1173977"/>
                <a:gd name="connsiteX198" fmla="*/ 257608 w 1182252"/>
                <a:gd name="connsiteY198" fmla="*/ 1125158 h 1173977"/>
                <a:gd name="connsiteX199" fmla="*/ 255443 w 1182252"/>
                <a:gd name="connsiteY199" fmla="*/ 1104764 h 1173977"/>
                <a:gd name="connsiteX200" fmla="*/ 255443 w 1182252"/>
                <a:gd name="connsiteY200" fmla="*/ 1104764 h 1173977"/>
                <a:gd name="connsiteX201" fmla="*/ 252555 w 1182252"/>
                <a:gd name="connsiteY201" fmla="*/ 1050622 h 1173977"/>
                <a:gd name="connsiteX202" fmla="*/ 254540 w 1182252"/>
                <a:gd name="connsiteY202" fmla="*/ 863291 h 1173977"/>
                <a:gd name="connsiteX203" fmla="*/ 271505 w 1182252"/>
                <a:gd name="connsiteY203" fmla="*/ 851379 h 1173977"/>
                <a:gd name="connsiteX204" fmla="*/ 313375 w 1182252"/>
                <a:gd name="connsiteY204" fmla="*/ 857155 h 1173977"/>
                <a:gd name="connsiteX205" fmla="*/ 364088 w 1182252"/>
                <a:gd name="connsiteY205" fmla="*/ 860764 h 1173977"/>
                <a:gd name="connsiteX206" fmla="*/ 448369 w 1182252"/>
                <a:gd name="connsiteY206" fmla="*/ 860945 h 1173977"/>
                <a:gd name="connsiteX207" fmla="*/ 494390 w 1182252"/>
                <a:gd name="connsiteY207" fmla="*/ 856974 h 1173977"/>
                <a:gd name="connsiteX208" fmla="*/ 548171 w 1182252"/>
                <a:gd name="connsiteY208" fmla="*/ 862208 h 1173977"/>
                <a:gd name="connsiteX209" fmla="*/ 557014 w 1182252"/>
                <a:gd name="connsiteY209" fmla="*/ 888377 h 1173977"/>
                <a:gd name="connsiteX210" fmla="*/ 550517 w 1182252"/>
                <a:gd name="connsiteY210" fmla="*/ 967966 h 1173977"/>
                <a:gd name="connsiteX211" fmla="*/ 536621 w 1182252"/>
                <a:gd name="connsiteY211" fmla="*/ 1145552 h 1173977"/>
                <a:gd name="connsiteX212" fmla="*/ 820506 w 1182252"/>
                <a:gd name="connsiteY212" fmla="*/ 1076250 h 1173977"/>
                <a:gd name="connsiteX213" fmla="*/ 837651 w 1182252"/>
                <a:gd name="connsiteY213" fmla="*/ 1098809 h 1173977"/>
                <a:gd name="connsiteX214" fmla="*/ 835305 w 1182252"/>
                <a:gd name="connsiteY214" fmla="*/ 1115413 h 1173977"/>
                <a:gd name="connsiteX215" fmla="*/ 834763 w 1182252"/>
                <a:gd name="connsiteY215" fmla="*/ 1119744 h 1173977"/>
                <a:gd name="connsiteX216" fmla="*/ 834763 w 1182252"/>
                <a:gd name="connsiteY216" fmla="*/ 1120827 h 1173977"/>
                <a:gd name="connsiteX217" fmla="*/ 834583 w 1182252"/>
                <a:gd name="connsiteY217" fmla="*/ 1125339 h 1173977"/>
                <a:gd name="connsiteX218" fmla="*/ 806609 w 1182252"/>
                <a:gd name="connsiteY218" fmla="*/ 1155839 h 1173977"/>
                <a:gd name="connsiteX219" fmla="*/ 577949 w 1182252"/>
                <a:gd name="connsiteY219" fmla="*/ 1157463 h 1173977"/>
                <a:gd name="connsiteX220" fmla="*/ 575783 w 1182252"/>
                <a:gd name="connsiteY220" fmla="*/ 1157102 h 1173977"/>
                <a:gd name="connsiteX221" fmla="*/ 575062 w 1182252"/>
                <a:gd name="connsiteY221" fmla="*/ 1156922 h 1173977"/>
                <a:gd name="connsiteX222" fmla="*/ 573618 w 1182252"/>
                <a:gd name="connsiteY222" fmla="*/ 1156741 h 1173977"/>
                <a:gd name="connsiteX223" fmla="*/ 572896 w 1182252"/>
                <a:gd name="connsiteY223" fmla="*/ 1156561 h 1173977"/>
                <a:gd name="connsiteX224" fmla="*/ 571633 w 1182252"/>
                <a:gd name="connsiteY224" fmla="*/ 1156380 h 1173977"/>
                <a:gd name="connsiteX225" fmla="*/ 570911 w 1182252"/>
                <a:gd name="connsiteY225" fmla="*/ 1156199 h 1173977"/>
                <a:gd name="connsiteX226" fmla="*/ 569828 w 1182252"/>
                <a:gd name="connsiteY226" fmla="*/ 1156019 h 1173977"/>
                <a:gd name="connsiteX227" fmla="*/ 569106 w 1182252"/>
                <a:gd name="connsiteY227" fmla="*/ 1155839 h 1173977"/>
                <a:gd name="connsiteX228" fmla="*/ 568023 w 1182252"/>
                <a:gd name="connsiteY228" fmla="*/ 1155658 h 1173977"/>
                <a:gd name="connsiteX229" fmla="*/ 567482 w 1182252"/>
                <a:gd name="connsiteY229" fmla="*/ 1155478 h 1173977"/>
                <a:gd name="connsiteX230" fmla="*/ 566038 w 1182252"/>
                <a:gd name="connsiteY230" fmla="*/ 1155117 h 1173977"/>
                <a:gd name="connsiteX231" fmla="*/ 565316 w 1182252"/>
                <a:gd name="connsiteY231" fmla="*/ 1154936 h 1173977"/>
                <a:gd name="connsiteX232" fmla="*/ 564594 w 1182252"/>
                <a:gd name="connsiteY232" fmla="*/ 1154756 h 1173977"/>
                <a:gd name="connsiteX233" fmla="*/ 563872 w 1182252"/>
                <a:gd name="connsiteY233" fmla="*/ 1154575 h 1173977"/>
                <a:gd name="connsiteX234" fmla="*/ 563150 w 1182252"/>
                <a:gd name="connsiteY234" fmla="*/ 1154395 h 1173977"/>
                <a:gd name="connsiteX235" fmla="*/ 562428 w 1182252"/>
                <a:gd name="connsiteY235" fmla="*/ 1154214 h 1173977"/>
                <a:gd name="connsiteX236" fmla="*/ 561887 w 1182252"/>
                <a:gd name="connsiteY236" fmla="*/ 1154034 h 1173977"/>
                <a:gd name="connsiteX237" fmla="*/ 561345 w 1182252"/>
                <a:gd name="connsiteY237" fmla="*/ 1153854 h 1173977"/>
                <a:gd name="connsiteX238" fmla="*/ 560804 w 1182252"/>
                <a:gd name="connsiteY238" fmla="*/ 1153673 h 1173977"/>
                <a:gd name="connsiteX239" fmla="*/ 560263 w 1182252"/>
                <a:gd name="connsiteY239" fmla="*/ 1153492 h 1173977"/>
                <a:gd name="connsiteX240" fmla="*/ 559360 w 1182252"/>
                <a:gd name="connsiteY240" fmla="*/ 1153131 h 1173977"/>
                <a:gd name="connsiteX241" fmla="*/ 558999 w 1182252"/>
                <a:gd name="connsiteY241" fmla="*/ 1152951 h 1173977"/>
                <a:gd name="connsiteX242" fmla="*/ 558458 w 1182252"/>
                <a:gd name="connsiteY242" fmla="*/ 1152771 h 1173977"/>
                <a:gd name="connsiteX243" fmla="*/ 558097 w 1182252"/>
                <a:gd name="connsiteY243" fmla="*/ 1152590 h 1173977"/>
                <a:gd name="connsiteX244" fmla="*/ 557736 w 1182252"/>
                <a:gd name="connsiteY244" fmla="*/ 1152410 h 1173977"/>
                <a:gd name="connsiteX245" fmla="*/ 557375 w 1182252"/>
                <a:gd name="connsiteY245" fmla="*/ 1152229 h 1173977"/>
                <a:gd name="connsiteX246" fmla="*/ 557014 w 1182252"/>
                <a:gd name="connsiteY246" fmla="*/ 1152049 h 1173977"/>
                <a:gd name="connsiteX247" fmla="*/ 556653 w 1182252"/>
                <a:gd name="connsiteY247" fmla="*/ 1151688 h 1173977"/>
                <a:gd name="connsiteX248" fmla="*/ 556292 w 1182252"/>
                <a:gd name="connsiteY248" fmla="*/ 1151327 h 1173977"/>
                <a:gd name="connsiteX249" fmla="*/ 555931 w 1182252"/>
                <a:gd name="connsiteY249" fmla="*/ 1150966 h 1173977"/>
                <a:gd name="connsiteX250" fmla="*/ 555570 w 1182252"/>
                <a:gd name="connsiteY250" fmla="*/ 1150605 h 1173977"/>
                <a:gd name="connsiteX251" fmla="*/ 555210 w 1182252"/>
                <a:gd name="connsiteY251" fmla="*/ 1150063 h 1173977"/>
                <a:gd name="connsiteX252" fmla="*/ 554848 w 1182252"/>
                <a:gd name="connsiteY252" fmla="*/ 1149703 h 1173977"/>
                <a:gd name="connsiteX253" fmla="*/ 554668 w 1182252"/>
                <a:gd name="connsiteY253" fmla="*/ 1149342 h 1173977"/>
                <a:gd name="connsiteX254" fmla="*/ 554488 w 1182252"/>
                <a:gd name="connsiteY254" fmla="*/ 1148980 h 1173977"/>
                <a:gd name="connsiteX255" fmla="*/ 554307 w 1182252"/>
                <a:gd name="connsiteY255" fmla="*/ 1148620 h 1173977"/>
                <a:gd name="connsiteX256" fmla="*/ 554126 w 1182252"/>
                <a:gd name="connsiteY256" fmla="*/ 1148259 h 1173977"/>
                <a:gd name="connsiteX257" fmla="*/ 553946 w 1182252"/>
                <a:gd name="connsiteY257" fmla="*/ 1147898 h 1173977"/>
                <a:gd name="connsiteX258" fmla="*/ 553766 w 1182252"/>
                <a:gd name="connsiteY258" fmla="*/ 1147537 h 1173977"/>
                <a:gd name="connsiteX259" fmla="*/ 553585 w 1182252"/>
                <a:gd name="connsiteY259" fmla="*/ 1146996 h 1173977"/>
                <a:gd name="connsiteX260" fmla="*/ 553405 w 1182252"/>
                <a:gd name="connsiteY260" fmla="*/ 1146454 h 1173977"/>
                <a:gd name="connsiteX261" fmla="*/ 553224 w 1182252"/>
                <a:gd name="connsiteY261" fmla="*/ 1145552 h 1173977"/>
                <a:gd name="connsiteX262" fmla="*/ 553044 w 1182252"/>
                <a:gd name="connsiteY262" fmla="*/ 1145010 h 1173977"/>
                <a:gd name="connsiteX263" fmla="*/ 552863 w 1182252"/>
                <a:gd name="connsiteY263" fmla="*/ 1144469 h 1173977"/>
                <a:gd name="connsiteX264" fmla="*/ 552863 w 1182252"/>
                <a:gd name="connsiteY264" fmla="*/ 1143928 h 1173977"/>
                <a:gd name="connsiteX265" fmla="*/ 552863 w 1182252"/>
                <a:gd name="connsiteY265" fmla="*/ 1143205 h 1173977"/>
                <a:gd name="connsiteX266" fmla="*/ 552863 w 1182252"/>
                <a:gd name="connsiteY266" fmla="*/ 1142664 h 1173977"/>
                <a:gd name="connsiteX267" fmla="*/ 552863 w 1182252"/>
                <a:gd name="connsiteY267" fmla="*/ 1141942 h 1173977"/>
                <a:gd name="connsiteX268" fmla="*/ 552863 w 1182252"/>
                <a:gd name="connsiteY268" fmla="*/ 1141401 h 1173977"/>
                <a:gd name="connsiteX269" fmla="*/ 552863 w 1182252"/>
                <a:gd name="connsiteY269" fmla="*/ 1140679 h 1173977"/>
                <a:gd name="connsiteX270" fmla="*/ 552863 w 1182252"/>
                <a:gd name="connsiteY270" fmla="*/ 1140137 h 1173977"/>
                <a:gd name="connsiteX271" fmla="*/ 553224 w 1182252"/>
                <a:gd name="connsiteY271" fmla="*/ 1127504 h 1173977"/>
                <a:gd name="connsiteX272" fmla="*/ 555210 w 1182252"/>
                <a:gd name="connsiteY272" fmla="*/ 1090507 h 1173977"/>
                <a:gd name="connsiteX273" fmla="*/ 613863 w 1182252"/>
                <a:gd name="connsiteY273" fmla="*/ 1079318 h 1173977"/>
                <a:gd name="connsiteX274" fmla="*/ 820506 w 1182252"/>
                <a:gd name="connsiteY274" fmla="*/ 1076250 h 1173977"/>
                <a:gd name="connsiteX275" fmla="*/ 1153119 w 1182252"/>
                <a:gd name="connsiteY275" fmla="*/ 392435 h 1173977"/>
                <a:gd name="connsiteX276" fmla="*/ 1151134 w 1182252"/>
                <a:gd name="connsiteY276" fmla="*/ 707542 h 1173977"/>
                <a:gd name="connsiteX277" fmla="*/ 1144997 w 1182252"/>
                <a:gd name="connsiteY277" fmla="*/ 886391 h 1173977"/>
                <a:gd name="connsiteX278" fmla="*/ 1107278 w 1182252"/>
                <a:gd name="connsiteY278" fmla="*/ 926457 h 1173977"/>
                <a:gd name="connsiteX279" fmla="*/ 838192 w 1182252"/>
                <a:gd name="connsiteY279" fmla="*/ 936744 h 1173977"/>
                <a:gd name="connsiteX280" fmla="*/ 592748 w 1182252"/>
                <a:gd name="connsiteY280" fmla="*/ 938729 h 1173977"/>
                <a:gd name="connsiteX281" fmla="*/ 569467 w 1182252"/>
                <a:gd name="connsiteY281" fmla="*/ 916169 h 1173977"/>
                <a:gd name="connsiteX282" fmla="*/ 570008 w 1182252"/>
                <a:gd name="connsiteY282" fmla="*/ 905522 h 1173977"/>
                <a:gd name="connsiteX283" fmla="*/ 595094 w 1182252"/>
                <a:gd name="connsiteY283" fmla="*/ 879714 h 1173977"/>
                <a:gd name="connsiteX284" fmla="*/ 1039962 w 1182252"/>
                <a:gd name="connsiteY284" fmla="*/ 876826 h 1173977"/>
                <a:gd name="connsiteX285" fmla="*/ 1079666 w 1182252"/>
                <a:gd name="connsiteY285" fmla="*/ 873939 h 1173977"/>
                <a:gd name="connsiteX286" fmla="*/ 1079846 w 1182252"/>
                <a:gd name="connsiteY286" fmla="*/ 873939 h 1173977"/>
                <a:gd name="connsiteX287" fmla="*/ 1079846 w 1182252"/>
                <a:gd name="connsiteY287" fmla="*/ 873939 h 1173977"/>
                <a:gd name="connsiteX288" fmla="*/ 1080027 w 1182252"/>
                <a:gd name="connsiteY288" fmla="*/ 873758 h 1173977"/>
                <a:gd name="connsiteX289" fmla="*/ 1080207 w 1182252"/>
                <a:gd name="connsiteY289" fmla="*/ 873578 h 1173977"/>
                <a:gd name="connsiteX290" fmla="*/ 1080388 w 1182252"/>
                <a:gd name="connsiteY290" fmla="*/ 873397 h 1173977"/>
                <a:gd name="connsiteX291" fmla="*/ 1080568 w 1182252"/>
                <a:gd name="connsiteY291" fmla="*/ 873217 h 1173977"/>
                <a:gd name="connsiteX292" fmla="*/ 1080749 w 1182252"/>
                <a:gd name="connsiteY292" fmla="*/ 872856 h 1173977"/>
                <a:gd name="connsiteX293" fmla="*/ 1080749 w 1182252"/>
                <a:gd name="connsiteY293" fmla="*/ 872675 h 1173977"/>
                <a:gd name="connsiteX294" fmla="*/ 1080929 w 1182252"/>
                <a:gd name="connsiteY294" fmla="*/ 871953 h 1173977"/>
                <a:gd name="connsiteX295" fmla="*/ 1080929 w 1182252"/>
                <a:gd name="connsiteY295" fmla="*/ 871773 h 1173977"/>
                <a:gd name="connsiteX296" fmla="*/ 1081110 w 1182252"/>
                <a:gd name="connsiteY296" fmla="*/ 870871 h 1173977"/>
                <a:gd name="connsiteX297" fmla="*/ 1081110 w 1182252"/>
                <a:gd name="connsiteY297" fmla="*/ 870690 h 1173977"/>
                <a:gd name="connsiteX298" fmla="*/ 1081290 w 1182252"/>
                <a:gd name="connsiteY298" fmla="*/ 869788 h 1173977"/>
                <a:gd name="connsiteX299" fmla="*/ 1081290 w 1182252"/>
                <a:gd name="connsiteY299" fmla="*/ 869427 h 1173977"/>
                <a:gd name="connsiteX300" fmla="*/ 1081471 w 1182252"/>
                <a:gd name="connsiteY300" fmla="*/ 868524 h 1173977"/>
                <a:gd name="connsiteX301" fmla="*/ 1081471 w 1182252"/>
                <a:gd name="connsiteY301" fmla="*/ 868164 h 1173977"/>
                <a:gd name="connsiteX302" fmla="*/ 1081651 w 1182252"/>
                <a:gd name="connsiteY302" fmla="*/ 867081 h 1173977"/>
                <a:gd name="connsiteX303" fmla="*/ 1081651 w 1182252"/>
                <a:gd name="connsiteY303" fmla="*/ 866720 h 1173977"/>
                <a:gd name="connsiteX304" fmla="*/ 1081832 w 1182252"/>
                <a:gd name="connsiteY304" fmla="*/ 865457 h 1173977"/>
                <a:gd name="connsiteX305" fmla="*/ 1081832 w 1182252"/>
                <a:gd name="connsiteY305" fmla="*/ 865276 h 1173977"/>
                <a:gd name="connsiteX306" fmla="*/ 1082373 w 1182252"/>
                <a:gd name="connsiteY306" fmla="*/ 861486 h 1173977"/>
                <a:gd name="connsiteX307" fmla="*/ 1082373 w 1182252"/>
                <a:gd name="connsiteY307" fmla="*/ 861125 h 1173977"/>
                <a:gd name="connsiteX308" fmla="*/ 1082554 w 1182252"/>
                <a:gd name="connsiteY308" fmla="*/ 859320 h 1173977"/>
                <a:gd name="connsiteX309" fmla="*/ 1082554 w 1182252"/>
                <a:gd name="connsiteY309" fmla="*/ 858959 h 1173977"/>
                <a:gd name="connsiteX310" fmla="*/ 1082734 w 1182252"/>
                <a:gd name="connsiteY310" fmla="*/ 857155 h 1173977"/>
                <a:gd name="connsiteX311" fmla="*/ 1082734 w 1182252"/>
                <a:gd name="connsiteY311" fmla="*/ 856794 h 1173977"/>
                <a:gd name="connsiteX312" fmla="*/ 1082914 w 1182252"/>
                <a:gd name="connsiteY312" fmla="*/ 854628 h 1173977"/>
                <a:gd name="connsiteX313" fmla="*/ 1082914 w 1182252"/>
                <a:gd name="connsiteY313" fmla="*/ 854447 h 1173977"/>
                <a:gd name="connsiteX314" fmla="*/ 1083095 w 1182252"/>
                <a:gd name="connsiteY314" fmla="*/ 851921 h 1173977"/>
                <a:gd name="connsiteX315" fmla="*/ 1093743 w 1182252"/>
                <a:gd name="connsiteY315" fmla="*/ 366627 h 1173977"/>
                <a:gd name="connsiteX316" fmla="*/ 1102225 w 1182252"/>
                <a:gd name="connsiteY316" fmla="*/ 113423 h 1173977"/>
                <a:gd name="connsiteX317" fmla="*/ 1060355 w 1182252"/>
                <a:gd name="connsiteY317" fmla="*/ 71011 h 1173977"/>
                <a:gd name="connsiteX318" fmla="*/ 991414 w 1182252"/>
                <a:gd name="connsiteY318" fmla="*/ 72636 h 1173977"/>
                <a:gd name="connsiteX319" fmla="*/ 980947 w 1182252"/>
                <a:gd name="connsiteY319" fmla="*/ 72816 h 1173977"/>
                <a:gd name="connsiteX320" fmla="*/ 980225 w 1182252"/>
                <a:gd name="connsiteY320" fmla="*/ 72816 h 1173977"/>
                <a:gd name="connsiteX321" fmla="*/ 906592 w 1182252"/>
                <a:gd name="connsiteY321" fmla="*/ 74440 h 1173977"/>
                <a:gd name="connsiteX322" fmla="*/ 897929 w 1182252"/>
                <a:gd name="connsiteY322" fmla="*/ 74621 h 1173977"/>
                <a:gd name="connsiteX323" fmla="*/ 891071 w 1182252"/>
                <a:gd name="connsiteY323" fmla="*/ 74801 h 1173977"/>
                <a:gd name="connsiteX324" fmla="*/ 884393 w 1182252"/>
                <a:gd name="connsiteY324" fmla="*/ 74982 h 1173977"/>
                <a:gd name="connsiteX325" fmla="*/ 874648 w 1182252"/>
                <a:gd name="connsiteY325" fmla="*/ 75162 h 1173977"/>
                <a:gd name="connsiteX326" fmla="*/ 872121 w 1182252"/>
                <a:gd name="connsiteY326" fmla="*/ 75162 h 1173977"/>
                <a:gd name="connsiteX327" fmla="*/ 866707 w 1182252"/>
                <a:gd name="connsiteY327" fmla="*/ 75343 h 1173977"/>
                <a:gd name="connsiteX328" fmla="*/ 855337 w 1182252"/>
                <a:gd name="connsiteY328" fmla="*/ 75523 h 1173977"/>
                <a:gd name="connsiteX329" fmla="*/ 854074 w 1182252"/>
                <a:gd name="connsiteY329" fmla="*/ 75523 h 1173977"/>
                <a:gd name="connsiteX330" fmla="*/ 840719 w 1182252"/>
                <a:gd name="connsiteY330" fmla="*/ 75884 h 1173977"/>
                <a:gd name="connsiteX331" fmla="*/ 838914 w 1182252"/>
                <a:gd name="connsiteY331" fmla="*/ 75884 h 1173977"/>
                <a:gd name="connsiteX332" fmla="*/ 833500 w 1182252"/>
                <a:gd name="connsiteY332" fmla="*/ 76064 h 1173977"/>
                <a:gd name="connsiteX333" fmla="*/ 832597 w 1182252"/>
                <a:gd name="connsiteY333" fmla="*/ 76064 h 1173977"/>
                <a:gd name="connsiteX334" fmla="*/ 811663 w 1182252"/>
                <a:gd name="connsiteY334" fmla="*/ 76426 h 1173977"/>
                <a:gd name="connsiteX335" fmla="*/ 811121 w 1182252"/>
                <a:gd name="connsiteY335" fmla="*/ 76426 h 1173977"/>
                <a:gd name="connsiteX336" fmla="*/ 804804 w 1182252"/>
                <a:gd name="connsiteY336" fmla="*/ 76606 h 1173977"/>
                <a:gd name="connsiteX337" fmla="*/ 804083 w 1182252"/>
                <a:gd name="connsiteY337" fmla="*/ 76606 h 1173977"/>
                <a:gd name="connsiteX338" fmla="*/ 791810 w 1182252"/>
                <a:gd name="connsiteY338" fmla="*/ 76787 h 1173977"/>
                <a:gd name="connsiteX339" fmla="*/ 789284 w 1182252"/>
                <a:gd name="connsiteY339" fmla="*/ 76787 h 1173977"/>
                <a:gd name="connsiteX340" fmla="*/ 777011 w 1182252"/>
                <a:gd name="connsiteY340" fmla="*/ 77147 h 1173977"/>
                <a:gd name="connsiteX341" fmla="*/ 776290 w 1182252"/>
                <a:gd name="connsiteY341" fmla="*/ 77147 h 1173977"/>
                <a:gd name="connsiteX342" fmla="*/ 771597 w 1182252"/>
                <a:gd name="connsiteY342" fmla="*/ 77328 h 1173977"/>
                <a:gd name="connsiteX343" fmla="*/ 769251 w 1182252"/>
                <a:gd name="connsiteY343" fmla="*/ 77328 h 1173977"/>
                <a:gd name="connsiteX344" fmla="*/ 757701 w 1182252"/>
                <a:gd name="connsiteY344" fmla="*/ 77508 h 1173977"/>
                <a:gd name="connsiteX345" fmla="*/ 756799 w 1182252"/>
                <a:gd name="connsiteY345" fmla="*/ 77508 h 1173977"/>
                <a:gd name="connsiteX346" fmla="*/ 751926 w 1182252"/>
                <a:gd name="connsiteY346" fmla="*/ 77689 h 1173977"/>
                <a:gd name="connsiteX347" fmla="*/ 750662 w 1182252"/>
                <a:gd name="connsiteY347" fmla="*/ 77689 h 1173977"/>
                <a:gd name="connsiteX348" fmla="*/ 739473 w 1182252"/>
                <a:gd name="connsiteY348" fmla="*/ 77869 h 1173977"/>
                <a:gd name="connsiteX349" fmla="*/ 738210 w 1182252"/>
                <a:gd name="connsiteY349" fmla="*/ 77869 h 1173977"/>
                <a:gd name="connsiteX350" fmla="*/ 733878 w 1182252"/>
                <a:gd name="connsiteY350" fmla="*/ 78050 h 1173977"/>
                <a:gd name="connsiteX351" fmla="*/ 732795 w 1182252"/>
                <a:gd name="connsiteY351" fmla="*/ 78050 h 1173977"/>
                <a:gd name="connsiteX352" fmla="*/ 722328 w 1182252"/>
                <a:gd name="connsiteY352" fmla="*/ 78230 h 1173977"/>
                <a:gd name="connsiteX353" fmla="*/ 721426 w 1182252"/>
                <a:gd name="connsiteY353" fmla="*/ 78230 h 1173977"/>
                <a:gd name="connsiteX354" fmla="*/ 717275 w 1182252"/>
                <a:gd name="connsiteY354" fmla="*/ 78411 h 1173977"/>
                <a:gd name="connsiteX355" fmla="*/ 716192 w 1182252"/>
                <a:gd name="connsiteY355" fmla="*/ 78411 h 1173977"/>
                <a:gd name="connsiteX356" fmla="*/ 706807 w 1182252"/>
                <a:gd name="connsiteY356" fmla="*/ 78591 h 1173977"/>
                <a:gd name="connsiteX357" fmla="*/ 705905 w 1182252"/>
                <a:gd name="connsiteY357" fmla="*/ 78591 h 1173977"/>
                <a:gd name="connsiteX358" fmla="*/ 702476 w 1182252"/>
                <a:gd name="connsiteY358" fmla="*/ 78771 h 1173977"/>
                <a:gd name="connsiteX359" fmla="*/ 701213 w 1182252"/>
                <a:gd name="connsiteY359" fmla="*/ 78771 h 1173977"/>
                <a:gd name="connsiteX360" fmla="*/ 693272 w 1182252"/>
                <a:gd name="connsiteY360" fmla="*/ 78952 h 1173977"/>
                <a:gd name="connsiteX361" fmla="*/ 692370 w 1182252"/>
                <a:gd name="connsiteY361" fmla="*/ 78952 h 1173977"/>
                <a:gd name="connsiteX362" fmla="*/ 689482 w 1182252"/>
                <a:gd name="connsiteY362" fmla="*/ 78952 h 1173977"/>
                <a:gd name="connsiteX363" fmla="*/ 688399 w 1182252"/>
                <a:gd name="connsiteY363" fmla="*/ 78952 h 1173977"/>
                <a:gd name="connsiteX364" fmla="*/ 684970 w 1182252"/>
                <a:gd name="connsiteY364" fmla="*/ 79133 h 1173977"/>
                <a:gd name="connsiteX365" fmla="*/ 239922 w 1182252"/>
                <a:gd name="connsiteY365" fmla="*/ 80215 h 1173977"/>
                <a:gd name="connsiteX366" fmla="*/ 112868 w 1182252"/>
                <a:gd name="connsiteY366" fmla="*/ 80757 h 1173977"/>
                <a:gd name="connsiteX367" fmla="*/ 112868 w 1182252"/>
                <a:gd name="connsiteY367" fmla="*/ 80757 h 1173977"/>
                <a:gd name="connsiteX368" fmla="*/ 104206 w 1182252"/>
                <a:gd name="connsiteY368" fmla="*/ 80396 h 1173977"/>
                <a:gd name="connsiteX369" fmla="*/ 72984 w 1182252"/>
                <a:gd name="connsiteY369" fmla="*/ 107467 h 1173977"/>
                <a:gd name="connsiteX370" fmla="*/ 72623 w 1182252"/>
                <a:gd name="connsiteY370" fmla="*/ 117935 h 1173977"/>
                <a:gd name="connsiteX371" fmla="*/ 72623 w 1182252"/>
                <a:gd name="connsiteY371" fmla="*/ 119017 h 1173977"/>
                <a:gd name="connsiteX372" fmla="*/ 72623 w 1182252"/>
                <a:gd name="connsiteY372" fmla="*/ 120461 h 1173977"/>
                <a:gd name="connsiteX373" fmla="*/ 72623 w 1182252"/>
                <a:gd name="connsiteY373" fmla="*/ 121724 h 1173977"/>
                <a:gd name="connsiteX374" fmla="*/ 72623 w 1182252"/>
                <a:gd name="connsiteY374" fmla="*/ 123349 h 1173977"/>
                <a:gd name="connsiteX375" fmla="*/ 72623 w 1182252"/>
                <a:gd name="connsiteY375" fmla="*/ 124612 h 1173977"/>
                <a:gd name="connsiteX376" fmla="*/ 72623 w 1182252"/>
                <a:gd name="connsiteY376" fmla="*/ 126236 h 1173977"/>
                <a:gd name="connsiteX377" fmla="*/ 72623 w 1182252"/>
                <a:gd name="connsiteY377" fmla="*/ 127680 h 1173977"/>
                <a:gd name="connsiteX378" fmla="*/ 72623 w 1182252"/>
                <a:gd name="connsiteY378" fmla="*/ 129304 h 1173977"/>
                <a:gd name="connsiteX379" fmla="*/ 72623 w 1182252"/>
                <a:gd name="connsiteY379" fmla="*/ 130748 h 1173977"/>
                <a:gd name="connsiteX380" fmla="*/ 72623 w 1182252"/>
                <a:gd name="connsiteY380" fmla="*/ 132553 h 1173977"/>
                <a:gd name="connsiteX381" fmla="*/ 72623 w 1182252"/>
                <a:gd name="connsiteY381" fmla="*/ 134177 h 1173977"/>
                <a:gd name="connsiteX382" fmla="*/ 72623 w 1182252"/>
                <a:gd name="connsiteY382" fmla="*/ 135982 h 1173977"/>
                <a:gd name="connsiteX383" fmla="*/ 72623 w 1182252"/>
                <a:gd name="connsiteY383" fmla="*/ 137606 h 1173977"/>
                <a:gd name="connsiteX384" fmla="*/ 72623 w 1182252"/>
                <a:gd name="connsiteY384" fmla="*/ 139591 h 1173977"/>
                <a:gd name="connsiteX385" fmla="*/ 72623 w 1182252"/>
                <a:gd name="connsiteY385" fmla="*/ 141216 h 1173977"/>
                <a:gd name="connsiteX386" fmla="*/ 72623 w 1182252"/>
                <a:gd name="connsiteY386" fmla="*/ 143562 h 1173977"/>
                <a:gd name="connsiteX387" fmla="*/ 72623 w 1182252"/>
                <a:gd name="connsiteY387" fmla="*/ 145186 h 1173977"/>
                <a:gd name="connsiteX388" fmla="*/ 72623 w 1182252"/>
                <a:gd name="connsiteY388" fmla="*/ 147713 h 1173977"/>
                <a:gd name="connsiteX389" fmla="*/ 72623 w 1182252"/>
                <a:gd name="connsiteY389" fmla="*/ 149337 h 1173977"/>
                <a:gd name="connsiteX390" fmla="*/ 72623 w 1182252"/>
                <a:gd name="connsiteY390" fmla="*/ 151863 h 1173977"/>
                <a:gd name="connsiteX391" fmla="*/ 72623 w 1182252"/>
                <a:gd name="connsiteY391" fmla="*/ 153488 h 1173977"/>
                <a:gd name="connsiteX392" fmla="*/ 72803 w 1182252"/>
                <a:gd name="connsiteY392" fmla="*/ 157819 h 1173977"/>
                <a:gd name="connsiteX393" fmla="*/ 72803 w 1182252"/>
                <a:gd name="connsiteY393" fmla="*/ 158541 h 1173977"/>
                <a:gd name="connsiteX394" fmla="*/ 72984 w 1182252"/>
                <a:gd name="connsiteY394" fmla="*/ 162331 h 1173977"/>
                <a:gd name="connsiteX395" fmla="*/ 72984 w 1182252"/>
                <a:gd name="connsiteY395" fmla="*/ 164136 h 1173977"/>
                <a:gd name="connsiteX396" fmla="*/ 72984 w 1182252"/>
                <a:gd name="connsiteY396" fmla="*/ 167204 h 1173977"/>
                <a:gd name="connsiteX397" fmla="*/ 72984 w 1182252"/>
                <a:gd name="connsiteY397" fmla="*/ 169008 h 1173977"/>
                <a:gd name="connsiteX398" fmla="*/ 72984 w 1182252"/>
                <a:gd name="connsiteY398" fmla="*/ 171896 h 1173977"/>
                <a:gd name="connsiteX399" fmla="*/ 72984 w 1182252"/>
                <a:gd name="connsiteY399" fmla="*/ 173881 h 1173977"/>
                <a:gd name="connsiteX400" fmla="*/ 72984 w 1182252"/>
                <a:gd name="connsiteY400" fmla="*/ 176769 h 1173977"/>
                <a:gd name="connsiteX401" fmla="*/ 72984 w 1182252"/>
                <a:gd name="connsiteY401" fmla="*/ 178754 h 1173977"/>
                <a:gd name="connsiteX402" fmla="*/ 72984 w 1182252"/>
                <a:gd name="connsiteY402" fmla="*/ 181641 h 1173977"/>
                <a:gd name="connsiteX403" fmla="*/ 72984 w 1182252"/>
                <a:gd name="connsiteY403" fmla="*/ 183988 h 1173977"/>
                <a:gd name="connsiteX404" fmla="*/ 72984 w 1182252"/>
                <a:gd name="connsiteY404" fmla="*/ 186875 h 1173977"/>
                <a:gd name="connsiteX405" fmla="*/ 72984 w 1182252"/>
                <a:gd name="connsiteY405" fmla="*/ 189222 h 1173977"/>
                <a:gd name="connsiteX406" fmla="*/ 73164 w 1182252"/>
                <a:gd name="connsiteY406" fmla="*/ 192290 h 1173977"/>
                <a:gd name="connsiteX407" fmla="*/ 73164 w 1182252"/>
                <a:gd name="connsiteY407" fmla="*/ 194275 h 1173977"/>
                <a:gd name="connsiteX408" fmla="*/ 73345 w 1182252"/>
                <a:gd name="connsiteY408" fmla="*/ 197704 h 1173977"/>
                <a:gd name="connsiteX409" fmla="*/ 73345 w 1182252"/>
                <a:gd name="connsiteY409" fmla="*/ 199869 h 1173977"/>
                <a:gd name="connsiteX410" fmla="*/ 73525 w 1182252"/>
                <a:gd name="connsiteY410" fmla="*/ 203118 h 1173977"/>
                <a:gd name="connsiteX411" fmla="*/ 73525 w 1182252"/>
                <a:gd name="connsiteY411" fmla="*/ 205103 h 1173977"/>
                <a:gd name="connsiteX412" fmla="*/ 73706 w 1182252"/>
                <a:gd name="connsiteY412" fmla="*/ 209435 h 1173977"/>
                <a:gd name="connsiteX413" fmla="*/ 73706 w 1182252"/>
                <a:gd name="connsiteY413" fmla="*/ 210517 h 1173977"/>
                <a:gd name="connsiteX414" fmla="*/ 73886 w 1182252"/>
                <a:gd name="connsiteY414" fmla="*/ 215931 h 1173977"/>
                <a:gd name="connsiteX415" fmla="*/ 73886 w 1182252"/>
                <a:gd name="connsiteY415" fmla="*/ 216293 h 1173977"/>
                <a:gd name="connsiteX416" fmla="*/ 74247 w 1182252"/>
                <a:gd name="connsiteY416" fmla="*/ 227843 h 1173977"/>
                <a:gd name="connsiteX417" fmla="*/ 74247 w 1182252"/>
                <a:gd name="connsiteY417" fmla="*/ 229287 h 1173977"/>
                <a:gd name="connsiteX418" fmla="*/ 74428 w 1182252"/>
                <a:gd name="connsiteY418" fmla="*/ 233799 h 1173977"/>
                <a:gd name="connsiteX419" fmla="*/ 74428 w 1182252"/>
                <a:gd name="connsiteY419" fmla="*/ 235423 h 1173977"/>
                <a:gd name="connsiteX420" fmla="*/ 74608 w 1182252"/>
                <a:gd name="connsiteY420" fmla="*/ 239574 h 1173977"/>
                <a:gd name="connsiteX421" fmla="*/ 74608 w 1182252"/>
                <a:gd name="connsiteY421" fmla="*/ 241559 h 1173977"/>
                <a:gd name="connsiteX422" fmla="*/ 74788 w 1182252"/>
                <a:gd name="connsiteY422" fmla="*/ 245890 h 1173977"/>
                <a:gd name="connsiteX423" fmla="*/ 74788 w 1182252"/>
                <a:gd name="connsiteY423" fmla="*/ 247153 h 1173977"/>
                <a:gd name="connsiteX424" fmla="*/ 74969 w 1182252"/>
                <a:gd name="connsiteY424" fmla="*/ 251846 h 1173977"/>
                <a:gd name="connsiteX425" fmla="*/ 74969 w 1182252"/>
                <a:gd name="connsiteY425" fmla="*/ 253651 h 1173977"/>
                <a:gd name="connsiteX426" fmla="*/ 75149 w 1182252"/>
                <a:gd name="connsiteY426" fmla="*/ 257621 h 1173977"/>
                <a:gd name="connsiteX427" fmla="*/ 75149 w 1182252"/>
                <a:gd name="connsiteY427" fmla="*/ 259606 h 1173977"/>
                <a:gd name="connsiteX428" fmla="*/ 75330 w 1182252"/>
                <a:gd name="connsiteY428" fmla="*/ 263938 h 1173977"/>
                <a:gd name="connsiteX429" fmla="*/ 75330 w 1182252"/>
                <a:gd name="connsiteY429" fmla="*/ 265742 h 1173977"/>
                <a:gd name="connsiteX430" fmla="*/ 75510 w 1182252"/>
                <a:gd name="connsiteY430" fmla="*/ 270435 h 1173977"/>
                <a:gd name="connsiteX431" fmla="*/ 75510 w 1182252"/>
                <a:gd name="connsiteY431" fmla="*/ 271698 h 1173977"/>
                <a:gd name="connsiteX432" fmla="*/ 75691 w 1182252"/>
                <a:gd name="connsiteY432" fmla="*/ 276390 h 1173977"/>
                <a:gd name="connsiteX433" fmla="*/ 75691 w 1182252"/>
                <a:gd name="connsiteY433" fmla="*/ 277834 h 1173977"/>
                <a:gd name="connsiteX434" fmla="*/ 75871 w 1182252"/>
                <a:gd name="connsiteY434" fmla="*/ 283790 h 1173977"/>
                <a:gd name="connsiteX435" fmla="*/ 75871 w 1182252"/>
                <a:gd name="connsiteY435" fmla="*/ 283790 h 1173977"/>
                <a:gd name="connsiteX436" fmla="*/ 76774 w 1182252"/>
                <a:gd name="connsiteY436" fmla="*/ 308515 h 1173977"/>
                <a:gd name="connsiteX437" fmla="*/ 76774 w 1182252"/>
                <a:gd name="connsiteY437" fmla="*/ 309056 h 1173977"/>
                <a:gd name="connsiteX438" fmla="*/ 76954 w 1182252"/>
                <a:gd name="connsiteY438" fmla="*/ 314290 h 1173977"/>
                <a:gd name="connsiteX439" fmla="*/ 76954 w 1182252"/>
                <a:gd name="connsiteY439" fmla="*/ 315914 h 1173977"/>
                <a:gd name="connsiteX440" fmla="*/ 77135 w 1182252"/>
                <a:gd name="connsiteY440" fmla="*/ 319884 h 1173977"/>
                <a:gd name="connsiteX441" fmla="*/ 77135 w 1182252"/>
                <a:gd name="connsiteY441" fmla="*/ 321689 h 1173977"/>
                <a:gd name="connsiteX442" fmla="*/ 77315 w 1182252"/>
                <a:gd name="connsiteY442" fmla="*/ 326562 h 1173977"/>
                <a:gd name="connsiteX443" fmla="*/ 77315 w 1182252"/>
                <a:gd name="connsiteY443" fmla="*/ 326923 h 1173977"/>
                <a:gd name="connsiteX444" fmla="*/ 77856 w 1182252"/>
                <a:gd name="connsiteY444" fmla="*/ 343165 h 1173977"/>
                <a:gd name="connsiteX445" fmla="*/ 77856 w 1182252"/>
                <a:gd name="connsiteY445" fmla="*/ 345331 h 1173977"/>
                <a:gd name="connsiteX446" fmla="*/ 79120 w 1182252"/>
                <a:gd name="connsiteY446" fmla="*/ 376192 h 1173977"/>
                <a:gd name="connsiteX447" fmla="*/ 79120 w 1182252"/>
                <a:gd name="connsiteY447" fmla="*/ 376914 h 1173977"/>
                <a:gd name="connsiteX448" fmla="*/ 79481 w 1182252"/>
                <a:gd name="connsiteY448" fmla="*/ 388645 h 1173977"/>
                <a:gd name="connsiteX449" fmla="*/ 79661 w 1182252"/>
                <a:gd name="connsiteY449" fmla="*/ 392435 h 1173977"/>
                <a:gd name="connsiteX450" fmla="*/ 79842 w 1182252"/>
                <a:gd name="connsiteY450" fmla="*/ 399112 h 1173977"/>
                <a:gd name="connsiteX451" fmla="*/ 79842 w 1182252"/>
                <a:gd name="connsiteY451" fmla="*/ 400917 h 1173977"/>
                <a:gd name="connsiteX452" fmla="*/ 79842 w 1182252"/>
                <a:gd name="connsiteY452" fmla="*/ 402722 h 1173977"/>
                <a:gd name="connsiteX453" fmla="*/ 80022 w 1182252"/>
                <a:gd name="connsiteY453" fmla="*/ 406151 h 1173977"/>
                <a:gd name="connsiteX454" fmla="*/ 80022 w 1182252"/>
                <a:gd name="connsiteY454" fmla="*/ 407234 h 1173977"/>
                <a:gd name="connsiteX455" fmla="*/ 80203 w 1182252"/>
                <a:gd name="connsiteY455" fmla="*/ 410302 h 1173977"/>
                <a:gd name="connsiteX456" fmla="*/ 80203 w 1182252"/>
                <a:gd name="connsiteY456" fmla="*/ 411385 h 1173977"/>
                <a:gd name="connsiteX457" fmla="*/ 80383 w 1182252"/>
                <a:gd name="connsiteY457" fmla="*/ 414814 h 1173977"/>
                <a:gd name="connsiteX458" fmla="*/ 80383 w 1182252"/>
                <a:gd name="connsiteY458" fmla="*/ 415355 h 1173977"/>
                <a:gd name="connsiteX459" fmla="*/ 80564 w 1182252"/>
                <a:gd name="connsiteY459" fmla="*/ 419326 h 1173977"/>
                <a:gd name="connsiteX460" fmla="*/ 89407 w 1182252"/>
                <a:gd name="connsiteY460" fmla="*/ 589873 h 1173977"/>
                <a:gd name="connsiteX461" fmla="*/ 104747 w 1182252"/>
                <a:gd name="connsiteY461" fmla="*/ 863832 h 1173977"/>
                <a:gd name="connsiteX462" fmla="*/ 116117 w 1182252"/>
                <a:gd name="connsiteY462" fmla="*/ 875022 h 1173977"/>
                <a:gd name="connsiteX463" fmla="*/ 223138 w 1182252"/>
                <a:gd name="connsiteY463" fmla="*/ 876465 h 1173977"/>
                <a:gd name="connsiteX464" fmla="*/ 235049 w 1182252"/>
                <a:gd name="connsiteY464" fmla="*/ 897400 h 1173977"/>
                <a:gd name="connsiteX465" fmla="*/ 228733 w 1182252"/>
                <a:gd name="connsiteY465" fmla="*/ 936924 h 1173977"/>
                <a:gd name="connsiteX466" fmla="*/ 118102 w 1182252"/>
                <a:gd name="connsiteY466" fmla="*/ 936563 h 1173977"/>
                <a:gd name="connsiteX467" fmla="*/ 113951 w 1182252"/>
                <a:gd name="connsiteY467" fmla="*/ 936202 h 1173977"/>
                <a:gd name="connsiteX468" fmla="*/ 113049 w 1182252"/>
                <a:gd name="connsiteY468" fmla="*/ 936202 h 1173977"/>
                <a:gd name="connsiteX469" fmla="*/ 109259 w 1182252"/>
                <a:gd name="connsiteY469" fmla="*/ 935841 h 1173977"/>
                <a:gd name="connsiteX470" fmla="*/ 108898 w 1182252"/>
                <a:gd name="connsiteY470" fmla="*/ 935841 h 1173977"/>
                <a:gd name="connsiteX471" fmla="*/ 105469 w 1182252"/>
                <a:gd name="connsiteY471" fmla="*/ 935300 h 1173977"/>
                <a:gd name="connsiteX472" fmla="*/ 104747 w 1182252"/>
                <a:gd name="connsiteY472" fmla="*/ 935119 h 1173977"/>
                <a:gd name="connsiteX473" fmla="*/ 101318 w 1182252"/>
                <a:gd name="connsiteY473" fmla="*/ 934397 h 1173977"/>
                <a:gd name="connsiteX474" fmla="*/ 100777 w 1182252"/>
                <a:gd name="connsiteY474" fmla="*/ 934217 h 1173977"/>
                <a:gd name="connsiteX475" fmla="*/ 97889 w 1182252"/>
                <a:gd name="connsiteY475" fmla="*/ 933495 h 1173977"/>
                <a:gd name="connsiteX476" fmla="*/ 97348 w 1182252"/>
                <a:gd name="connsiteY476" fmla="*/ 933314 h 1173977"/>
                <a:gd name="connsiteX477" fmla="*/ 94280 w 1182252"/>
                <a:gd name="connsiteY477" fmla="*/ 932412 h 1173977"/>
                <a:gd name="connsiteX478" fmla="*/ 93738 w 1182252"/>
                <a:gd name="connsiteY478" fmla="*/ 932232 h 1173977"/>
                <a:gd name="connsiteX479" fmla="*/ 91031 w 1182252"/>
                <a:gd name="connsiteY479" fmla="*/ 931149 h 1173977"/>
                <a:gd name="connsiteX480" fmla="*/ 90851 w 1182252"/>
                <a:gd name="connsiteY480" fmla="*/ 931149 h 1173977"/>
                <a:gd name="connsiteX481" fmla="*/ 88144 w 1182252"/>
                <a:gd name="connsiteY481" fmla="*/ 929886 h 1173977"/>
                <a:gd name="connsiteX482" fmla="*/ 87783 w 1182252"/>
                <a:gd name="connsiteY482" fmla="*/ 929705 h 1173977"/>
                <a:gd name="connsiteX483" fmla="*/ 82729 w 1182252"/>
                <a:gd name="connsiteY483" fmla="*/ 926637 h 1173977"/>
                <a:gd name="connsiteX484" fmla="*/ 82368 w 1182252"/>
                <a:gd name="connsiteY484" fmla="*/ 926457 h 1173977"/>
                <a:gd name="connsiteX485" fmla="*/ 80203 w 1182252"/>
                <a:gd name="connsiteY485" fmla="*/ 924652 h 1173977"/>
                <a:gd name="connsiteX486" fmla="*/ 80203 w 1182252"/>
                <a:gd name="connsiteY486" fmla="*/ 924652 h 1173977"/>
                <a:gd name="connsiteX487" fmla="*/ 78217 w 1182252"/>
                <a:gd name="connsiteY487" fmla="*/ 922667 h 1173977"/>
                <a:gd name="connsiteX488" fmla="*/ 78037 w 1182252"/>
                <a:gd name="connsiteY488" fmla="*/ 922486 h 1173977"/>
                <a:gd name="connsiteX489" fmla="*/ 76052 w 1182252"/>
                <a:gd name="connsiteY489" fmla="*/ 920140 h 1173977"/>
                <a:gd name="connsiteX490" fmla="*/ 75871 w 1182252"/>
                <a:gd name="connsiteY490" fmla="*/ 919959 h 1173977"/>
                <a:gd name="connsiteX491" fmla="*/ 74067 w 1182252"/>
                <a:gd name="connsiteY491" fmla="*/ 917613 h 1173977"/>
                <a:gd name="connsiteX492" fmla="*/ 73886 w 1182252"/>
                <a:gd name="connsiteY492" fmla="*/ 917433 h 1173977"/>
                <a:gd name="connsiteX493" fmla="*/ 72262 w 1182252"/>
                <a:gd name="connsiteY493" fmla="*/ 914726 h 1173977"/>
                <a:gd name="connsiteX494" fmla="*/ 72081 w 1182252"/>
                <a:gd name="connsiteY494" fmla="*/ 914365 h 1173977"/>
                <a:gd name="connsiteX495" fmla="*/ 70638 w 1182252"/>
                <a:gd name="connsiteY495" fmla="*/ 911297 h 1173977"/>
                <a:gd name="connsiteX496" fmla="*/ 70638 w 1182252"/>
                <a:gd name="connsiteY496" fmla="*/ 911297 h 1173977"/>
                <a:gd name="connsiteX497" fmla="*/ 64862 w 1182252"/>
                <a:gd name="connsiteY497" fmla="*/ 892888 h 1173977"/>
                <a:gd name="connsiteX498" fmla="*/ 58726 w 1182252"/>
                <a:gd name="connsiteY498" fmla="*/ 847951 h 1173977"/>
                <a:gd name="connsiteX499" fmla="*/ 47537 w 1182252"/>
                <a:gd name="connsiteY499" fmla="*/ 674876 h 1173977"/>
                <a:gd name="connsiteX500" fmla="*/ 37069 w 1182252"/>
                <a:gd name="connsiteY500" fmla="*/ 528512 h 1173977"/>
                <a:gd name="connsiteX501" fmla="*/ 26241 w 1182252"/>
                <a:gd name="connsiteY501" fmla="*/ 336669 h 1173977"/>
                <a:gd name="connsiteX502" fmla="*/ 14510 w 1182252"/>
                <a:gd name="connsiteY502" fmla="*/ 150239 h 1173977"/>
                <a:gd name="connsiteX503" fmla="*/ 12886 w 1182252"/>
                <a:gd name="connsiteY503" fmla="*/ 59642 h 1173977"/>
                <a:gd name="connsiteX504" fmla="*/ 43566 w 1182252"/>
                <a:gd name="connsiteY504" fmla="*/ 29322 h 1173977"/>
                <a:gd name="connsiteX505" fmla="*/ 134345 w 1182252"/>
                <a:gd name="connsiteY505" fmla="*/ 27698 h 1173977"/>
                <a:gd name="connsiteX506" fmla="*/ 536260 w 1182252"/>
                <a:gd name="connsiteY506" fmla="*/ 22103 h 1173977"/>
                <a:gd name="connsiteX507" fmla="*/ 731171 w 1182252"/>
                <a:gd name="connsiteY507" fmla="*/ 19396 h 1173977"/>
                <a:gd name="connsiteX508" fmla="*/ 1107639 w 1182252"/>
                <a:gd name="connsiteY508" fmla="*/ 17952 h 1173977"/>
                <a:gd name="connsiteX509" fmla="*/ 1137057 w 1182252"/>
                <a:gd name="connsiteY509" fmla="*/ 18133 h 1173977"/>
                <a:gd name="connsiteX510" fmla="*/ 1148066 w 1182252"/>
                <a:gd name="connsiteY510" fmla="*/ 18493 h 1173977"/>
                <a:gd name="connsiteX511" fmla="*/ 1148066 w 1182252"/>
                <a:gd name="connsiteY511" fmla="*/ 18493 h 1173977"/>
                <a:gd name="connsiteX512" fmla="*/ 1150592 w 1182252"/>
                <a:gd name="connsiteY512" fmla="*/ 18854 h 1173977"/>
                <a:gd name="connsiteX513" fmla="*/ 1150592 w 1182252"/>
                <a:gd name="connsiteY513" fmla="*/ 18854 h 1173977"/>
                <a:gd name="connsiteX514" fmla="*/ 1154743 w 1182252"/>
                <a:gd name="connsiteY514" fmla="*/ 19757 h 1173977"/>
                <a:gd name="connsiteX515" fmla="*/ 1154923 w 1182252"/>
                <a:gd name="connsiteY515" fmla="*/ 19757 h 1173977"/>
                <a:gd name="connsiteX516" fmla="*/ 1156548 w 1182252"/>
                <a:gd name="connsiteY516" fmla="*/ 20479 h 1173977"/>
                <a:gd name="connsiteX517" fmla="*/ 1156548 w 1182252"/>
                <a:gd name="connsiteY517" fmla="*/ 20479 h 1173977"/>
                <a:gd name="connsiteX518" fmla="*/ 1159255 w 1182252"/>
                <a:gd name="connsiteY518" fmla="*/ 22284 h 1173977"/>
                <a:gd name="connsiteX519" fmla="*/ 1159435 w 1182252"/>
                <a:gd name="connsiteY519" fmla="*/ 22284 h 1173977"/>
                <a:gd name="connsiteX520" fmla="*/ 1160518 w 1182252"/>
                <a:gd name="connsiteY520" fmla="*/ 23366 h 1173977"/>
                <a:gd name="connsiteX521" fmla="*/ 1160518 w 1182252"/>
                <a:gd name="connsiteY521" fmla="*/ 23366 h 1173977"/>
                <a:gd name="connsiteX522" fmla="*/ 1161420 w 1182252"/>
                <a:gd name="connsiteY522" fmla="*/ 24810 h 1173977"/>
                <a:gd name="connsiteX523" fmla="*/ 1161420 w 1182252"/>
                <a:gd name="connsiteY523" fmla="*/ 24810 h 1173977"/>
                <a:gd name="connsiteX524" fmla="*/ 1162142 w 1182252"/>
                <a:gd name="connsiteY524" fmla="*/ 26434 h 1173977"/>
                <a:gd name="connsiteX525" fmla="*/ 1162142 w 1182252"/>
                <a:gd name="connsiteY525" fmla="*/ 26615 h 1173977"/>
                <a:gd name="connsiteX526" fmla="*/ 1163225 w 1182252"/>
                <a:gd name="connsiteY526" fmla="*/ 30405 h 1173977"/>
                <a:gd name="connsiteX527" fmla="*/ 1163225 w 1182252"/>
                <a:gd name="connsiteY527" fmla="*/ 30585 h 1173977"/>
                <a:gd name="connsiteX528" fmla="*/ 1163586 w 1182252"/>
                <a:gd name="connsiteY528" fmla="*/ 32931 h 1173977"/>
                <a:gd name="connsiteX529" fmla="*/ 1163586 w 1182252"/>
                <a:gd name="connsiteY529" fmla="*/ 33292 h 1173977"/>
                <a:gd name="connsiteX530" fmla="*/ 1163947 w 1182252"/>
                <a:gd name="connsiteY530" fmla="*/ 38706 h 1173977"/>
                <a:gd name="connsiteX531" fmla="*/ 1163947 w 1182252"/>
                <a:gd name="connsiteY531" fmla="*/ 39067 h 1173977"/>
                <a:gd name="connsiteX532" fmla="*/ 1163947 w 1182252"/>
                <a:gd name="connsiteY532" fmla="*/ 42136 h 1173977"/>
                <a:gd name="connsiteX533" fmla="*/ 1163947 w 1182252"/>
                <a:gd name="connsiteY533" fmla="*/ 42677 h 1173977"/>
                <a:gd name="connsiteX534" fmla="*/ 1163947 w 1182252"/>
                <a:gd name="connsiteY534" fmla="*/ 46106 h 1173977"/>
                <a:gd name="connsiteX535" fmla="*/ 1153119 w 1182252"/>
                <a:gd name="connsiteY535" fmla="*/ 392435 h 1173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Lst>
              <a:rect l="l" t="t" r="r" b="b"/>
              <a:pathLst>
                <a:path w="1182252" h="1173977">
                  <a:moveTo>
                    <a:pt x="1166113" y="85"/>
                  </a:moveTo>
                  <a:cubicBezTo>
                    <a:pt x="1151855" y="-276"/>
                    <a:pt x="1137598" y="627"/>
                    <a:pt x="1123341" y="627"/>
                  </a:cubicBezTo>
                  <a:cubicBezTo>
                    <a:pt x="993399" y="988"/>
                    <a:pt x="863639" y="807"/>
                    <a:pt x="733698" y="1890"/>
                  </a:cubicBezTo>
                  <a:cubicBezTo>
                    <a:pt x="668727" y="2431"/>
                    <a:pt x="215919" y="6763"/>
                    <a:pt x="139759" y="10733"/>
                  </a:cubicBezTo>
                  <a:cubicBezTo>
                    <a:pt x="101679" y="12718"/>
                    <a:pt x="63419" y="13621"/>
                    <a:pt x="25158" y="14523"/>
                  </a:cubicBezTo>
                  <a:cubicBezTo>
                    <a:pt x="12886" y="14884"/>
                    <a:pt x="6028" y="18493"/>
                    <a:pt x="3862" y="32210"/>
                  </a:cubicBezTo>
                  <a:cubicBezTo>
                    <a:pt x="1877" y="43579"/>
                    <a:pt x="433" y="54949"/>
                    <a:pt x="72" y="66500"/>
                  </a:cubicBezTo>
                  <a:cubicBezTo>
                    <a:pt x="-1371" y="128041"/>
                    <a:pt x="19203" y="429613"/>
                    <a:pt x="24617" y="519308"/>
                  </a:cubicBezTo>
                  <a:cubicBezTo>
                    <a:pt x="30392" y="614237"/>
                    <a:pt x="37250" y="709166"/>
                    <a:pt x="44469" y="804095"/>
                  </a:cubicBezTo>
                  <a:cubicBezTo>
                    <a:pt x="46996" y="837663"/>
                    <a:pt x="49161" y="871592"/>
                    <a:pt x="54936" y="904980"/>
                  </a:cubicBezTo>
                  <a:cubicBezTo>
                    <a:pt x="58365" y="925554"/>
                    <a:pt x="68291" y="943782"/>
                    <a:pt x="89587" y="948835"/>
                  </a:cubicBezTo>
                  <a:cubicBezTo>
                    <a:pt x="109620" y="953528"/>
                    <a:pt x="196067" y="948474"/>
                    <a:pt x="219167" y="950279"/>
                  </a:cubicBezTo>
                  <a:cubicBezTo>
                    <a:pt x="234869" y="951542"/>
                    <a:pt x="238659" y="958942"/>
                    <a:pt x="237937" y="972297"/>
                  </a:cubicBezTo>
                  <a:cubicBezTo>
                    <a:pt x="235230" y="1024815"/>
                    <a:pt x="243531" y="1077152"/>
                    <a:pt x="241907" y="1129670"/>
                  </a:cubicBezTo>
                  <a:cubicBezTo>
                    <a:pt x="241005" y="1162877"/>
                    <a:pt x="245697" y="1167389"/>
                    <a:pt x="278724" y="1168652"/>
                  </a:cubicBezTo>
                  <a:cubicBezTo>
                    <a:pt x="324023" y="1170276"/>
                    <a:pt x="369321" y="1166667"/>
                    <a:pt x="414440" y="1171359"/>
                  </a:cubicBezTo>
                  <a:cubicBezTo>
                    <a:pt x="440067" y="1174067"/>
                    <a:pt x="541313" y="1170818"/>
                    <a:pt x="565857" y="1171901"/>
                  </a:cubicBezTo>
                  <a:cubicBezTo>
                    <a:pt x="675405" y="1176954"/>
                    <a:pt x="784592" y="1172081"/>
                    <a:pt x="893778" y="1164862"/>
                  </a:cubicBezTo>
                  <a:cubicBezTo>
                    <a:pt x="898290" y="1164501"/>
                    <a:pt x="902621" y="1164141"/>
                    <a:pt x="906231" y="1161253"/>
                  </a:cubicBezTo>
                  <a:cubicBezTo>
                    <a:pt x="909118" y="1159087"/>
                    <a:pt x="912367" y="1156199"/>
                    <a:pt x="910743" y="1152771"/>
                  </a:cubicBezTo>
                  <a:cubicBezTo>
                    <a:pt x="909479" y="1149883"/>
                    <a:pt x="906050" y="1147537"/>
                    <a:pt x="902982" y="1146093"/>
                  </a:cubicBezTo>
                  <a:cubicBezTo>
                    <a:pt x="900817" y="1145191"/>
                    <a:pt x="897748" y="1146093"/>
                    <a:pt x="895222" y="1146273"/>
                  </a:cubicBezTo>
                  <a:cubicBezTo>
                    <a:pt x="847216" y="1150063"/>
                    <a:pt x="847216" y="1150063"/>
                    <a:pt x="854254" y="1103140"/>
                  </a:cubicBezTo>
                  <a:cubicBezTo>
                    <a:pt x="854435" y="1101336"/>
                    <a:pt x="855157" y="1099711"/>
                    <a:pt x="855337" y="1097907"/>
                  </a:cubicBezTo>
                  <a:cubicBezTo>
                    <a:pt x="859669" y="1065060"/>
                    <a:pt x="851547" y="1060729"/>
                    <a:pt x="818882" y="1060368"/>
                  </a:cubicBezTo>
                  <a:cubicBezTo>
                    <a:pt x="811843" y="1060368"/>
                    <a:pt x="751565" y="1060548"/>
                    <a:pt x="728464" y="1060548"/>
                  </a:cubicBezTo>
                  <a:cubicBezTo>
                    <a:pt x="717455" y="1060548"/>
                    <a:pt x="712402" y="1051344"/>
                    <a:pt x="713665" y="1039253"/>
                  </a:cubicBezTo>
                  <a:cubicBezTo>
                    <a:pt x="716012" y="1017235"/>
                    <a:pt x="716553" y="994856"/>
                    <a:pt x="718538" y="972838"/>
                  </a:cubicBezTo>
                  <a:cubicBezTo>
                    <a:pt x="720343" y="953347"/>
                    <a:pt x="721245" y="952806"/>
                    <a:pt x="742000" y="953528"/>
                  </a:cubicBezTo>
                  <a:cubicBezTo>
                    <a:pt x="795420" y="955152"/>
                    <a:pt x="848660" y="953347"/>
                    <a:pt x="915074" y="952264"/>
                  </a:cubicBezTo>
                  <a:cubicBezTo>
                    <a:pt x="970479" y="948114"/>
                    <a:pt x="1039059" y="949557"/>
                    <a:pt x="1107278" y="942158"/>
                  </a:cubicBezTo>
                  <a:cubicBezTo>
                    <a:pt x="1147344" y="937826"/>
                    <a:pt x="1151855" y="934217"/>
                    <a:pt x="1158894" y="895054"/>
                  </a:cubicBezTo>
                  <a:cubicBezTo>
                    <a:pt x="1159616" y="890723"/>
                    <a:pt x="1160338" y="886211"/>
                    <a:pt x="1160338" y="881879"/>
                  </a:cubicBezTo>
                  <a:cubicBezTo>
                    <a:pt x="1162323" y="794891"/>
                    <a:pt x="1164669" y="708084"/>
                    <a:pt x="1166113" y="621095"/>
                  </a:cubicBezTo>
                  <a:cubicBezTo>
                    <a:pt x="1167015" y="562441"/>
                    <a:pt x="1172249" y="243905"/>
                    <a:pt x="1177302" y="143562"/>
                  </a:cubicBezTo>
                  <a:cubicBezTo>
                    <a:pt x="1179468" y="100970"/>
                    <a:pt x="1180190" y="58378"/>
                    <a:pt x="1182175" y="15967"/>
                  </a:cubicBezTo>
                  <a:cubicBezTo>
                    <a:pt x="1183077" y="3514"/>
                    <a:pt x="1176039" y="265"/>
                    <a:pt x="1166113" y="85"/>
                  </a:cubicBezTo>
                  <a:close/>
                  <a:moveTo>
                    <a:pt x="242449" y="859681"/>
                  </a:moveTo>
                  <a:cubicBezTo>
                    <a:pt x="242088" y="864915"/>
                    <a:pt x="231440" y="861125"/>
                    <a:pt x="221874" y="862027"/>
                  </a:cubicBezTo>
                  <a:cubicBezTo>
                    <a:pt x="194984" y="864554"/>
                    <a:pt x="168815" y="863652"/>
                    <a:pt x="142286" y="860584"/>
                  </a:cubicBezTo>
                  <a:cubicBezTo>
                    <a:pt x="126404" y="858779"/>
                    <a:pt x="121170" y="850658"/>
                    <a:pt x="120448" y="836400"/>
                  </a:cubicBezTo>
                  <a:cubicBezTo>
                    <a:pt x="120087" y="827918"/>
                    <a:pt x="119546" y="819616"/>
                    <a:pt x="119004" y="811134"/>
                  </a:cubicBezTo>
                  <a:cubicBezTo>
                    <a:pt x="118824" y="807163"/>
                    <a:pt x="118463" y="803012"/>
                    <a:pt x="118283" y="799042"/>
                  </a:cubicBezTo>
                  <a:cubicBezTo>
                    <a:pt x="117922" y="793267"/>
                    <a:pt x="117561" y="787672"/>
                    <a:pt x="117200" y="781897"/>
                  </a:cubicBezTo>
                  <a:cubicBezTo>
                    <a:pt x="116658" y="772513"/>
                    <a:pt x="116117" y="763128"/>
                    <a:pt x="115576" y="753924"/>
                  </a:cubicBezTo>
                  <a:cubicBezTo>
                    <a:pt x="106732" y="594926"/>
                    <a:pt x="96806" y="436109"/>
                    <a:pt x="91212" y="276932"/>
                  </a:cubicBezTo>
                  <a:cubicBezTo>
                    <a:pt x="89407" y="224594"/>
                    <a:pt x="85436" y="172077"/>
                    <a:pt x="87602" y="119559"/>
                  </a:cubicBezTo>
                  <a:cubicBezTo>
                    <a:pt x="88504" y="100428"/>
                    <a:pt x="89948" y="95375"/>
                    <a:pt x="106913" y="96819"/>
                  </a:cubicBezTo>
                  <a:cubicBezTo>
                    <a:pt x="207978" y="91766"/>
                    <a:pt x="470748" y="93932"/>
                    <a:pt x="543659" y="94292"/>
                  </a:cubicBezTo>
                  <a:cubicBezTo>
                    <a:pt x="582822" y="94473"/>
                    <a:pt x="622165" y="97902"/>
                    <a:pt x="660967" y="95014"/>
                  </a:cubicBezTo>
                  <a:cubicBezTo>
                    <a:pt x="713304" y="91044"/>
                    <a:pt x="922112" y="90864"/>
                    <a:pt x="1011627" y="88156"/>
                  </a:cubicBezTo>
                  <a:lnTo>
                    <a:pt x="1011627" y="88156"/>
                  </a:lnTo>
                  <a:cubicBezTo>
                    <a:pt x="1013071" y="88156"/>
                    <a:pt x="1014515" y="88156"/>
                    <a:pt x="1015778" y="87976"/>
                  </a:cubicBezTo>
                  <a:cubicBezTo>
                    <a:pt x="1016139" y="87976"/>
                    <a:pt x="1016500" y="87976"/>
                    <a:pt x="1016861" y="87976"/>
                  </a:cubicBezTo>
                  <a:cubicBezTo>
                    <a:pt x="1018125" y="87976"/>
                    <a:pt x="1019568" y="87976"/>
                    <a:pt x="1020832" y="87795"/>
                  </a:cubicBezTo>
                  <a:cubicBezTo>
                    <a:pt x="1021012" y="87795"/>
                    <a:pt x="1021373" y="87795"/>
                    <a:pt x="1021553" y="87795"/>
                  </a:cubicBezTo>
                  <a:cubicBezTo>
                    <a:pt x="1022636" y="87795"/>
                    <a:pt x="1023719" y="87795"/>
                    <a:pt x="1024802" y="87615"/>
                  </a:cubicBezTo>
                  <a:cubicBezTo>
                    <a:pt x="1024982" y="87615"/>
                    <a:pt x="1025343" y="87615"/>
                    <a:pt x="1025524" y="87615"/>
                  </a:cubicBezTo>
                  <a:cubicBezTo>
                    <a:pt x="1026787" y="87615"/>
                    <a:pt x="1027870" y="87434"/>
                    <a:pt x="1028953" y="87434"/>
                  </a:cubicBezTo>
                  <a:cubicBezTo>
                    <a:pt x="1029314" y="87434"/>
                    <a:pt x="1029494" y="87434"/>
                    <a:pt x="1029855" y="87434"/>
                  </a:cubicBezTo>
                  <a:cubicBezTo>
                    <a:pt x="1030938" y="87434"/>
                    <a:pt x="1032021" y="87254"/>
                    <a:pt x="1033104" y="87254"/>
                  </a:cubicBezTo>
                  <a:cubicBezTo>
                    <a:pt x="1033284" y="87254"/>
                    <a:pt x="1033284" y="87254"/>
                    <a:pt x="1033465" y="87254"/>
                  </a:cubicBezTo>
                  <a:cubicBezTo>
                    <a:pt x="1034548" y="87254"/>
                    <a:pt x="1035450" y="87073"/>
                    <a:pt x="1036352" y="87073"/>
                  </a:cubicBezTo>
                  <a:cubicBezTo>
                    <a:pt x="1036533" y="87073"/>
                    <a:pt x="1036894" y="87073"/>
                    <a:pt x="1037074" y="87073"/>
                  </a:cubicBezTo>
                  <a:cubicBezTo>
                    <a:pt x="1037977" y="87073"/>
                    <a:pt x="1038879" y="86893"/>
                    <a:pt x="1039781" y="86893"/>
                  </a:cubicBezTo>
                  <a:cubicBezTo>
                    <a:pt x="1039962" y="86893"/>
                    <a:pt x="1040142" y="86893"/>
                    <a:pt x="1040323" y="86893"/>
                  </a:cubicBezTo>
                  <a:cubicBezTo>
                    <a:pt x="1041045" y="86893"/>
                    <a:pt x="1041767" y="86713"/>
                    <a:pt x="1042488" y="86713"/>
                  </a:cubicBezTo>
                  <a:cubicBezTo>
                    <a:pt x="1042669" y="86713"/>
                    <a:pt x="1042849" y="86713"/>
                    <a:pt x="1042849" y="86713"/>
                  </a:cubicBezTo>
                  <a:cubicBezTo>
                    <a:pt x="1043571" y="86713"/>
                    <a:pt x="1044293" y="86532"/>
                    <a:pt x="1045015" y="86532"/>
                  </a:cubicBezTo>
                  <a:cubicBezTo>
                    <a:pt x="1045196" y="86532"/>
                    <a:pt x="1045376" y="86532"/>
                    <a:pt x="1045376" y="86532"/>
                  </a:cubicBezTo>
                  <a:cubicBezTo>
                    <a:pt x="1046098" y="86532"/>
                    <a:pt x="1046639" y="86352"/>
                    <a:pt x="1047361" y="86352"/>
                  </a:cubicBezTo>
                  <a:cubicBezTo>
                    <a:pt x="1054400" y="85630"/>
                    <a:pt x="1061619" y="87795"/>
                    <a:pt x="1068657" y="88698"/>
                  </a:cubicBezTo>
                  <a:cubicBezTo>
                    <a:pt x="1085261" y="91044"/>
                    <a:pt x="1089592" y="95556"/>
                    <a:pt x="1089231" y="113423"/>
                  </a:cubicBezTo>
                  <a:cubicBezTo>
                    <a:pt x="1088329" y="150781"/>
                    <a:pt x="1087968" y="188139"/>
                    <a:pt x="1084539" y="225316"/>
                  </a:cubicBezTo>
                  <a:cubicBezTo>
                    <a:pt x="1080027" y="272420"/>
                    <a:pt x="1080749" y="319524"/>
                    <a:pt x="1079846" y="366627"/>
                  </a:cubicBezTo>
                  <a:cubicBezTo>
                    <a:pt x="1077681" y="471482"/>
                    <a:pt x="1076959" y="576518"/>
                    <a:pt x="1073710" y="681373"/>
                  </a:cubicBezTo>
                  <a:cubicBezTo>
                    <a:pt x="1072086" y="733891"/>
                    <a:pt x="1068477" y="786228"/>
                    <a:pt x="1073710" y="838566"/>
                  </a:cubicBezTo>
                  <a:cubicBezTo>
                    <a:pt x="1074974" y="851019"/>
                    <a:pt x="1069560" y="856072"/>
                    <a:pt x="1057829" y="858057"/>
                  </a:cubicBezTo>
                  <a:cubicBezTo>
                    <a:pt x="1039240" y="860945"/>
                    <a:pt x="1020471" y="859320"/>
                    <a:pt x="1001882" y="860764"/>
                  </a:cubicBezTo>
                  <a:cubicBezTo>
                    <a:pt x="902260" y="868885"/>
                    <a:pt x="634437" y="861666"/>
                    <a:pt x="600147" y="864734"/>
                  </a:cubicBezTo>
                  <a:cubicBezTo>
                    <a:pt x="585529" y="865998"/>
                    <a:pt x="571993" y="869427"/>
                    <a:pt x="563331" y="852823"/>
                  </a:cubicBezTo>
                  <a:cubicBezTo>
                    <a:pt x="560443" y="847048"/>
                    <a:pt x="553405" y="846326"/>
                    <a:pt x="546908" y="845424"/>
                  </a:cubicBezTo>
                  <a:cubicBezTo>
                    <a:pt x="538065" y="844161"/>
                    <a:pt x="529582" y="841634"/>
                    <a:pt x="520739" y="840370"/>
                  </a:cubicBezTo>
                  <a:cubicBezTo>
                    <a:pt x="511715" y="839288"/>
                    <a:pt x="510813" y="834415"/>
                    <a:pt x="510993" y="825933"/>
                  </a:cubicBezTo>
                  <a:cubicBezTo>
                    <a:pt x="511354" y="804637"/>
                    <a:pt x="510091" y="783160"/>
                    <a:pt x="509730" y="761864"/>
                  </a:cubicBezTo>
                  <a:cubicBezTo>
                    <a:pt x="508467" y="705918"/>
                    <a:pt x="507203" y="649971"/>
                    <a:pt x="504857" y="594024"/>
                  </a:cubicBezTo>
                  <a:cubicBezTo>
                    <a:pt x="503594" y="564426"/>
                    <a:pt x="510993" y="535731"/>
                    <a:pt x="511896" y="506314"/>
                  </a:cubicBezTo>
                  <a:cubicBezTo>
                    <a:pt x="512257" y="495846"/>
                    <a:pt x="518393" y="487906"/>
                    <a:pt x="528319" y="483935"/>
                  </a:cubicBezTo>
                  <a:cubicBezTo>
                    <a:pt x="578671" y="463722"/>
                    <a:pt x="611698" y="425101"/>
                    <a:pt x="638949" y="380163"/>
                  </a:cubicBezTo>
                  <a:cubicBezTo>
                    <a:pt x="650861" y="360491"/>
                    <a:pt x="666201" y="342444"/>
                    <a:pt x="667644" y="318080"/>
                  </a:cubicBezTo>
                  <a:cubicBezTo>
                    <a:pt x="668006" y="312846"/>
                    <a:pt x="670352" y="306349"/>
                    <a:pt x="668366" y="302379"/>
                  </a:cubicBezTo>
                  <a:cubicBezTo>
                    <a:pt x="652846" y="272420"/>
                    <a:pt x="675225" y="252748"/>
                    <a:pt x="687497" y="230550"/>
                  </a:cubicBezTo>
                  <a:cubicBezTo>
                    <a:pt x="689662" y="226760"/>
                    <a:pt x="693272" y="223873"/>
                    <a:pt x="696340" y="220624"/>
                  </a:cubicBezTo>
                  <a:cubicBezTo>
                    <a:pt x="700671" y="216293"/>
                    <a:pt x="707529" y="211059"/>
                    <a:pt x="701032" y="205464"/>
                  </a:cubicBezTo>
                  <a:cubicBezTo>
                    <a:pt x="693994" y="199509"/>
                    <a:pt x="690384" y="208171"/>
                    <a:pt x="686955" y="212863"/>
                  </a:cubicBezTo>
                  <a:cubicBezTo>
                    <a:pt x="675946" y="227843"/>
                    <a:pt x="664937" y="243003"/>
                    <a:pt x="654470" y="258523"/>
                  </a:cubicBezTo>
                  <a:cubicBezTo>
                    <a:pt x="649417" y="266103"/>
                    <a:pt x="645266" y="273503"/>
                    <a:pt x="633896" y="271698"/>
                  </a:cubicBezTo>
                  <a:cubicBezTo>
                    <a:pt x="621443" y="269713"/>
                    <a:pt x="614766" y="278376"/>
                    <a:pt x="608269" y="287399"/>
                  </a:cubicBezTo>
                  <a:cubicBezTo>
                    <a:pt x="592748" y="309056"/>
                    <a:pt x="576325" y="330171"/>
                    <a:pt x="561345" y="352189"/>
                  </a:cubicBezTo>
                  <a:cubicBezTo>
                    <a:pt x="550337" y="368432"/>
                    <a:pt x="536079" y="379260"/>
                    <a:pt x="512618" y="385757"/>
                  </a:cubicBezTo>
                  <a:cubicBezTo>
                    <a:pt x="525070" y="361213"/>
                    <a:pt x="531928" y="339917"/>
                    <a:pt x="529041" y="315914"/>
                  </a:cubicBezTo>
                  <a:cubicBezTo>
                    <a:pt x="523446" y="270254"/>
                    <a:pt x="509008" y="243003"/>
                    <a:pt x="468582" y="227301"/>
                  </a:cubicBezTo>
                  <a:cubicBezTo>
                    <a:pt x="449091" y="219722"/>
                    <a:pt x="400183" y="223512"/>
                    <a:pt x="380330" y="235784"/>
                  </a:cubicBezTo>
                  <a:cubicBezTo>
                    <a:pt x="343333" y="258523"/>
                    <a:pt x="335753" y="276932"/>
                    <a:pt x="333407" y="319704"/>
                  </a:cubicBezTo>
                  <a:cubicBezTo>
                    <a:pt x="332144" y="344970"/>
                    <a:pt x="344777" y="377636"/>
                    <a:pt x="364088" y="393879"/>
                  </a:cubicBezTo>
                  <a:cubicBezTo>
                    <a:pt x="374375" y="402542"/>
                    <a:pt x="374194" y="409219"/>
                    <a:pt x="368600" y="420769"/>
                  </a:cubicBezTo>
                  <a:cubicBezTo>
                    <a:pt x="355786" y="446938"/>
                    <a:pt x="343333" y="473287"/>
                    <a:pt x="326910" y="497651"/>
                  </a:cubicBezTo>
                  <a:cubicBezTo>
                    <a:pt x="301824" y="535190"/>
                    <a:pt x="289733" y="578143"/>
                    <a:pt x="279807" y="621636"/>
                  </a:cubicBezTo>
                  <a:cubicBezTo>
                    <a:pt x="275656" y="639864"/>
                    <a:pt x="280709" y="656829"/>
                    <a:pt x="296230" y="666213"/>
                  </a:cubicBezTo>
                  <a:cubicBezTo>
                    <a:pt x="309043" y="673974"/>
                    <a:pt x="309404" y="682276"/>
                    <a:pt x="307419" y="694728"/>
                  </a:cubicBezTo>
                  <a:cubicBezTo>
                    <a:pt x="301102" y="735876"/>
                    <a:pt x="298756" y="777385"/>
                    <a:pt x="299298" y="818894"/>
                  </a:cubicBezTo>
                  <a:cubicBezTo>
                    <a:pt x="299298" y="819977"/>
                    <a:pt x="299298" y="821060"/>
                    <a:pt x="299298" y="822323"/>
                  </a:cubicBezTo>
                  <a:cubicBezTo>
                    <a:pt x="299478" y="839107"/>
                    <a:pt x="300381" y="836761"/>
                    <a:pt x="280709" y="836581"/>
                  </a:cubicBezTo>
                  <a:cubicBezTo>
                    <a:pt x="243892" y="835859"/>
                    <a:pt x="244073" y="838927"/>
                    <a:pt x="242449" y="859681"/>
                  </a:cubicBezTo>
                  <a:close/>
                  <a:moveTo>
                    <a:pt x="693813" y="953528"/>
                  </a:moveTo>
                  <a:cubicBezTo>
                    <a:pt x="695077" y="954069"/>
                    <a:pt x="696340" y="954791"/>
                    <a:pt x="697423" y="955513"/>
                  </a:cubicBezTo>
                  <a:cubicBezTo>
                    <a:pt x="697423" y="955513"/>
                    <a:pt x="697423" y="955513"/>
                    <a:pt x="697423" y="955513"/>
                  </a:cubicBezTo>
                  <a:cubicBezTo>
                    <a:pt x="697964" y="955874"/>
                    <a:pt x="698325" y="956415"/>
                    <a:pt x="698686" y="956776"/>
                  </a:cubicBezTo>
                  <a:cubicBezTo>
                    <a:pt x="698686" y="956776"/>
                    <a:pt x="698686" y="956776"/>
                    <a:pt x="698686" y="956776"/>
                  </a:cubicBezTo>
                  <a:cubicBezTo>
                    <a:pt x="699047" y="957317"/>
                    <a:pt x="699408" y="957859"/>
                    <a:pt x="699769" y="958400"/>
                  </a:cubicBezTo>
                  <a:cubicBezTo>
                    <a:pt x="699769" y="958400"/>
                    <a:pt x="699769" y="958400"/>
                    <a:pt x="699769" y="958581"/>
                  </a:cubicBezTo>
                  <a:cubicBezTo>
                    <a:pt x="700130" y="959122"/>
                    <a:pt x="700310" y="959664"/>
                    <a:pt x="700491" y="960205"/>
                  </a:cubicBezTo>
                  <a:cubicBezTo>
                    <a:pt x="700491" y="960385"/>
                    <a:pt x="700491" y="960385"/>
                    <a:pt x="700671" y="960566"/>
                  </a:cubicBezTo>
                  <a:cubicBezTo>
                    <a:pt x="700852" y="961288"/>
                    <a:pt x="701032" y="961829"/>
                    <a:pt x="701213" y="962551"/>
                  </a:cubicBezTo>
                  <a:cubicBezTo>
                    <a:pt x="701213" y="962551"/>
                    <a:pt x="701213" y="962732"/>
                    <a:pt x="701213" y="962732"/>
                  </a:cubicBezTo>
                  <a:cubicBezTo>
                    <a:pt x="701393" y="963454"/>
                    <a:pt x="701393" y="964176"/>
                    <a:pt x="701574" y="964897"/>
                  </a:cubicBezTo>
                  <a:cubicBezTo>
                    <a:pt x="701574" y="965078"/>
                    <a:pt x="701574" y="965259"/>
                    <a:pt x="701574" y="965439"/>
                  </a:cubicBezTo>
                  <a:cubicBezTo>
                    <a:pt x="701574" y="966341"/>
                    <a:pt x="701754" y="967063"/>
                    <a:pt x="701754" y="967966"/>
                  </a:cubicBezTo>
                  <a:cubicBezTo>
                    <a:pt x="702115" y="993773"/>
                    <a:pt x="697423" y="1019220"/>
                    <a:pt x="694896" y="1044667"/>
                  </a:cubicBezTo>
                  <a:cubicBezTo>
                    <a:pt x="694174" y="1051886"/>
                    <a:pt x="689843" y="1059827"/>
                    <a:pt x="682985" y="1060368"/>
                  </a:cubicBezTo>
                  <a:cubicBezTo>
                    <a:pt x="646890" y="1063978"/>
                    <a:pt x="610795" y="1065963"/>
                    <a:pt x="574340" y="1061992"/>
                  </a:cubicBezTo>
                  <a:cubicBezTo>
                    <a:pt x="562609" y="1060729"/>
                    <a:pt x="557014" y="1056037"/>
                    <a:pt x="558097" y="1043223"/>
                  </a:cubicBezTo>
                  <a:cubicBezTo>
                    <a:pt x="560263" y="1018498"/>
                    <a:pt x="561526" y="993773"/>
                    <a:pt x="562789" y="968868"/>
                  </a:cubicBezTo>
                  <a:cubicBezTo>
                    <a:pt x="563331" y="957678"/>
                    <a:pt x="565496" y="951542"/>
                    <a:pt x="576144" y="951723"/>
                  </a:cubicBezTo>
                  <a:cubicBezTo>
                    <a:pt x="592928" y="952084"/>
                    <a:pt x="667284" y="949016"/>
                    <a:pt x="686053" y="951182"/>
                  </a:cubicBezTo>
                  <a:cubicBezTo>
                    <a:pt x="689301" y="952264"/>
                    <a:pt x="691828" y="952806"/>
                    <a:pt x="693813" y="953528"/>
                  </a:cubicBezTo>
                  <a:cubicBezTo>
                    <a:pt x="693813" y="953528"/>
                    <a:pt x="693813" y="953528"/>
                    <a:pt x="693813" y="953528"/>
                  </a:cubicBezTo>
                  <a:close/>
                  <a:moveTo>
                    <a:pt x="495653" y="815104"/>
                  </a:moveTo>
                  <a:cubicBezTo>
                    <a:pt x="495473" y="825572"/>
                    <a:pt x="496736" y="837483"/>
                    <a:pt x="485546" y="842897"/>
                  </a:cubicBezTo>
                  <a:cubicBezTo>
                    <a:pt x="467860" y="851560"/>
                    <a:pt x="448730" y="843439"/>
                    <a:pt x="447106" y="823045"/>
                  </a:cubicBezTo>
                  <a:cubicBezTo>
                    <a:pt x="444759" y="790199"/>
                    <a:pt x="443677" y="757353"/>
                    <a:pt x="441330" y="724506"/>
                  </a:cubicBezTo>
                  <a:cubicBezTo>
                    <a:pt x="440067" y="706820"/>
                    <a:pt x="438082" y="689134"/>
                    <a:pt x="435014" y="671628"/>
                  </a:cubicBezTo>
                  <a:cubicBezTo>
                    <a:pt x="432126" y="654663"/>
                    <a:pt x="427795" y="647625"/>
                    <a:pt x="412816" y="645639"/>
                  </a:cubicBezTo>
                  <a:cubicBezTo>
                    <a:pt x="398017" y="643654"/>
                    <a:pt x="386286" y="648527"/>
                    <a:pt x="381594" y="664228"/>
                  </a:cubicBezTo>
                  <a:cubicBezTo>
                    <a:pt x="373472" y="691660"/>
                    <a:pt x="373292" y="720355"/>
                    <a:pt x="369321" y="748509"/>
                  </a:cubicBezTo>
                  <a:cubicBezTo>
                    <a:pt x="365712" y="773234"/>
                    <a:pt x="365893" y="797959"/>
                    <a:pt x="365171" y="822865"/>
                  </a:cubicBezTo>
                  <a:cubicBezTo>
                    <a:pt x="364629" y="841453"/>
                    <a:pt x="359215" y="848312"/>
                    <a:pt x="348387" y="848312"/>
                  </a:cubicBezTo>
                  <a:cubicBezTo>
                    <a:pt x="327452" y="852643"/>
                    <a:pt x="314097" y="844702"/>
                    <a:pt x="313555" y="832610"/>
                  </a:cubicBezTo>
                  <a:cubicBezTo>
                    <a:pt x="312833" y="817450"/>
                    <a:pt x="316984" y="791643"/>
                    <a:pt x="316984" y="768903"/>
                  </a:cubicBezTo>
                  <a:cubicBezTo>
                    <a:pt x="321316" y="693826"/>
                    <a:pt x="332685" y="612071"/>
                    <a:pt x="346762" y="530678"/>
                  </a:cubicBezTo>
                  <a:cubicBezTo>
                    <a:pt x="351816" y="501621"/>
                    <a:pt x="362644" y="474370"/>
                    <a:pt x="373653" y="447299"/>
                  </a:cubicBezTo>
                  <a:cubicBezTo>
                    <a:pt x="385564" y="417882"/>
                    <a:pt x="391700" y="416799"/>
                    <a:pt x="422922" y="416979"/>
                  </a:cubicBezTo>
                  <a:cubicBezTo>
                    <a:pt x="462085" y="417160"/>
                    <a:pt x="500706" y="409941"/>
                    <a:pt x="537703" y="396947"/>
                  </a:cubicBezTo>
                  <a:cubicBezTo>
                    <a:pt x="549615" y="392796"/>
                    <a:pt x="558638" y="383953"/>
                    <a:pt x="566218" y="373666"/>
                  </a:cubicBezTo>
                  <a:cubicBezTo>
                    <a:pt x="583183" y="350746"/>
                    <a:pt x="599967" y="327825"/>
                    <a:pt x="617292" y="305266"/>
                  </a:cubicBezTo>
                  <a:cubicBezTo>
                    <a:pt x="622887" y="297867"/>
                    <a:pt x="628482" y="287399"/>
                    <a:pt x="640573" y="292633"/>
                  </a:cubicBezTo>
                  <a:cubicBezTo>
                    <a:pt x="652665" y="297686"/>
                    <a:pt x="652846" y="308695"/>
                    <a:pt x="651943" y="319884"/>
                  </a:cubicBezTo>
                  <a:cubicBezTo>
                    <a:pt x="651402" y="328186"/>
                    <a:pt x="647612" y="335044"/>
                    <a:pt x="643642" y="342083"/>
                  </a:cubicBezTo>
                  <a:cubicBezTo>
                    <a:pt x="626857" y="371500"/>
                    <a:pt x="606283" y="398391"/>
                    <a:pt x="585529" y="425101"/>
                  </a:cubicBezTo>
                  <a:cubicBezTo>
                    <a:pt x="570369" y="444592"/>
                    <a:pt x="549615" y="458308"/>
                    <a:pt x="526514" y="464444"/>
                  </a:cubicBezTo>
                  <a:cubicBezTo>
                    <a:pt x="500165" y="471482"/>
                    <a:pt x="495653" y="488988"/>
                    <a:pt x="492946" y="511728"/>
                  </a:cubicBezTo>
                  <a:cubicBezTo>
                    <a:pt x="484825" y="581571"/>
                    <a:pt x="496375" y="784063"/>
                    <a:pt x="495653" y="815104"/>
                  </a:cubicBezTo>
                  <a:close/>
                  <a:moveTo>
                    <a:pt x="431404" y="820880"/>
                  </a:moveTo>
                  <a:cubicBezTo>
                    <a:pt x="431404" y="821240"/>
                    <a:pt x="431404" y="821601"/>
                    <a:pt x="431404" y="821962"/>
                  </a:cubicBezTo>
                  <a:cubicBezTo>
                    <a:pt x="431404" y="822323"/>
                    <a:pt x="431404" y="822684"/>
                    <a:pt x="431404" y="823045"/>
                  </a:cubicBezTo>
                  <a:cubicBezTo>
                    <a:pt x="431404" y="823587"/>
                    <a:pt x="431404" y="823948"/>
                    <a:pt x="431585" y="824489"/>
                  </a:cubicBezTo>
                  <a:cubicBezTo>
                    <a:pt x="431585" y="824669"/>
                    <a:pt x="431585" y="825030"/>
                    <a:pt x="431585" y="825211"/>
                  </a:cubicBezTo>
                  <a:cubicBezTo>
                    <a:pt x="431585" y="825752"/>
                    <a:pt x="431585" y="826474"/>
                    <a:pt x="431765" y="827016"/>
                  </a:cubicBezTo>
                  <a:cubicBezTo>
                    <a:pt x="431765" y="827196"/>
                    <a:pt x="431765" y="827376"/>
                    <a:pt x="431765" y="827557"/>
                  </a:cubicBezTo>
                  <a:cubicBezTo>
                    <a:pt x="431765" y="827918"/>
                    <a:pt x="431765" y="828279"/>
                    <a:pt x="431946" y="828820"/>
                  </a:cubicBezTo>
                  <a:cubicBezTo>
                    <a:pt x="431946" y="829001"/>
                    <a:pt x="431946" y="829181"/>
                    <a:pt x="431946" y="829362"/>
                  </a:cubicBezTo>
                  <a:cubicBezTo>
                    <a:pt x="431946" y="829903"/>
                    <a:pt x="432126" y="830264"/>
                    <a:pt x="432126" y="830806"/>
                  </a:cubicBezTo>
                  <a:cubicBezTo>
                    <a:pt x="433390" y="842356"/>
                    <a:pt x="426171" y="841273"/>
                    <a:pt x="417147" y="841995"/>
                  </a:cubicBezTo>
                  <a:cubicBezTo>
                    <a:pt x="411011" y="842536"/>
                    <a:pt x="404875" y="843078"/>
                    <a:pt x="398558" y="843258"/>
                  </a:cubicBezTo>
                  <a:cubicBezTo>
                    <a:pt x="385023" y="843439"/>
                    <a:pt x="381413" y="837663"/>
                    <a:pt x="381413" y="823406"/>
                  </a:cubicBezTo>
                  <a:cubicBezTo>
                    <a:pt x="381052" y="788575"/>
                    <a:pt x="385564" y="754285"/>
                    <a:pt x="386647" y="719634"/>
                  </a:cubicBezTo>
                  <a:cubicBezTo>
                    <a:pt x="387188" y="703572"/>
                    <a:pt x="392242" y="688231"/>
                    <a:pt x="397295" y="673071"/>
                  </a:cubicBezTo>
                  <a:cubicBezTo>
                    <a:pt x="398739" y="668740"/>
                    <a:pt x="401265" y="664589"/>
                    <a:pt x="406138" y="664048"/>
                  </a:cubicBezTo>
                  <a:cubicBezTo>
                    <a:pt x="412274" y="663506"/>
                    <a:pt x="416245" y="667838"/>
                    <a:pt x="417328" y="673432"/>
                  </a:cubicBezTo>
                  <a:cubicBezTo>
                    <a:pt x="420937" y="692563"/>
                    <a:pt x="424907" y="711873"/>
                    <a:pt x="426712" y="731184"/>
                  </a:cubicBezTo>
                  <a:cubicBezTo>
                    <a:pt x="427976" y="744900"/>
                    <a:pt x="429780" y="792545"/>
                    <a:pt x="431224" y="817811"/>
                  </a:cubicBezTo>
                  <a:cubicBezTo>
                    <a:pt x="431404" y="818714"/>
                    <a:pt x="431404" y="819797"/>
                    <a:pt x="431404" y="820880"/>
                  </a:cubicBezTo>
                  <a:close/>
                  <a:moveTo>
                    <a:pt x="306336" y="651234"/>
                  </a:moveTo>
                  <a:cubicBezTo>
                    <a:pt x="300200" y="651054"/>
                    <a:pt x="297673" y="645639"/>
                    <a:pt x="296591" y="640406"/>
                  </a:cubicBezTo>
                  <a:cubicBezTo>
                    <a:pt x="295688" y="636074"/>
                    <a:pt x="295147" y="631562"/>
                    <a:pt x="295688" y="627231"/>
                  </a:cubicBezTo>
                  <a:cubicBezTo>
                    <a:pt x="300741" y="594024"/>
                    <a:pt x="311209" y="562441"/>
                    <a:pt x="327632" y="532843"/>
                  </a:cubicBezTo>
                  <a:cubicBezTo>
                    <a:pt x="325647" y="569119"/>
                    <a:pt x="316804" y="604311"/>
                    <a:pt x="315360" y="640225"/>
                  </a:cubicBezTo>
                  <a:cubicBezTo>
                    <a:pt x="314999" y="645459"/>
                    <a:pt x="313014" y="651234"/>
                    <a:pt x="306336" y="651234"/>
                  </a:cubicBezTo>
                  <a:close/>
                  <a:moveTo>
                    <a:pt x="351274" y="328186"/>
                  </a:moveTo>
                  <a:cubicBezTo>
                    <a:pt x="350372" y="284511"/>
                    <a:pt x="358493" y="243544"/>
                    <a:pt x="437902" y="238491"/>
                  </a:cubicBezTo>
                  <a:cubicBezTo>
                    <a:pt x="494570" y="239032"/>
                    <a:pt x="511896" y="281804"/>
                    <a:pt x="511896" y="328367"/>
                  </a:cubicBezTo>
                  <a:cubicBezTo>
                    <a:pt x="514783" y="370598"/>
                    <a:pt x="473455" y="398210"/>
                    <a:pt x="428156" y="399474"/>
                  </a:cubicBezTo>
                  <a:cubicBezTo>
                    <a:pt x="390617" y="400737"/>
                    <a:pt x="351816" y="363559"/>
                    <a:pt x="351274" y="328186"/>
                  </a:cubicBezTo>
                  <a:close/>
                  <a:moveTo>
                    <a:pt x="536621" y="1145552"/>
                  </a:moveTo>
                  <a:cubicBezTo>
                    <a:pt x="537884" y="1158907"/>
                    <a:pt x="528680" y="1162697"/>
                    <a:pt x="518393" y="1163238"/>
                  </a:cubicBezTo>
                  <a:cubicBezTo>
                    <a:pt x="499804" y="1164321"/>
                    <a:pt x="481035" y="1164682"/>
                    <a:pt x="462446" y="1163960"/>
                  </a:cubicBezTo>
                  <a:cubicBezTo>
                    <a:pt x="408304" y="1161794"/>
                    <a:pt x="354342" y="1158907"/>
                    <a:pt x="300200" y="1156199"/>
                  </a:cubicBezTo>
                  <a:cubicBezTo>
                    <a:pt x="295688" y="1156019"/>
                    <a:pt x="291357" y="1155297"/>
                    <a:pt x="287026" y="1154756"/>
                  </a:cubicBezTo>
                  <a:cubicBezTo>
                    <a:pt x="264466" y="1152049"/>
                    <a:pt x="259954" y="1148259"/>
                    <a:pt x="257608" y="1125158"/>
                  </a:cubicBezTo>
                  <a:cubicBezTo>
                    <a:pt x="256886" y="1118300"/>
                    <a:pt x="256164" y="1111622"/>
                    <a:pt x="255443" y="1104764"/>
                  </a:cubicBezTo>
                  <a:cubicBezTo>
                    <a:pt x="255443" y="1104764"/>
                    <a:pt x="255443" y="1104764"/>
                    <a:pt x="255443" y="1104764"/>
                  </a:cubicBezTo>
                  <a:cubicBezTo>
                    <a:pt x="253638" y="1086717"/>
                    <a:pt x="252194" y="1068670"/>
                    <a:pt x="252555" y="1050622"/>
                  </a:cubicBezTo>
                  <a:cubicBezTo>
                    <a:pt x="253097" y="1014167"/>
                    <a:pt x="248404" y="889098"/>
                    <a:pt x="254540" y="863291"/>
                  </a:cubicBezTo>
                  <a:cubicBezTo>
                    <a:pt x="256706" y="853906"/>
                    <a:pt x="264286" y="850116"/>
                    <a:pt x="271505" y="851379"/>
                  </a:cubicBezTo>
                  <a:cubicBezTo>
                    <a:pt x="288469" y="854267"/>
                    <a:pt x="297132" y="844882"/>
                    <a:pt x="313375" y="857155"/>
                  </a:cubicBezTo>
                  <a:cubicBezTo>
                    <a:pt x="325647" y="866359"/>
                    <a:pt x="350552" y="863110"/>
                    <a:pt x="364088" y="860764"/>
                  </a:cubicBezTo>
                  <a:cubicBezTo>
                    <a:pt x="392242" y="856072"/>
                    <a:pt x="420215" y="853906"/>
                    <a:pt x="448369" y="860945"/>
                  </a:cubicBezTo>
                  <a:cubicBezTo>
                    <a:pt x="463890" y="864734"/>
                    <a:pt x="478328" y="865276"/>
                    <a:pt x="494390" y="856974"/>
                  </a:cubicBezTo>
                  <a:cubicBezTo>
                    <a:pt x="511354" y="848312"/>
                    <a:pt x="531026" y="856252"/>
                    <a:pt x="548171" y="862208"/>
                  </a:cubicBezTo>
                  <a:cubicBezTo>
                    <a:pt x="558458" y="865817"/>
                    <a:pt x="557556" y="878631"/>
                    <a:pt x="557014" y="888377"/>
                  </a:cubicBezTo>
                  <a:cubicBezTo>
                    <a:pt x="555390" y="914906"/>
                    <a:pt x="554848" y="941797"/>
                    <a:pt x="550517" y="967966"/>
                  </a:cubicBezTo>
                  <a:cubicBezTo>
                    <a:pt x="544922" y="1003880"/>
                    <a:pt x="542576" y="1097907"/>
                    <a:pt x="536621" y="1145552"/>
                  </a:cubicBezTo>
                  <a:close/>
                  <a:moveTo>
                    <a:pt x="820506" y="1076250"/>
                  </a:moveTo>
                  <a:cubicBezTo>
                    <a:pt x="836929" y="1076972"/>
                    <a:pt x="839636" y="1081844"/>
                    <a:pt x="837651" y="1098809"/>
                  </a:cubicBezTo>
                  <a:cubicBezTo>
                    <a:pt x="837109" y="1104404"/>
                    <a:pt x="836027" y="1109818"/>
                    <a:pt x="835305" y="1115413"/>
                  </a:cubicBezTo>
                  <a:cubicBezTo>
                    <a:pt x="835124" y="1116856"/>
                    <a:pt x="834944" y="1118300"/>
                    <a:pt x="834763" y="1119744"/>
                  </a:cubicBezTo>
                  <a:cubicBezTo>
                    <a:pt x="834763" y="1120105"/>
                    <a:pt x="834763" y="1120466"/>
                    <a:pt x="834763" y="1120827"/>
                  </a:cubicBezTo>
                  <a:cubicBezTo>
                    <a:pt x="834583" y="1122271"/>
                    <a:pt x="834583" y="1123714"/>
                    <a:pt x="834583" y="1125339"/>
                  </a:cubicBezTo>
                  <a:cubicBezTo>
                    <a:pt x="834222" y="1151868"/>
                    <a:pt x="835665" y="1152229"/>
                    <a:pt x="806609" y="1155839"/>
                  </a:cubicBezTo>
                  <a:cubicBezTo>
                    <a:pt x="766003" y="1160892"/>
                    <a:pt x="613142" y="1162516"/>
                    <a:pt x="577949" y="1157463"/>
                  </a:cubicBezTo>
                  <a:cubicBezTo>
                    <a:pt x="577227" y="1157282"/>
                    <a:pt x="576505" y="1157282"/>
                    <a:pt x="575783" y="1157102"/>
                  </a:cubicBezTo>
                  <a:cubicBezTo>
                    <a:pt x="575603" y="1157102"/>
                    <a:pt x="575242" y="1157102"/>
                    <a:pt x="575062" y="1156922"/>
                  </a:cubicBezTo>
                  <a:cubicBezTo>
                    <a:pt x="574520" y="1156922"/>
                    <a:pt x="574159" y="1156741"/>
                    <a:pt x="573618" y="1156741"/>
                  </a:cubicBezTo>
                  <a:cubicBezTo>
                    <a:pt x="573437" y="1156741"/>
                    <a:pt x="573076" y="1156741"/>
                    <a:pt x="572896" y="1156561"/>
                  </a:cubicBezTo>
                  <a:cubicBezTo>
                    <a:pt x="572535" y="1156561"/>
                    <a:pt x="572174" y="1156380"/>
                    <a:pt x="571633" y="1156380"/>
                  </a:cubicBezTo>
                  <a:cubicBezTo>
                    <a:pt x="571271" y="1156380"/>
                    <a:pt x="571091" y="1156380"/>
                    <a:pt x="570911" y="1156199"/>
                  </a:cubicBezTo>
                  <a:cubicBezTo>
                    <a:pt x="570550" y="1156199"/>
                    <a:pt x="570189" y="1156019"/>
                    <a:pt x="569828" y="1156019"/>
                  </a:cubicBezTo>
                  <a:cubicBezTo>
                    <a:pt x="569647" y="1156019"/>
                    <a:pt x="569286" y="1156019"/>
                    <a:pt x="569106" y="1155839"/>
                  </a:cubicBezTo>
                  <a:cubicBezTo>
                    <a:pt x="568745" y="1155839"/>
                    <a:pt x="568384" y="1155658"/>
                    <a:pt x="568023" y="1155658"/>
                  </a:cubicBezTo>
                  <a:cubicBezTo>
                    <a:pt x="567843" y="1155658"/>
                    <a:pt x="567662" y="1155658"/>
                    <a:pt x="567482" y="1155478"/>
                  </a:cubicBezTo>
                  <a:cubicBezTo>
                    <a:pt x="566940" y="1155297"/>
                    <a:pt x="566399" y="1155297"/>
                    <a:pt x="566038" y="1155117"/>
                  </a:cubicBezTo>
                  <a:cubicBezTo>
                    <a:pt x="565857" y="1155117"/>
                    <a:pt x="565677" y="1154936"/>
                    <a:pt x="565316" y="1154936"/>
                  </a:cubicBezTo>
                  <a:cubicBezTo>
                    <a:pt x="564955" y="1154936"/>
                    <a:pt x="564774" y="1154756"/>
                    <a:pt x="564594" y="1154756"/>
                  </a:cubicBezTo>
                  <a:cubicBezTo>
                    <a:pt x="564414" y="1154756"/>
                    <a:pt x="564233" y="1154575"/>
                    <a:pt x="563872" y="1154575"/>
                  </a:cubicBezTo>
                  <a:cubicBezTo>
                    <a:pt x="563692" y="1154575"/>
                    <a:pt x="563331" y="1154395"/>
                    <a:pt x="563150" y="1154395"/>
                  </a:cubicBezTo>
                  <a:cubicBezTo>
                    <a:pt x="562970" y="1154395"/>
                    <a:pt x="562789" y="1154214"/>
                    <a:pt x="562428" y="1154214"/>
                  </a:cubicBezTo>
                  <a:cubicBezTo>
                    <a:pt x="562248" y="1154214"/>
                    <a:pt x="562067" y="1154034"/>
                    <a:pt x="561887" y="1154034"/>
                  </a:cubicBezTo>
                  <a:cubicBezTo>
                    <a:pt x="561707" y="1154034"/>
                    <a:pt x="561526" y="1153854"/>
                    <a:pt x="561345" y="1153854"/>
                  </a:cubicBezTo>
                  <a:cubicBezTo>
                    <a:pt x="561165" y="1153854"/>
                    <a:pt x="560985" y="1153673"/>
                    <a:pt x="560804" y="1153673"/>
                  </a:cubicBezTo>
                  <a:cubicBezTo>
                    <a:pt x="560624" y="1153673"/>
                    <a:pt x="560443" y="1153492"/>
                    <a:pt x="560263" y="1153492"/>
                  </a:cubicBezTo>
                  <a:cubicBezTo>
                    <a:pt x="559902" y="1153312"/>
                    <a:pt x="559541" y="1153312"/>
                    <a:pt x="559360" y="1153131"/>
                  </a:cubicBezTo>
                  <a:cubicBezTo>
                    <a:pt x="559180" y="1153131"/>
                    <a:pt x="558999" y="1152951"/>
                    <a:pt x="558999" y="1152951"/>
                  </a:cubicBezTo>
                  <a:cubicBezTo>
                    <a:pt x="558819" y="1152951"/>
                    <a:pt x="558638" y="1152771"/>
                    <a:pt x="558458" y="1152771"/>
                  </a:cubicBezTo>
                  <a:cubicBezTo>
                    <a:pt x="558277" y="1152771"/>
                    <a:pt x="558097" y="1152590"/>
                    <a:pt x="558097" y="1152590"/>
                  </a:cubicBezTo>
                  <a:cubicBezTo>
                    <a:pt x="557917" y="1152590"/>
                    <a:pt x="557736" y="1152410"/>
                    <a:pt x="557736" y="1152410"/>
                  </a:cubicBezTo>
                  <a:cubicBezTo>
                    <a:pt x="557556" y="1152410"/>
                    <a:pt x="557375" y="1152229"/>
                    <a:pt x="557375" y="1152229"/>
                  </a:cubicBezTo>
                  <a:cubicBezTo>
                    <a:pt x="557195" y="1152229"/>
                    <a:pt x="557195" y="1152049"/>
                    <a:pt x="557014" y="1152049"/>
                  </a:cubicBezTo>
                  <a:cubicBezTo>
                    <a:pt x="556834" y="1151868"/>
                    <a:pt x="556834" y="1151868"/>
                    <a:pt x="556653" y="1151688"/>
                  </a:cubicBezTo>
                  <a:cubicBezTo>
                    <a:pt x="556473" y="1151507"/>
                    <a:pt x="556473" y="1151507"/>
                    <a:pt x="556292" y="1151327"/>
                  </a:cubicBezTo>
                  <a:cubicBezTo>
                    <a:pt x="556112" y="1151146"/>
                    <a:pt x="556112" y="1151146"/>
                    <a:pt x="555931" y="1150966"/>
                  </a:cubicBezTo>
                  <a:cubicBezTo>
                    <a:pt x="555751" y="1150785"/>
                    <a:pt x="555751" y="1150785"/>
                    <a:pt x="555570" y="1150605"/>
                  </a:cubicBezTo>
                  <a:cubicBezTo>
                    <a:pt x="555390" y="1150424"/>
                    <a:pt x="555210" y="1150244"/>
                    <a:pt x="555210" y="1150063"/>
                  </a:cubicBezTo>
                  <a:cubicBezTo>
                    <a:pt x="555029" y="1149883"/>
                    <a:pt x="555029" y="1149883"/>
                    <a:pt x="554848" y="1149703"/>
                  </a:cubicBezTo>
                  <a:cubicBezTo>
                    <a:pt x="554848" y="1149522"/>
                    <a:pt x="554668" y="1149522"/>
                    <a:pt x="554668" y="1149342"/>
                  </a:cubicBezTo>
                  <a:cubicBezTo>
                    <a:pt x="554668" y="1149161"/>
                    <a:pt x="554488" y="1149161"/>
                    <a:pt x="554488" y="1148980"/>
                  </a:cubicBezTo>
                  <a:cubicBezTo>
                    <a:pt x="554488" y="1148800"/>
                    <a:pt x="554307" y="1148800"/>
                    <a:pt x="554307" y="1148620"/>
                  </a:cubicBezTo>
                  <a:cubicBezTo>
                    <a:pt x="554307" y="1148439"/>
                    <a:pt x="554126" y="1148439"/>
                    <a:pt x="554126" y="1148259"/>
                  </a:cubicBezTo>
                  <a:cubicBezTo>
                    <a:pt x="554126" y="1148078"/>
                    <a:pt x="553946" y="1147898"/>
                    <a:pt x="553946" y="1147898"/>
                  </a:cubicBezTo>
                  <a:cubicBezTo>
                    <a:pt x="553946" y="1147717"/>
                    <a:pt x="553766" y="1147537"/>
                    <a:pt x="553766" y="1147537"/>
                  </a:cubicBezTo>
                  <a:cubicBezTo>
                    <a:pt x="553766" y="1147356"/>
                    <a:pt x="553585" y="1147176"/>
                    <a:pt x="553585" y="1146996"/>
                  </a:cubicBezTo>
                  <a:cubicBezTo>
                    <a:pt x="553585" y="1146815"/>
                    <a:pt x="553405" y="1146635"/>
                    <a:pt x="553405" y="1146454"/>
                  </a:cubicBezTo>
                  <a:cubicBezTo>
                    <a:pt x="553405" y="1146093"/>
                    <a:pt x="553224" y="1145912"/>
                    <a:pt x="553224" y="1145552"/>
                  </a:cubicBezTo>
                  <a:cubicBezTo>
                    <a:pt x="553224" y="1145371"/>
                    <a:pt x="553224" y="1145191"/>
                    <a:pt x="553044" y="1145010"/>
                  </a:cubicBezTo>
                  <a:cubicBezTo>
                    <a:pt x="553044" y="1144830"/>
                    <a:pt x="553044" y="1144649"/>
                    <a:pt x="552863" y="1144469"/>
                  </a:cubicBezTo>
                  <a:cubicBezTo>
                    <a:pt x="552863" y="1144288"/>
                    <a:pt x="552863" y="1144108"/>
                    <a:pt x="552863" y="1143928"/>
                  </a:cubicBezTo>
                  <a:cubicBezTo>
                    <a:pt x="552863" y="1143747"/>
                    <a:pt x="552863" y="1143566"/>
                    <a:pt x="552863" y="1143205"/>
                  </a:cubicBezTo>
                  <a:cubicBezTo>
                    <a:pt x="552863" y="1143025"/>
                    <a:pt x="552863" y="1142845"/>
                    <a:pt x="552863" y="1142664"/>
                  </a:cubicBezTo>
                  <a:cubicBezTo>
                    <a:pt x="552863" y="1142484"/>
                    <a:pt x="552863" y="1142123"/>
                    <a:pt x="552863" y="1141942"/>
                  </a:cubicBezTo>
                  <a:cubicBezTo>
                    <a:pt x="552863" y="1141762"/>
                    <a:pt x="552863" y="1141581"/>
                    <a:pt x="552863" y="1141401"/>
                  </a:cubicBezTo>
                  <a:cubicBezTo>
                    <a:pt x="552863" y="1141220"/>
                    <a:pt x="552863" y="1140859"/>
                    <a:pt x="552863" y="1140679"/>
                  </a:cubicBezTo>
                  <a:cubicBezTo>
                    <a:pt x="552863" y="1140498"/>
                    <a:pt x="552863" y="1140318"/>
                    <a:pt x="552863" y="1140137"/>
                  </a:cubicBezTo>
                  <a:cubicBezTo>
                    <a:pt x="552683" y="1136709"/>
                    <a:pt x="552863" y="1132738"/>
                    <a:pt x="553224" y="1127504"/>
                  </a:cubicBezTo>
                  <a:cubicBezTo>
                    <a:pt x="553946" y="1112525"/>
                    <a:pt x="555570" y="1111983"/>
                    <a:pt x="555210" y="1090507"/>
                  </a:cubicBezTo>
                  <a:cubicBezTo>
                    <a:pt x="552863" y="1071918"/>
                    <a:pt x="577769" y="1076611"/>
                    <a:pt x="613863" y="1079318"/>
                  </a:cubicBezTo>
                  <a:cubicBezTo>
                    <a:pt x="649236" y="1077693"/>
                    <a:pt x="774485" y="1073904"/>
                    <a:pt x="820506" y="1076250"/>
                  </a:cubicBezTo>
                  <a:close/>
                  <a:moveTo>
                    <a:pt x="1153119" y="392435"/>
                  </a:moveTo>
                  <a:cubicBezTo>
                    <a:pt x="1148787" y="497470"/>
                    <a:pt x="1151675" y="602506"/>
                    <a:pt x="1151134" y="707542"/>
                  </a:cubicBezTo>
                  <a:cubicBezTo>
                    <a:pt x="1150773" y="767279"/>
                    <a:pt x="1148066" y="826835"/>
                    <a:pt x="1144997" y="886391"/>
                  </a:cubicBezTo>
                  <a:cubicBezTo>
                    <a:pt x="1143373" y="917794"/>
                    <a:pt x="1137598" y="923208"/>
                    <a:pt x="1107278" y="926457"/>
                  </a:cubicBezTo>
                  <a:cubicBezTo>
                    <a:pt x="1017763" y="936021"/>
                    <a:pt x="927888" y="933856"/>
                    <a:pt x="838192" y="936744"/>
                  </a:cubicBezTo>
                  <a:cubicBezTo>
                    <a:pt x="756438" y="941255"/>
                    <a:pt x="674503" y="932051"/>
                    <a:pt x="592748" y="938729"/>
                  </a:cubicBezTo>
                  <a:cubicBezTo>
                    <a:pt x="569286" y="940714"/>
                    <a:pt x="568384" y="938909"/>
                    <a:pt x="569467" y="916169"/>
                  </a:cubicBezTo>
                  <a:cubicBezTo>
                    <a:pt x="569647" y="912560"/>
                    <a:pt x="569647" y="909131"/>
                    <a:pt x="570008" y="905522"/>
                  </a:cubicBezTo>
                  <a:cubicBezTo>
                    <a:pt x="571813" y="883323"/>
                    <a:pt x="572174" y="882602"/>
                    <a:pt x="595094" y="879714"/>
                  </a:cubicBezTo>
                  <a:cubicBezTo>
                    <a:pt x="639130" y="873939"/>
                    <a:pt x="935828" y="883684"/>
                    <a:pt x="1039962" y="876826"/>
                  </a:cubicBezTo>
                  <a:cubicBezTo>
                    <a:pt x="1053136" y="875924"/>
                    <a:pt x="1066130" y="873036"/>
                    <a:pt x="1079666" y="873939"/>
                  </a:cubicBezTo>
                  <a:cubicBezTo>
                    <a:pt x="1079846" y="873939"/>
                    <a:pt x="1079846" y="873939"/>
                    <a:pt x="1079846" y="873939"/>
                  </a:cubicBezTo>
                  <a:cubicBezTo>
                    <a:pt x="1079846" y="873939"/>
                    <a:pt x="1079846" y="873939"/>
                    <a:pt x="1079846" y="873939"/>
                  </a:cubicBezTo>
                  <a:cubicBezTo>
                    <a:pt x="1079846" y="873939"/>
                    <a:pt x="1080027" y="873758"/>
                    <a:pt x="1080027" y="873758"/>
                  </a:cubicBezTo>
                  <a:cubicBezTo>
                    <a:pt x="1080027" y="873758"/>
                    <a:pt x="1080027" y="873758"/>
                    <a:pt x="1080207" y="873578"/>
                  </a:cubicBezTo>
                  <a:cubicBezTo>
                    <a:pt x="1080207" y="873578"/>
                    <a:pt x="1080388" y="873397"/>
                    <a:pt x="1080388" y="873397"/>
                  </a:cubicBezTo>
                  <a:cubicBezTo>
                    <a:pt x="1080388" y="873397"/>
                    <a:pt x="1080388" y="873217"/>
                    <a:pt x="1080568" y="873217"/>
                  </a:cubicBezTo>
                  <a:cubicBezTo>
                    <a:pt x="1080568" y="873036"/>
                    <a:pt x="1080749" y="873036"/>
                    <a:pt x="1080749" y="872856"/>
                  </a:cubicBezTo>
                  <a:cubicBezTo>
                    <a:pt x="1080749" y="872856"/>
                    <a:pt x="1080749" y="872675"/>
                    <a:pt x="1080749" y="872675"/>
                  </a:cubicBezTo>
                  <a:cubicBezTo>
                    <a:pt x="1080749" y="872495"/>
                    <a:pt x="1080929" y="872315"/>
                    <a:pt x="1080929" y="871953"/>
                  </a:cubicBezTo>
                  <a:cubicBezTo>
                    <a:pt x="1080929" y="871953"/>
                    <a:pt x="1080929" y="871953"/>
                    <a:pt x="1080929" y="871773"/>
                  </a:cubicBezTo>
                  <a:cubicBezTo>
                    <a:pt x="1080929" y="871412"/>
                    <a:pt x="1081110" y="871232"/>
                    <a:pt x="1081110" y="870871"/>
                  </a:cubicBezTo>
                  <a:cubicBezTo>
                    <a:pt x="1081110" y="870871"/>
                    <a:pt x="1081110" y="870690"/>
                    <a:pt x="1081110" y="870690"/>
                  </a:cubicBezTo>
                  <a:cubicBezTo>
                    <a:pt x="1081110" y="870329"/>
                    <a:pt x="1081290" y="870149"/>
                    <a:pt x="1081290" y="869788"/>
                  </a:cubicBezTo>
                  <a:cubicBezTo>
                    <a:pt x="1081290" y="869608"/>
                    <a:pt x="1081290" y="869608"/>
                    <a:pt x="1081290" y="869427"/>
                  </a:cubicBezTo>
                  <a:cubicBezTo>
                    <a:pt x="1081290" y="869066"/>
                    <a:pt x="1081471" y="868885"/>
                    <a:pt x="1081471" y="868524"/>
                  </a:cubicBezTo>
                  <a:cubicBezTo>
                    <a:pt x="1081471" y="868344"/>
                    <a:pt x="1081471" y="868164"/>
                    <a:pt x="1081471" y="868164"/>
                  </a:cubicBezTo>
                  <a:cubicBezTo>
                    <a:pt x="1081471" y="867803"/>
                    <a:pt x="1081651" y="867441"/>
                    <a:pt x="1081651" y="867081"/>
                  </a:cubicBezTo>
                  <a:cubicBezTo>
                    <a:pt x="1081651" y="866900"/>
                    <a:pt x="1081651" y="866900"/>
                    <a:pt x="1081651" y="866720"/>
                  </a:cubicBezTo>
                  <a:cubicBezTo>
                    <a:pt x="1081651" y="866359"/>
                    <a:pt x="1081832" y="865817"/>
                    <a:pt x="1081832" y="865457"/>
                  </a:cubicBezTo>
                  <a:cubicBezTo>
                    <a:pt x="1081832" y="865457"/>
                    <a:pt x="1081832" y="865276"/>
                    <a:pt x="1081832" y="865276"/>
                  </a:cubicBezTo>
                  <a:cubicBezTo>
                    <a:pt x="1082012" y="864193"/>
                    <a:pt x="1082193" y="862930"/>
                    <a:pt x="1082373" y="861486"/>
                  </a:cubicBezTo>
                  <a:cubicBezTo>
                    <a:pt x="1082373" y="861306"/>
                    <a:pt x="1082373" y="861306"/>
                    <a:pt x="1082373" y="861125"/>
                  </a:cubicBezTo>
                  <a:cubicBezTo>
                    <a:pt x="1082373" y="860584"/>
                    <a:pt x="1082554" y="860042"/>
                    <a:pt x="1082554" y="859320"/>
                  </a:cubicBezTo>
                  <a:cubicBezTo>
                    <a:pt x="1082554" y="859140"/>
                    <a:pt x="1082554" y="858959"/>
                    <a:pt x="1082554" y="858959"/>
                  </a:cubicBezTo>
                  <a:cubicBezTo>
                    <a:pt x="1082554" y="858418"/>
                    <a:pt x="1082734" y="857696"/>
                    <a:pt x="1082734" y="857155"/>
                  </a:cubicBezTo>
                  <a:cubicBezTo>
                    <a:pt x="1082734" y="856974"/>
                    <a:pt x="1082734" y="856794"/>
                    <a:pt x="1082734" y="856794"/>
                  </a:cubicBezTo>
                  <a:cubicBezTo>
                    <a:pt x="1082734" y="856072"/>
                    <a:pt x="1082914" y="855350"/>
                    <a:pt x="1082914" y="854628"/>
                  </a:cubicBezTo>
                  <a:cubicBezTo>
                    <a:pt x="1082914" y="854628"/>
                    <a:pt x="1082914" y="854447"/>
                    <a:pt x="1082914" y="854447"/>
                  </a:cubicBezTo>
                  <a:cubicBezTo>
                    <a:pt x="1082914" y="853545"/>
                    <a:pt x="1083095" y="852823"/>
                    <a:pt x="1083095" y="851921"/>
                  </a:cubicBezTo>
                  <a:cubicBezTo>
                    <a:pt x="1090494" y="769625"/>
                    <a:pt x="1093382" y="481950"/>
                    <a:pt x="1093743" y="366627"/>
                  </a:cubicBezTo>
                  <a:cubicBezTo>
                    <a:pt x="1093923" y="281985"/>
                    <a:pt x="1101503" y="197884"/>
                    <a:pt x="1102225" y="113423"/>
                  </a:cubicBezTo>
                  <a:cubicBezTo>
                    <a:pt x="1102406" y="79313"/>
                    <a:pt x="1094645" y="69748"/>
                    <a:pt x="1060355" y="71011"/>
                  </a:cubicBezTo>
                  <a:cubicBezTo>
                    <a:pt x="1048444" y="71372"/>
                    <a:pt x="1023358" y="71914"/>
                    <a:pt x="991414" y="72636"/>
                  </a:cubicBezTo>
                  <a:cubicBezTo>
                    <a:pt x="987985" y="72636"/>
                    <a:pt x="984556" y="72816"/>
                    <a:pt x="980947" y="72816"/>
                  </a:cubicBezTo>
                  <a:cubicBezTo>
                    <a:pt x="980766" y="72816"/>
                    <a:pt x="980405" y="72816"/>
                    <a:pt x="980225" y="72816"/>
                  </a:cubicBezTo>
                  <a:cubicBezTo>
                    <a:pt x="957846" y="73357"/>
                    <a:pt x="932760" y="73899"/>
                    <a:pt x="906592" y="74440"/>
                  </a:cubicBezTo>
                  <a:cubicBezTo>
                    <a:pt x="903704" y="74440"/>
                    <a:pt x="900817" y="74621"/>
                    <a:pt x="897929" y="74621"/>
                  </a:cubicBezTo>
                  <a:cubicBezTo>
                    <a:pt x="895583" y="74621"/>
                    <a:pt x="893417" y="74801"/>
                    <a:pt x="891071" y="74801"/>
                  </a:cubicBezTo>
                  <a:cubicBezTo>
                    <a:pt x="888905" y="74801"/>
                    <a:pt x="886740" y="74982"/>
                    <a:pt x="884393" y="74982"/>
                  </a:cubicBezTo>
                  <a:cubicBezTo>
                    <a:pt x="881145" y="74982"/>
                    <a:pt x="877896" y="75162"/>
                    <a:pt x="874648" y="75162"/>
                  </a:cubicBezTo>
                  <a:cubicBezTo>
                    <a:pt x="873746" y="75162"/>
                    <a:pt x="873024" y="75162"/>
                    <a:pt x="872121" y="75162"/>
                  </a:cubicBezTo>
                  <a:cubicBezTo>
                    <a:pt x="870317" y="75162"/>
                    <a:pt x="868512" y="75162"/>
                    <a:pt x="866707" y="75343"/>
                  </a:cubicBezTo>
                  <a:cubicBezTo>
                    <a:pt x="862917" y="75343"/>
                    <a:pt x="859127" y="75523"/>
                    <a:pt x="855337" y="75523"/>
                  </a:cubicBezTo>
                  <a:cubicBezTo>
                    <a:pt x="854976" y="75523"/>
                    <a:pt x="854435" y="75523"/>
                    <a:pt x="854074" y="75523"/>
                  </a:cubicBezTo>
                  <a:cubicBezTo>
                    <a:pt x="849562" y="75703"/>
                    <a:pt x="845050" y="75703"/>
                    <a:pt x="840719" y="75884"/>
                  </a:cubicBezTo>
                  <a:cubicBezTo>
                    <a:pt x="840177" y="75884"/>
                    <a:pt x="839456" y="75884"/>
                    <a:pt x="838914" y="75884"/>
                  </a:cubicBezTo>
                  <a:cubicBezTo>
                    <a:pt x="837109" y="75884"/>
                    <a:pt x="835305" y="75884"/>
                    <a:pt x="833500" y="76064"/>
                  </a:cubicBezTo>
                  <a:cubicBezTo>
                    <a:pt x="833139" y="76064"/>
                    <a:pt x="832778" y="76064"/>
                    <a:pt x="832597" y="76064"/>
                  </a:cubicBezTo>
                  <a:cubicBezTo>
                    <a:pt x="825559" y="76245"/>
                    <a:pt x="818520" y="76426"/>
                    <a:pt x="811663" y="76426"/>
                  </a:cubicBezTo>
                  <a:cubicBezTo>
                    <a:pt x="811482" y="76426"/>
                    <a:pt x="811301" y="76426"/>
                    <a:pt x="811121" y="76426"/>
                  </a:cubicBezTo>
                  <a:cubicBezTo>
                    <a:pt x="808955" y="76426"/>
                    <a:pt x="806970" y="76606"/>
                    <a:pt x="804804" y="76606"/>
                  </a:cubicBezTo>
                  <a:cubicBezTo>
                    <a:pt x="804624" y="76606"/>
                    <a:pt x="804263" y="76606"/>
                    <a:pt x="804083" y="76606"/>
                  </a:cubicBezTo>
                  <a:cubicBezTo>
                    <a:pt x="799932" y="76787"/>
                    <a:pt x="795781" y="76787"/>
                    <a:pt x="791810" y="76787"/>
                  </a:cubicBezTo>
                  <a:cubicBezTo>
                    <a:pt x="790908" y="76787"/>
                    <a:pt x="790186" y="76787"/>
                    <a:pt x="789284" y="76787"/>
                  </a:cubicBezTo>
                  <a:cubicBezTo>
                    <a:pt x="785133" y="76967"/>
                    <a:pt x="780982" y="76967"/>
                    <a:pt x="777011" y="77147"/>
                  </a:cubicBezTo>
                  <a:cubicBezTo>
                    <a:pt x="776831" y="77147"/>
                    <a:pt x="776470" y="77147"/>
                    <a:pt x="776290" y="77147"/>
                  </a:cubicBezTo>
                  <a:cubicBezTo>
                    <a:pt x="774665" y="77147"/>
                    <a:pt x="773041" y="77147"/>
                    <a:pt x="771597" y="77328"/>
                  </a:cubicBezTo>
                  <a:cubicBezTo>
                    <a:pt x="770876" y="77328"/>
                    <a:pt x="769973" y="77328"/>
                    <a:pt x="769251" y="77328"/>
                  </a:cubicBezTo>
                  <a:cubicBezTo>
                    <a:pt x="765281" y="77328"/>
                    <a:pt x="761491" y="77508"/>
                    <a:pt x="757701" y="77508"/>
                  </a:cubicBezTo>
                  <a:cubicBezTo>
                    <a:pt x="757340" y="77508"/>
                    <a:pt x="757159" y="77508"/>
                    <a:pt x="756799" y="77508"/>
                  </a:cubicBezTo>
                  <a:cubicBezTo>
                    <a:pt x="755174" y="77508"/>
                    <a:pt x="753550" y="77508"/>
                    <a:pt x="751926" y="77689"/>
                  </a:cubicBezTo>
                  <a:cubicBezTo>
                    <a:pt x="751565" y="77689"/>
                    <a:pt x="751023" y="77689"/>
                    <a:pt x="750662" y="77689"/>
                  </a:cubicBezTo>
                  <a:cubicBezTo>
                    <a:pt x="746872" y="77689"/>
                    <a:pt x="743083" y="77869"/>
                    <a:pt x="739473" y="77869"/>
                  </a:cubicBezTo>
                  <a:cubicBezTo>
                    <a:pt x="739112" y="77869"/>
                    <a:pt x="738571" y="77869"/>
                    <a:pt x="738210" y="77869"/>
                  </a:cubicBezTo>
                  <a:cubicBezTo>
                    <a:pt x="736766" y="77869"/>
                    <a:pt x="735322" y="77869"/>
                    <a:pt x="733878" y="78050"/>
                  </a:cubicBezTo>
                  <a:cubicBezTo>
                    <a:pt x="733517" y="78050"/>
                    <a:pt x="733157" y="78050"/>
                    <a:pt x="732795" y="78050"/>
                  </a:cubicBezTo>
                  <a:cubicBezTo>
                    <a:pt x="729186" y="78050"/>
                    <a:pt x="725757" y="78230"/>
                    <a:pt x="722328" y="78230"/>
                  </a:cubicBezTo>
                  <a:cubicBezTo>
                    <a:pt x="721967" y="78230"/>
                    <a:pt x="721787" y="78230"/>
                    <a:pt x="721426" y="78230"/>
                  </a:cubicBezTo>
                  <a:cubicBezTo>
                    <a:pt x="719982" y="78230"/>
                    <a:pt x="718719" y="78230"/>
                    <a:pt x="717275" y="78411"/>
                  </a:cubicBezTo>
                  <a:cubicBezTo>
                    <a:pt x="716914" y="78411"/>
                    <a:pt x="716553" y="78411"/>
                    <a:pt x="716192" y="78411"/>
                  </a:cubicBezTo>
                  <a:cubicBezTo>
                    <a:pt x="712943" y="78411"/>
                    <a:pt x="709875" y="78591"/>
                    <a:pt x="706807" y="78591"/>
                  </a:cubicBezTo>
                  <a:cubicBezTo>
                    <a:pt x="706446" y="78591"/>
                    <a:pt x="706266" y="78591"/>
                    <a:pt x="705905" y="78591"/>
                  </a:cubicBezTo>
                  <a:cubicBezTo>
                    <a:pt x="704822" y="78591"/>
                    <a:pt x="703559" y="78591"/>
                    <a:pt x="702476" y="78771"/>
                  </a:cubicBezTo>
                  <a:cubicBezTo>
                    <a:pt x="702115" y="78771"/>
                    <a:pt x="701574" y="78771"/>
                    <a:pt x="701213" y="78771"/>
                  </a:cubicBezTo>
                  <a:cubicBezTo>
                    <a:pt x="698505" y="78771"/>
                    <a:pt x="695798" y="78952"/>
                    <a:pt x="693272" y="78952"/>
                  </a:cubicBezTo>
                  <a:cubicBezTo>
                    <a:pt x="692911" y="78952"/>
                    <a:pt x="692730" y="78952"/>
                    <a:pt x="692370" y="78952"/>
                  </a:cubicBezTo>
                  <a:cubicBezTo>
                    <a:pt x="691467" y="78952"/>
                    <a:pt x="690384" y="78952"/>
                    <a:pt x="689482" y="78952"/>
                  </a:cubicBezTo>
                  <a:cubicBezTo>
                    <a:pt x="689121" y="78952"/>
                    <a:pt x="688760" y="78952"/>
                    <a:pt x="688399" y="78952"/>
                  </a:cubicBezTo>
                  <a:cubicBezTo>
                    <a:pt x="687136" y="78952"/>
                    <a:pt x="686053" y="78952"/>
                    <a:pt x="684970" y="79133"/>
                  </a:cubicBezTo>
                  <a:cubicBezTo>
                    <a:pt x="630828" y="80937"/>
                    <a:pt x="333949" y="77869"/>
                    <a:pt x="239922" y="80215"/>
                  </a:cubicBezTo>
                  <a:cubicBezTo>
                    <a:pt x="197511" y="81298"/>
                    <a:pt x="155280" y="82381"/>
                    <a:pt x="112868" y="80757"/>
                  </a:cubicBezTo>
                  <a:cubicBezTo>
                    <a:pt x="112868" y="80757"/>
                    <a:pt x="112868" y="80757"/>
                    <a:pt x="112868" y="80757"/>
                  </a:cubicBezTo>
                  <a:cubicBezTo>
                    <a:pt x="109981" y="80576"/>
                    <a:pt x="107093" y="80576"/>
                    <a:pt x="104206" y="80396"/>
                  </a:cubicBezTo>
                  <a:cubicBezTo>
                    <a:pt x="81466" y="79313"/>
                    <a:pt x="75149" y="84547"/>
                    <a:pt x="72984" y="107467"/>
                  </a:cubicBezTo>
                  <a:cubicBezTo>
                    <a:pt x="72803" y="109452"/>
                    <a:pt x="72623" y="113061"/>
                    <a:pt x="72623" y="117935"/>
                  </a:cubicBezTo>
                  <a:cubicBezTo>
                    <a:pt x="72623" y="118295"/>
                    <a:pt x="72623" y="118656"/>
                    <a:pt x="72623" y="119017"/>
                  </a:cubicBezTo>
                  <a:cubicBezTo>
                    <a:pt x="72623" y="119559"/>
                    <a:pt x="72623" y="119920"/>
                    <a:pt x="72623" y="120461"/>
                  </a:cubicBezTo>
                  <a:cubicBezTo>
                    <a:pt x="72623" y="120822"/>
                    <a:pt x="72623" y="121183"/>
                    <a:pt x="72623" y="121724"/>
                  </a:cubicBezTo>
                  <a:cubicBezTo>
                    <a:pt x="72623" y="122266"/>
                    <a:pt x="72623" y="122807"/>
                    <a:pt x="72623" y="123349"/>
                  </a:cubicBezTo>
                  <a:cubicBezTo>
                    <a:pt x="72623" y="123710"/>
                    <a:pt x="72623" y="124251"/>
                    <a:pt x="72623" y="124612"/>
                  </a:cubicBezTo>
                  <a:cubicBezTo>
                    <a:pt x="72623" y="125154"/>
                    <a:pt x="72623" y="125695"/>
                    <a:pt x="72623" y="126236"/>
                  </a:cubicBezTo>
                  <a:cubicBezTo>
                    <a:pt x="72623" y="126778"/>
                    <a:pt x="72623" y="127138"/>
                    <a:pt x="72623" y="127680"/>
                  </a:cubicBezTo>
                  <a:cubicBezTo>
                    <a:pt x="72623" y="128222"/>
                    <a:pt x="72623" y="128763"/>
                    <a:pt x="72623" y="129304"/>
                  </a:cubicBezTo>
                  <a:cubicBezTo>
                    <a:pt x="72623" y="129846"/>
                    <a:pt x="72623" y="130387"/>
                    <a:pt x="72623" y="130748"/>
                  </a:cubicBezTo>
                  <a:cubicBezTo>
                    <a:pt x="72623" y="131289"/>
                    <a:pt x="72623" y="132011"/>
                    <a:pt x="72623" y="132553"/>
                  </a:cubicBezTo>
                  <a:cubicBezTo>
                    <a:pt x="72623" y="133094"/>
                    <a:pt x="72623" y="133636"/>
                    <a:pt x="72623" y="134177"/>
                  </a:cubicBezTo>
                  <a:cubicBezTo>
                    <a:pt x="72623" y="134718"/>
                    <a:pt x="72623" y="135440"/>
                    <a:pt x="72623" y="135982"/>
                  </a:cubicBezTo>
                  <a:cubicBezTo>
                    <a:pt x="72623" y="136523"/>
                    <a:pt x="72623" y="137065"/>
                    <a:pt x="72623" y="137606"/>
                  </a:cubicBezTo>
                  <a:cubicBezTo>
                    <a:pt x="72623" y="138328"/>
                    <a:pt x="72623" y="138869"/>
                    <a:pt x="72623" y="139591"/>
                  </a:cubicBezTo>
                  <a:cubicBezTo>
                    <a:pt x="72623" y="140133"/>
                    <a:pt x="72623" y="140674"/>
                    <a:pt x="72623" y="141216"/>
                  </a:cubicBezTo>
                  <a:cubicBezTo>
                    <a:pt x="72623" y="141937"/>
                    <a:pt x="72623" y="142659"/>
                    <a:pt x="72623" y="143562"/>
                  </a:cubicBezTo>
                  <a:cubicBezTo>
                    <a:pt x="72623" y="144103"/>
                    <a:pt x="72623" y="144644"/>
                    <a:pt x="72623" y="145186"/>
                  </a:cubicBezTo>
                  <a:cubicBezTo>
                    <a:pt x="72623" y="146088"/>
                    <a:pt x="72623" y="146810"/>
                    <a:pt x="72623" y="147713"/>
                  </a:cubicBezTo>
                  <a:cubicBezTo>
                    <a:pt x="72623" y="148254"/>
                    <a:pt x="72623" y="148795"/>
                    <a:pt x="72623" y="149337"/>
                  </a:cubicBezTo>
                  <a:cubicBezTo>
                    <a:pt x="72623" y="150239"/>
                    <a:pt x="72623" y="150961"/>
                    <a:pt x="72623" y="151863"/>
                  </a:cubicBezTo>
                  <a:cubicBezTo>
                    <a:pt x="72623" y="152405"/>
                    <a:pt x="72623" y="152946"/>
                    <a:pt x="72623" y="153488"/>
                  </a:cubicBezTo>
                  <a:cubicBezTo>
                    <a:pt x="72623" y="154932"/>
                    <a:pt x="72623" y="156375"/>
                    <a:pt x="72803" y="157819"/>
                  </a:cubicBezTo>
                  <a:cubicBezTo>
                    <a:pt x="72803" y="158000"/>
                    <a:pt x="72803" y="158180"/>
                    <a:pt x="72803" y="158541"/>
                  </a:cubicBezTo>
                  <a:cubicBezTo>
                    <a:pt x="72803" y="159804"/>
                    <a:pt x="72803" y="161068"/>
                    <a:pt x="72984" y="162331"/>
                  </a:cubicBezTo>
                  <a:cubicBezTo>
                    <a:pt x="72984" y="162872"/>
                    <a:pt x="72984" y="163414"/>
                    <a:pt x="72984" y="164136"/>
                  </a:cubicBezTo>
                  <a:cubicBezTo>
                    <a:pt x="72984" y="165219"/>
                    <a:pt x="72984" y="166121"/>
                    <a:pt x="72984" y="167204"/>
                  </a:cubicBezTo>
                  <a:cubicBezTo>
                    <a:pt x="72984" y="167745"/>
                    <a:pt x="72984" y="168467"/>
                    <a:pt x="72984" y="169008"/>
                  </a:cubicBezTo>
                  <a:cubicBezTo>
                    <a:pt x="72984" y="169911"/>
                    <a:pt x="72984" y="170994"/>
                    <a:pt x="72984" y="171896"/>
                  </a:cubicBezTo>
                  <a:cubicBezTo>
                    <a:pt x="72984" y="172618"/>
                    <a:pt x="72984" y="173340"/>
                    <a:pt x="72984" y="173881"/>
                  </a:cubicBezTo>
                  <a:cubicBezTo>
                    <a:pt x="72984" y="174784"/>
                    <a:pt x="72984" y="175866"/>
                    <a:pt x="72984" y="176769"/>
                  </a:cubicBezTo>
                  <a:cubicBezTo>
                    <a:pt x="72984" y="177491"/>
                    <a:pt x="72984" y="178032"/>
                    <a:pt x="72984" y="178754"/>
                  </a:cubicBezTo>
                  <a:cubicBezTo>
                    <a:pt x="72984" y="179657"/>
                    <a:pt x="72984" y="180739"/>
                    <a:pt x="72984" y="181641"/>
                  </a:cubicBezTo>
                  <a:cubicBezTo>
                    <a:pt x="72984" y="182364"/>
                    <a:pt x="72984" y="183085"/>
                    <a:pt x="72984" y="183988"/>
                  </a:cubicBezTo>
                  <a:cubicBezTo>
                    <a:pt x="72984" y="184890"/>
                    <a:pt x="72984" y="185792"/>
                    <a:pt x="72984" y="186875"/>
                  </a:cubicBezTo>
                  <a:cubicBezTo>
                    <a:pt x="72984" y="187597"/>
                    <a:pt x="72984" y="188500"/>
                    <a:pt x="72984" y="189222"/>
                  </a:cubicBezTo>
                  <a:cubicBezTo>
                    <a:pt x="72984" y="190304"/>
                    <a:pt x="72984" y="191207"/>
                    <a:pt x="73164" y="192290"/>
                  </a:cubicBezTo>
                  <a:cubicBezTo>
                    <a:pt x="73164" y="193011"/>
                    <a:pt x="73164" y="193553"/>
                    <a:pt x="73164" y="194275"/>
                  </a:cubicBezTo>
                  <a:cubicBezTo>
                    <a:pt x="73164" y="195358"/>
                    <a:pt x="73164" y="196441"/>
                    <a:pt x="73345" y="197704"/>
                  </a:cubicBezTo>
                  <a:cubicBezTo>
                    <a:pt x="73345" y="198426"/>
                    <a:pt x="73345" y="199148"/>
                    <a:pt x="73345" y="199869"/>
                  </a:cubicBezTo>
                  <a:cubicBezTo>
                    <a:pt x="73345" y="200952"/>
                    <a:pt x="73345" y="202035"/>
                    <a:pt x="73525" y="203118"/>
                  </a:cubicBezTo>
                  <a:cubicBezTo>
                    <a:pt x="73525" y="203840"/>
                    <a:pt x="73525" y="204562"/>
                    <a:pt x="73525" y="205103"/>
                  </a:cubicBezTo>
                  <a:cubicBezTo>
                    <a:pt x="73525" y="206547"/>
                    <a:pt x="73706" y="207991"/>
                    <a:pt x="73706" y="209435"/>
                  </a:cubicBezTo>
                  <a:cubicBezTo>
                    <a:pt x="73706" y="209796"/>
                    <a:pt x="73706" y="210156"/>
                    <a:pt x="73706" y="210517"/>
                  </a:cubicBezTo>
                  <a:cubicBezTo>
                    <a:pt x="73706" y="212322"/>
                    <a:pt x="73886" y="214127"/>
                    <a:pt x="73886" y="215931"/>
                  </a:cubicBezTo>
                  <a:cubicBezTo>
                    <a:pt x="73886" y="216112"/>
                    <a:pt x="73886" y="216112"/>
                    <a:pt x="73886" y="216293"/>
                  </a:cubicBezTo>
                  <a:cubicBezTo>
                    <a:pt x="74067" y="220082"/>
                    <a:pt x="74067" y="224053"/>
                    <a:pt x="74247" y="227843"/>
                  </a:cubicBezTo>
                  <a:cubicBezTo>
                    <a:pt x="74247" y="228384"/>
                    <a:pt x="74247" y="228745"/>
                    <a:pt x="74247" y="229287"/>
                  </a:cubicBezTo>
                  <a:cubicBezTo>
                    <a:pt x="74247" y="230731"/>
                    <a:pt x="74428" y="232355"/>
                    <a:pt x="74428" y="233799"/>
                  </a:cubicBezTo>
                  <a:cubicBezTo>
                    <a:pt x="74428" y="234340"/>
                    <a:pt x="74428" y="234881"/>
                    <a:pt x="74428" y="235423"/>
                  </a:cubicBezTo>
                  <a:cubicBezTo>
                    <a:pt x="74428" y="236867"/>
                    <a:pt x="74608" y="238130"/>
                    <a:pt x="74608" y="239574"/>
                  </a:cubicBezTo>
                  <a:cubicBezTo>
                    <a:pt x="74608" y="240295"/>
                    <a:pt x="74608" y="240837"/>
                    <a:pt x="74608" y="241559"/>
                  </a:cubicBezTo>
                  <a:cubicBezTo>
                    <a:pt x="74608" y="243003"/>
                    <a:pt x="74788" y="244446"/>
                    <a:pt x="74788" y="245890"/>
                  </a:cubicBezTo>
                  <a:cubicBezTo>
                    <a:pt x="74788" y="246251"/>
                    <a:pt x="74788" y="246793"/>
                    <a:pt x="74788" y="247153"/>
                  </a:cubicBezTo>
                  <a:cubicBezTo>
                    <a:pt x="74788" y="248778"/>
                    <a:pt x="74969" y="250221"/>
                    <a:pt x="74969" y="251846"/>
                  </a:cubicBezTo>
                  <a:cubicBezTo>
                    <a:pt x="74969" y="252387"/>
                    <a:pt x="74969" y="253109"/>
                    <a:pt x="74969" y="253651"/>
                  </a:cubicBezTo>
                  <a:cubicBezTo>
                    <a:pt x="74969" y="254914"/>
                    <a:pt x="75149" y="256358"/>
                    <a:pt x="75149" y="257621"/>
                  </a:cubicBezTo>
                  <a:cubicBezTo>
                    <a:pt x="75149" y="258343"/>
                    <a:pt x="75149" y="258884"/>
                    <a:pt x="75149" y="259606"/>
                  </a:cubicBezTo>
                  <a:cubicBezTo>
                    <a:pt x="75149" y="261050"/>
                    <a:pt x="75330" y="262494"/>
                    <a:pt x="75330" y="263938"/>
                  </a:cubicBezTo>
                  <a:cubicBezTo>
                    <a:pt x="75330" y="264479"/>
                    <a:pt x="75330" y="265201"/>
                    <a:pt x="75330" y="265742"/>
                  </a:cubicBezTo>
                  <a:cubicBezTo>
                    <a:pt x="75330" y="267366"/>
                    <a:pt x="75510" y="268810"/>
                    <a:pt x="75510" y="270435"/>
                  </a:cubicBezTo>
                  <a:cubicBezTo>
                    <a:pt x="75510" y="270796"/>
                    <a:pt x="75510" y="271337"/>
                    <a:pt x="75510" y="271698"/>
                  </a:cubicBezTo>
                  <a:cubicBezTo>
                    <a:pt x="75510" y="273322"/>
                    <a:pt x="75691" y="274947"/>
                    <a:pt x="75691" y="276390"/>
                  </a:cubicBezTo>
                  <a:cubicBezTo>
                    <a:pt x="75691" y="276932"/>
                    <a:pt x="75691" y="277293"/>
                    <a:pt x="75691" y="277834"/>
                  </a:cubicBezTo>
                  <a:cubicBezTo>
                    <a:pt x="75691" y="279819"/>
                    <a:pt x="75871" y="281804"/>
                    <a:pt x="75871" y="283790"/>
                  </a:cubicBezTo>
                  <a:cubicBezTo>
                    <a:pt x="75871" y="283790"/>
                    <a:pt x="75871" y="283790"/>
                    <a:pt x="75871" y="283790"/>
                  </a:cubicBezTo>
                  <a:cubicBezTo>
                    <a:pt x="76232" y="292092"/>
                    <a:pt x="76413" y="300393"/>
                    <a:pt x="76774" y="308515"/>
                  </a:cubicBezTo>
                  <a:cubicBezTo>
                    <a:pt x="76774" y="308695"/>
                    <a:pt x="76774" y="308875"/>
                    <a:pt x="76774" y="309056"/>
                  </a:cubicBezTo>
                  <a:cubicBezTo>
                    <a:pt x="76774" y="310861"/>
                    <a:pt x="76954" y="312485"/>
                    <a:pt x="76954" y="314290"/>
                  </a:cubicBezTo>
                  <a:cubicBezTo>
                    <a:pt x="76954" y="314831"/>
                    <a:pt x="76954" y="315373"/>
                    <a:pt x="76954" y="315914"/>
                  </a:cubicBezTo>
                  <a:cubicBezTo>
                    <a:pt x="76954" y="317177"/>
                    <a:pt x="77135" y="318621"/>
                    <a:pt x="77135" y="319884"/>
                  </a:cubicBezTo>
                  <a:cubicBezTo>
                    <a:pt x="77135" y="320426"/>
                    <a:pt x="77135" y="321148"/>
                    <a:pt x="77135" y="321689"/>
                  </a:cubicBezTo>
                  <a:cubicBezTo>
                    <a:pt x="77135" y="323313"/>
                    <a:pt x="77315" y="324938"/>
                    <a:pt x="77315" y="326562"/>
                  </a:cubicBezTo>
                  <a:cubicBezTo>
                    <a:pt x="77315" y="326743"/>
                    <a:pt x="77315" y="326743"/>
                    <a:pt x="77315" y="326923"/>
                  </a:cubicBezTo>
                  <a:cubicBezTo>
                    <a:pt x="77496" y="332337"/>
                    <a:pt x="77676" y="337751"/>
                    <a:pt x="77856" y="343165"/>
                  </a:cubicBezTo>
                  <a:cubicBezTo>
                    <a:pt x="77856" y="343888"/>
                    <a:pt x="77856" y="344609"/>
                    <a:pt x="77856" y="345331"/>
                  </a:cubicBezTo>
                  <a:cubicBezTo>
                    <a:pt x="78217" y="356160"/>
                    <a:pt x="78578" y="366447"/>
                    <a:pt x="79120" y="376192"/>
                  </a:cubicBezTo>
                  <a:cubicBezTo>
                    <a:pt x="79120" y="376373"/>
                    <a:pt x="79120" y="376553"/>
                    <a:pt x="79120" y="376914"/>
                  </a:cubicBezTo>
                  <a:cubicBezTo>
                    <a:pt x="79300" y="380885"/>
                    <a:pt x="79481" y="384855"/>
                    <a:pt x="79481" y="388645"/>
                  </a:cubicBezTo>
                  <a:cubicBezTo>
                    <a:pt x="79481" y="389908"/>
                    <a:pt x="79661" y="391172"/>
                    <a:pt x="79661" y="392435"/>
                  </a:cubicBezTo>
                  <a:cubicBezTo>
                    <a:pt x="79661" y="394781"/>
                    <a:pt x="79842" y="396947"/>
                    <a:pt x="79842" y="399112"/>
                  </a:cubicBezTo>
                  <a:cubicBezTo>
                    <a:pt x="79842" y="399654"/>
                    <a:pt x="79842" y="400376"/>
                    <a:pt x="79842" y="400917"/>
                  </a:cubicBezTo>
                  <a:cubicBezTo>
                    <a:pt x="79842" y="401458"/>
                    <a:pt x="79842" y="402000"/>
                    <a:pt x="79842" y="402722"/>
                  </a:cubicBezTo>
                  <a:cubicBezTo>
                    <a:pt x="79842" y="403805"/>
                    <a:pt x="79842" y="404888"/>
                    <a:pt x="80022" y="406151"/>
                  </a:cubicBezTo>
                  <a:cubicBezTo>
                    <a:pt x="80022" y="406512"/>
                    <a:pt x="80022" y="406873"/>
                    <a:pt x="80022" y="407234"/>
                  </a:cubicBezTo>
                  <a:cubicBezTo>
                    <a:pt x="80022" y="408317"/>
                    <a:pt x="80022" y="409219"/>
                    <a:pt x="80203" y="410302"/>
                  </a:cubicBezTo>
                  <a:cubicBezTo>
                    <a:pt x="80203" y="410663"/>
                    <a:pt x="80203" y="411024"/>
                    <a:pt x="80203" y="411385"/>
                  </a:cubicBezTo>
                  <a:cubicBezTo>
                    <a:pt x="80203" y="412648"/>
                    <a:pt x="80203" y="413731"/>
                    <a:pt x="80383" y="414814"/>
                  </a:cubicBezTo>
                  <a:cubicBezTo>
                    <a:pt x="80383" y="414994"/>
                    <a:pt x="80383" y="415175"/>
                    <a:pt x="80383" y="415355"/>
                  </a:cubicBezTo>
                  <a:cubicBezTo>
                    <a:pt x="80383" y="416619"/>
                    <a:pt x="80564" y="418062"/>
                    <a:pt x="80564" y="419326"/>
                  </a:cubicBezTo>
                  <a:cubicBezTo>
                    <a:pt x="82729" y="476175"/>
                    <a:pt x="86880" y="533024"/>
                    <a:pt x="89407" y="589873"/>
                  </a:cubicBezTo>
                  <a:cubicBezTo>
                    <a:pt x="93558" y="681193"/>
                    <a:pt x="103845" y="772332"/>
                    <a:pt x="104747" y="863832"/>
                  </a:cubicBezTo>
                  <a:cubicBezTo>
                    <a:pt x="104747" y="872315"/>
                    <a:pt x="108898" y="875202"/>
                    <a:pt x="116117" y="875022"/>
                  </a:cubicBezTo>
                  <a:cubicBezTo>
                    <a:pt x="150768" y="873939"/>
                    <a:pt x="182712" y="876104"/>
                    <a:pt x="223138" y="876465"/>
                  </a:cubicBezTo>
                  <a:cubicBezTo>
                    <a:pt x="237937" y="875383"/>
                    <a:pt x="234508" y="885850"/>
                    <a:pt x="235049" y="897400"/>
                  </a:cubicBezTo>
                  <a:cubicBezTo>
                    <a:pt x="236673" y="934939"/>
                    <a:pt x="233605" y="937104"/>
                    <a:pt x="228733" y="936924"/>
                  </a:cubicBezTo>
                  <a:cubicBezTo>
                    <a:pt x="202203" y="936744"/>
                    <a:pt x="144812" y="938368"/>
                    <a:pt x="118102" y="936563"/>
                  </a:cubicBezTo>
                  <a:cubicBezTo>
                    <a:pt x="116658" y="936563"/>
                    <a:pt x="115395" y="936383"/>
                    <a:pt x="113951" y="936202"/>
                  </a:cubicBezTo>
                  <a:cubicBezTo>
                    <a:pt x="113590" y="936202"/>
                    <a:pt x="113410" y="936202"/>
                    <a:pt x="113049" y="936202"/>
                  </a:cubicBezTo>
                  <a:cubicBezTo>
                    <a:pt x="111786" y="936021"/>
                    <a:pt x="110342" y="936021"/>
                    <a:pt x="109259" y="935841"/>
                  </a:cubicBezTo>
                  <a:cubicBezTo>
                    <a:pt x="109078" y="935841"/>
                    <a:pt x="108898" y="935841"/>
                    <a:pt x="108898" y="935841"/>
                  </a:cubicBezTo>
                  <a:cubicBezTo>
                    <a:pt x="107815" y="935661"/>
                    <a:pt x="106552" y="935480"/>
                    <a:pt x="105469" y="935300"/>
                  </a:cubicBezTo>
                  <a:cubicBezTo>
                    <a:pt x="105289" y="935300"/>
                    <a:pt x="104928" y="935300"/>
                    <a:pt x="104747" y="935119"/>
                  </a:cubicBezTo>
                  <a:cubicBezTo>
                    <a:pt x="103484" y="934939"/>
                    <a:pt x="102401" y="934758"/>
                    <a:pt x="101318" y="934397"/>
                  </a:cubicBezTo>
                  <a:cubicBezTo>
                    <a:pt x="101138" y="934397"/>
                    <a:pt x="100957" y="934397"/>
                    <a:pt x="100777" y="934217"/>
                  </a:cubicBezTo>
                  <a:cubicBezTo>
                    <a:pt x="99694" y="934037"/>
                    <a:pt x="98792" y="933676"/>
                    <a:pt x="97889" y="933495"/>
                  </a:cubicBezTo>
                  <a:cubicBezTo>
                    <a:pt x="97709" y="933495"/>
                    <a:pt x="97528" y="933495"/>
                    <a:pt x="97348" y="933314"/>
                  </a:cubicBezTo>
                  <a:cubicBezTo>
                    <a:pt x="96265" y="932954"/>
                    <a:pt x="95182" y="932773"/>
                    <a:pt x="94280" y="932412"/>
                  </a:cubicBezTo>
                  <a:cubicBezTo>
                    <a:pt x="94099" y="932412"/>
                    <a:pt x="93919" y="932232"/>
                    <a:pt x="93738" y="932232"/>
                  </a:cubicBezTo>
                  <a:cubicBezTo>
                    <a:pt x="92836" y="931871"/>
                    <a:pt x="91933" y="931510"/>
                    <a:pt x="91031" y="931149"/>
                  </a:cubicBezTo>
                  <a:cubicBezTo>
                    <a:pt x="91031" y="931149"/>
                    <a:pt x="90851" y="931149"/>
                    <a:pt x="90851" y="931149"/>
                  </a:cubicBezTo>
                  <a:cubicBezTo>
                    <a:pt x="89948" y="930788"/>
                    <a:pt x="89046" y="930427"/>
                    <a:pt x="88144" y="929886"/>
                  </a:cubicBezTo>
                  <a:cubicBezTo>
                    <a:pt x="87963" y="929886"/>
                    <a:pt x="87783" y="929705"/>
                    <a:pt x="87783" y="929705"/>
                  </a:cubicBezTo>
                  <a:cubicBezTo>
                    <a:pt x="85978" y="928803"/>
                    <a:pt x="84354" y="927720"/>
                    <a:pt x="82729" y="926637"/>
                  </a:cubicBezTo>
                  <a:cubicBezTo>
                    <a:pt x="82549" y="926637"/>
                    <a:pt x="82549" y="926457"/>
                    <a:pt x="82368" y="926457"/>
                  </a:cubicBezTo>
                  <a:cubicBezTo>
                    <a:pt x="81647" y="925915"/>
                    <a:pt x="80925" y="925193"/>
                    <a:pt x="80203" y="924652"/>
                  </a:cubicBezTo>
                  <a:cubicBezTo>
                    <a:pt x="80203" y="924652"/>
                    <a:pt x="80203" y="924652"/>
                    <a:pt x="80203" y="924652"/>
                  </a:cubicBezTo>
                  <a:cubicBezTo>
                    <a:pt x="79481" y="923930"/>
                    <a:pt x="78759" y="923388"/>
                    <a:pt x="78217" y="922667"/>
                  </a:cubicBezTo>
                  <a:cubicBezTo>
                    <a:pt x="78217" y="922667"/>
                    <a:pt x="78037" y="922486"/>
                    <a:pt x="78037" y="922486"/>
                  </a:cubicBezTo>
                  <a:cubicBezTo>
                    <a:pt x="77315" y="921764"/>
                    <a:pt x="76774" y="921043"/>
                    <a:pt x="76052" y="920140"/>
                  </a:cubicBezTo>
                  <a:cubicBezTo>
                    <a:pt x="76052" y="920140"/>
                    <a:pt x="75871" y="919959"/>
                    <a:pt x="75871" y="919959"/>
                  </a:cubicBezTo>
                  <a:cubicBezTo>
                    <a:pt x="75330" y="919238"/>
                    <a:pt x="74788" y="918335"/>
                    <a:pt x="74067" y="917613"/>
                  </a:cubicBezTo>
                  <a:cubicBezTo>
                    <a:pt x="74067" y="917613"/>
                    <a:pt x="73886" y="917433"/>
                    <a:pt x="73886" y="917433"/>
                  </a:cubicBezTo>
                  <a:cubicBezTo>
                    <a:pt x="73345" y="916531"/>
                    <a:pt x="72803" y="915628"/>
                    <a:pt x="72262" y="914726"/>
                  </a:cubicBezTo>
                  <a:cubicBezTo>
                    <a:pt x="72262" y="914545"/>
                    <a:pt x="72081" y="914545"/>
                    <a:pt x="72081" y="914365"/>
                  </a:cubicBezTo>
                  <a:cubicBezTo>
                    <a:pt x="71540" y="913462"/>
                    <a:pt x="70999" y="912380"/>
                    <a:pt x="70638" y="911297"/>
                  </a:cubicBezTo>
                  <a:cubicBezTo>
                    <a:pt x="70638" y="911297"/>
                    <a:pt x="70638" y="911297"/>
                    <a:pt x="70638" y="911297"/>
                  </a:cubicBezTo>
                  <a:cubicBezTo>
                    <a:pt x="68291" y="906243"/>
                    <a:pt x="66306" y="900107"/>
                    <a:pt x="64862" y="892888"/>
                  </a:cubicBezTo>
                  <a:cubicBezTo>
                    <a:pt x="61794" y="878090"/>
                    <a:pt x="59809" y="863110"/>
                    <a:pt x="58726" y="847951"/>
                  </a:cubicBezTo>
                  <a:cubicBezTo>
                    <a:pt x="54756" y="790379"/>
                    <a:pt x="51507" y="732628"/>
                    <a:pt x="47537" y="674876"/>
                  </a:cubicBezTo>
                  <a:cubicBezTo>
                    <a:pt x="44288" y="626148"/>
                    <a:pt x="40138" y="577420"/>
                    <a:pt x="37069" y="528512"/>
                  </a:cubicBezTo>
                  <a:cubicBezTo>
                    <a:pt x="33099" y="464624"/>
                    <a:pt x="30031" y="400556"/>
                    <a:pt x="26241" y="336669"/>
                  </a:cubicBezTo>
                  <a:cubicBezTo>
                    <a:pt x="22451" y="274585"/>
                    <a:pt x="17939" y="212503"/>
                    <a:pt x="14510" y="150239"/>
                  </a:cubicBezTo>
                  <a:cubicBezTo>
                    <a:pt x="12886" y="120100"/>
                    <a:pt x="12345" y="89781"/>
                    <a:pt x="12886" y="59642"/>
                  </a:cubicBezTo>
                  <a:cubicBezTo>
                    <a:pt x="13247" y="35638"/>
                    <a:pt x="19924" y="29863"/>
                    <a:pt x="43566" y="29322"/>
                  </a:cubicBezTo>
                  <a:cubicBezTo>
                    <a:pt x="73886" y="28600"/>
                    <a:pt x="104206" y="29863"/>
                    <a:pt x="134345" y="27698"/>
                  </a:cubicBezTo>
                  <a:cubicBezTo>
                    <a:pt x="191014" y="23727"/>
                    <a:pt x="459017" y="23727"/>
                    <a:pt x="536260" y="22103"/>
                  </a:cubicBezTo>
                  <a:cubicBezTo>
                    <a:pt x="601230" y="20659"/>
                    <a:pt x="666201" y="20118"/>
                    <a:pt x="731171" y="19396"/>
                  </a:cubicBezTo>
                  <a:cubicBezTo>
                    <a:pt x="856601" y="18133"/>
                    <a:pt x="982030" y="15606"/>
                    <a:pt x="1107639" y="17952"/>
                  </a:cubicBezTo>
                  <a:cubicBezTo>
                    <a:pt x="1117385" y="18133"/>
                    <a:pt x="1127311" y="17952"/>
                    <a:pt x="1137057" y="18133"/>
                  </a:cubicBezTo>
                  <a:cubicBezTo>
                    <a:pt x="1141388" y="18133"/>
                    <a:pt x="1144997" y="18313"/>
                    <a:pt x="1148066" y="18493"/>
                  </a:cubicBezTo>
                  <a:cubicBezTo>
                    <a:pt x="1148066" y="18493"/>
                    <a:pt x="1148066" y="18493"/>
                    <a:pt x="1148066" y="18493"/>
                  </a:cubicBezTo>
                  <a:cubicBezTo>
                    <a:pt x="1148968" y="18493"/>
                    <a:pt x="1149870" y="18674"/>
                    <a:pt x="1150592" y="18854"/>
                  </a:cubicBezTo>
                  <a:cubicBezTo>
                    <a:pt x="1150592" y="18854"/>
                    <a:pt x="1150592" y="18854"/>
                    <a:pt x="1150592" y="18854"/>
                  </a:cubicBezTo>
                  <a:cubicBezTo>
                    <a:pt x="1152216" y="19035"/>
                    <a:pt x="1153480" y="19396"/>
                    <a:pt x="1154743" y="19757"/>
                  </a:cubicBezTo>
                  <a:cubicBezTo>
                    <a:pt x="1154743" y="19757"/>
                    <a:pt x="1154743" y="19757"/>
                    <a:pt x="1154923" y="19757"/>
                  </a:cubicBezTo>
                  <a:cubicBezTo>
                    <a:pt x="1155465" y="19937"/>
                    <a:pt x="1156187" y="20118"/>
                    <a:pt x="1156548" y="20479"/>
                  </a:cubicBezTo>
                  <a:cubicBezTo>
                    <a:pt x="1156548" y="20479"/>
                    <a:pt x="1156548" y="20479"/>
                    <a:pt x="1156548" y="20479"/>
                  </a:cubicBezTo>
                  <a:cubicBezTo>
                    <a:pt x="1157631" y="21020"/>
                    <a:pt x="1158533" y="21561"/>
                    <a:pt x="1159255" y="22284"/>
                  </a:cubicBezTo>
                  <a:cubicBezTo>
                    <a:pt x="1159255" y="22284"/>
                    <a:pt x="1159255" y="22284"/>
                    <a:pt x="1159435" y="22284"/>
                  </a:cubicBezTo>
                  <a:cubicBezTo>
                    <a:pt x="1159796" y="22644"/>
                    <a:pt x="1160157" y="23005"/>
                    <a:pt x="1160518" y="23366"/>
                  </a:cubicBezTo>
                  <a:cubicBezTo>
                    <a:pt x="1160518" y="23366"/>
                    <a:pt x="1160518" y="23366"/>
                    <a:pt x="1160518" y="23366"/>
                  </a:cubicBezTo>
                  <a:cubicBezTo>
                    <a:pt x="1160879" y="23727"/>
                    <a:pt x="1161240" y="24268"/>
                    <a:pt x="1161420" y="24810"/>
                  </a:cubicBezTo>
                  <a:cubicBezTo>
                    <a:pt x="1161420" y="24810"/>
                    <a:pt x="1161420" y="24810"/>
                    <a:pt x="1161420" y="24810"/>
                  </a:cubicBezTo>
                  <a:cubicBezTo>
                    <a:pt x="1161601" y="25352"/>
                    <a:pt x="1161962" y="25893"/>
                    <a:pt x="1162142" y="26434"/>
                  </a:cubicBezTo>
                  <a:cubicBezTo>
                    <a:pt x="1162142" y="26434"/>
                    <a:pt x="1162142" y="26615"/>
                    <a:pt x="1162142" y="26615"/>
                  </a:cubicBezTo>
                  <a:cubicBezTo>
                    <a:pt x="1162503" y="27698"/>
                    <a:pt x="1162864" y="28961"/>
                    <a:pt x="1163225" y="30405"/>
                  </a:cubicBezTo>
                  <a:cubicBezTo>
                    <a:pt x="1163225" y="30405"/>
                    <a:pt x="1163225" y="30585"/>
                    <a:pt x="1163225" y="30585"/>
                  </a:cubicBezTo>
                  <a:cubicBezTo>
                    <a:pt x="1163406" y="31307"/>
                    <a:pt x="1163406" y="32029"/>
                    <a:pt x="1163586" y="32931"/>
                  </a:cubicBezTo>
                  <a:cubicBezTo>
                    <a:pt x="1163586" y="33112"/>
                    <a:pt x="1163586" y="33112"/>
                    <a:pt x="1163586" y="33292"/>
                  </a:cubicBezTo>
                  <a:cubicBezTo>
                    <a:pt x="1163767" y="34917"/>
                    <a:pt x="1163947" y="36721"/>
                    <a:pt x="1163947" y="38706"/>
                  </a:cubicBezTo>
                  <a:cubicBezTo>
                    <a:pt x="1163947" y="38887"/>
                    <a:pt x="1163947" y="39067"/>
                    <a:pt x="1163947" y="39067"/>
                  </a:cubicBezTo>
                  <a:cubicBezTo>
                    <a:pt x="1163947" y="39970"/>
                    <a:pt x="1163947" y="41053"/>
                    <a:pt x="1163947" y="42136"/>
                  </a:cubicBezTo>
                  <a:cubicBezTo>
                    <a:pt x="1163947" y="42316"/>
                    <a:pt x="1163947" y="42497"/>
                    <a:pt x="1163947" y="42677"/>
                  </a:cubicBezTo>
                  <a:cubicBezTo>
                    <a:pt x="1163947" y="43760"/>
                    <a:pt x="1163947" y="44843"/>
                    <a:pt x="1163947" y="46106"/>
                  </a:cubicBezTo>
                  <a:cubicBezTo>
                    <a:pt x="1166293" y="114686"/>
                    <a:pt x="1155104" y="345331"/>
                    <a:pt x="1153119" y="392435"/>
                  </a:cubicBezTo>
                  <a:close/>
                </a:path>
              </a:pathLst>
            </a:custGeom>
            <a:solidFill>
              <a:srgbClr val="000000"/>
            </a:solidFill>
            <a:ln w="1804" cap="flat">
              <a:noFill/>
              <a:prstDash val="solid"/>
              <a:miter/>
            </a:ln>
          </p:spPr>
          <p:txBody>
            <a:bodyPr rtlCol="0" anchor="ctr"/>
            <a:lstStyle/>
            <a:p>
              <a:endParaRPr lang="en-US"/>
            </a:p>
          </p:txBody>
        </p:sp>
        <p:sp>
          <p:nvSpPr>
            <p:cNvPr id="246" name="Freeform 820">
              <a:extLst>
                <a:ext uri="{FF2B5EF4-FFF2-40B4-BE49-F238E27FC236}">
                  <a16:creationId xmlns:a16="http://schemas.microsoft.com/office/drawing/2014/main" id="{2333FBC9-AB9A-4295-8758-4BB7621F3099}"/>
                </a:ext>
              </a:extLst>
            </p:cNvPr>
            <p:cNvSpPr/>
            <p:nvPr/>
          </p:nvSpPr>
          <p:spPr>
            <a:xfrm>
              <a:off x="3360372" y="6323422"/>
              <a:ext cx="151063" cy="15108"/>
            </a:xfrm>
            <a:custGeom>
              <a:avLst/>
              <a:gdLst>
                <a:gd name="connsiteX0" fmla="*/ 107569 w 151063"/>
                <a:gd name="connsiteY0" fmla="*/ 1097 h 15108"/>
                <a:gd name="connsiteX1" fmla="*/ 30688 w 151063"/>
                <a:gd name="connsiteY1" fmla="*/ 2180 h 15108"/>
                <a:gd name="connsiteX2" fmla="*/ 6865 w 151063"/>
                <a:gd name="connsiteY2" fmla="*/ 15 h 15108"/>
                <a:gd name="connsiteX3" fmla="*/ 7 w 151063"/>
                <a:gd name="connsiteY3" fmla="*/ 5609 h 15108"/>
                <a:gd name="connsiteX4" fmla="*/ 4699 w 151063"/>
                <a:gd name="connsiteY4" fmla="*/ 11204 h 15108"/>
                <a:gd name="connsiteX5" fmla="*/ 22927 w 151063"/>
                <a:gd name="connsiteY5" fmla="*/ 14272 h 15108"/>
                <a:gd name="connsiteX6" fmla="*/ 129046 w 151063"/>
                <a:gd name="connsiteY6" fmla="*/ 14814 h 15108"/>
                <a:gd name="connsiteX7" fmla="*/ 151064 w 151063"/>
                <a:gd name="connsiteY7" fmla="*/ 7595 h 15108"/>
                <a:gd name="connsiteX8" fmla="*/ 107569 w 151063"/>
                <a:gd name="connsiteY8" fmla="*/ 1097 h 151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1063" h="15108">
                  <a:moveTo>
                    <a:pt x="107569" y="1097"/>
                  </a:moveTo>
                  <a:cubicBezTo>
                    <a:pt x="81942" y="3444"/>
                    <a:pt x="56315" y="3444"/>
                    <a:pt x="30688" y="2180"/>
                  </a:cubicBezTo>
                  <a:cubicBezTo>
                    <a:pt x="22747" y="1820"/>
                    <a:pt x="14806" y="556"/>
                    <a:pt x="6865" y="15"/>
                  </a:cubicBezTo>
                  <a:cubicBezTo>
                    <a:pt x="3075" y="-166"/>
                    <a:pt x="-173" y="1278"/>
                    <a:pt x="7" y="5609"/>
                  </a:cubicBezTo>
                  <a:cubicBezTo>
                    <a:pt x="7" y="8136"/>
                    <a:pt x="1631" y="10663"/>
                    <a:pt x="4699" y="11204"/>
                  </a:cubicBezTo>
                  <a:cubicBezTo>
                    <a:pt x="10836" y="12287"/>
                    <a:pt x="16791" y="14092"/>
                    <a:pt x="22927" y="14272"/>
                  </a:cubicBezTo>
                  <a:cubicBezTo>
                    <a:pt x="58300" y="14814"/>
                    <a:pt x="93673" y="15174"/>
                    <a:pt x="129046" y="14814"/>
                  </a:cubicBezTo>
                  <a:cubicBezTo>
                    <a:pt x="136265" y="14814"/>
                    <a:pt x="145469" y="17340"/>
                    <a:pt x="151064" y="7595"/>
                  </a:cubicBezTo>
                  <a:cubicBezTo>
                    <a:pt x="137348" y="-1248"/>
                    <a:pt x="122188" y="-346"/>
                    <a:pt x="107569" y="1097"/>
                  </a:cubicBezTo>
                  <a:close/>
                </a:path>
              </a:pathLst>
            </a:custGeom>
            <a:solidFill>
              <a:srgbClr val="000000"/>
            </a:solidFill>
            <a:ln w="1804" cap="flat">
              <a:noFill/>
              <a:prstDash val="solid"/>
              <a:miter/>
            </a:ln>
          </p:spPr>
          <p:txBody>
            <a:bodyPr rtlCol="0" anchor="ctr"/>
            <a:lstStyle/>
            <a:p>
              <a:endParaRPr lang="en-US"/>
            </a:p>
          </p:txBody>
        </p:sp>
        <p:sp>
          <p:nvSpPr>
            <p:cNvPr id="247" name="Freeform 821">
              <a:extLst>
                <a:ext uri="{FF2B5EF4-FFF2-40B4-BE49-F238E27FC236}">
                  <a16:creationId xmlns:a16="http://schemas.microsoft.com/office/drawing/2014/main" id="{658CB17B-FC95-72E9-A8A8-491C26FEEE4F}"/>
                </a:ext>
              </a:extLst>
            </p:cNvPr>
            <p:cNvSpPr/>
            <p:nvPr/>
          </p:nvSpPr>
          <p:spPr>
            <a:xfrm>
              <a:off x="4528585" y="5164976"/>
              <a:ext cx="32360" cy="146725"/>
            </a:xfrm>
            <a:custGeom>
              <a:avLst/>
              <a:gdLst>
                <a:gd name="connsiteX0" fmla="*/ 9926 w 32360"/>
                <a:gd name="connsiteY0" fmla="*/ 0 h 146725"/>
                <a:gd name="connsiteX1" fmla="*/ 18228 w 32360"/>
                <a:gd name="connsiteY1" fmla="*/ 75438 h 146725"/>
                <a:gd name="connsiteX2" fmla="*/ 0 w 32360"/>
                <a:gd name="connsiteY2" fmla="*/ 146725 h 146725"/>
                <a:gd name="connsiteX3" fmla="*/ 9926 w 32360"/>
                <a:gd name="connsiteY3" fmla="*/ 0 h 146725"/>
              </a:gdLst>
              <a:ahLst/>
              <a:cxnLst>
                <a:cxn ang="0">
                  <a:pos x="connsiteX0" y="connsiteY0"/>
                </a:cxn>
                <a:cxn ang="0">
                  <a:pos x="connsiteX1" y="connsiteY1"/>
                </a:cxn>
                <a:cxn ang="0">
                  <a:pos x="connsiteX2" y="connsiteY2"/>
                </a:cxn>
                <a:cxn ang="0">
                  <a:pos x="connsiteX3" y="connsiteY3"/>
                </a:cxn>
              </a:cxnLst>
              <a:rect l="l" t="t" r="r" b="b"/>
              <a:pathLst>
                <a:path w="32360" h="146725">
                  <a:moveTo>
                    <a:pt x="9926" y="0"/>
                  </a:moveTo>
                  <a:cubicBezTo>
                    <a:pt x="13896" y="26891"/>
                    <a:pt x="18950" y="50713"/>
                    <a:pt x="18228" y="75438"/>
                  </a:cubicBezTo>
                  <a:cubicBezTo>
                    <a:pt x="17506" y="100704"/>
                    <a:pt x="7941" y="123444"/>
                    <a:pt x="0" y="146725"/>
                  </a:cubicBezTo>
                  <a:cubicBezTo>
                    <a:pt x="38080" y="108284"/>
                    <a:pt x="44036" y="29959"/>
                    <a:pt x="9926" y="0"/>
                  </a:cubicBezTo>
                  <a:close/>
                </a:path>
              </a:pathLst>
            </a:custGeom>
            <a:solidFill>
              <a:srgbClr val="000000"/>
            </a:solidFill>
            <a:ln w="1804" cap="flat">
              <a:noFill/>
              <a:prstDash val="solid"/>
              <a:miter/>
            </a:ln>
          </p:spPr>
          <p:txBody>
            <a:bodyPr rtlCol="0" anchor="ctr"/>
            <a:lstStyle/>
            <a:p>
              <a:endParaRPr lang="en-US"/>
            </a:p>
          </p:txBody>
        </p:sp>
        <p:sp>
          <p:nvSpPr>
            <p:cNvPr id="248" name="Freeform 822">
              <a:extLst>
                <a:ext uri="{FF2B5EF4-FFF2-40B4-BE49-F238E27FC236}">
                  <a16:creationId xmlns:a16="http://schemas.microsoft.com/office/drawing/2014/main" id="{969A3369-1932-C16B-BF0F-7C3E86BFA19E}"/>
                </a:ext>
              </a:extLst>
            </p:cNvPr>
            <p:cNvSpPr/>
            <p:nvPr/>
          </p:nvSpPr>
          <p:spPr>
            <a:xfrm>
              <a:off x="4264148" y="6316037"/>
              <a:ext cx="135037" cy="18528"/>
            </a:xfrm>
            <a:custGeom>
              <a:avLst/>
              <a:gdLst>
                <a:gd name="connsiteX0" fmla="*/ 107425 w 135037"/>
                <a:gd name="connsiteY0" fmla="*/ 3970 h 18528"/>
                <a:gd name="connsiteX1" fmla="*/ 81256 w 135037"/>
                <a:gd name="connsiteY1" fmla="*/ 4873 h 18528"/>
                <a:gd name="connsiteX2" fmla="*/ 9969 w 135037"/>
                <a:gd name="connsiteY2" fmla="*/ 181 h 18528"/>
                <a:gd name="connsiteX3" fmla="*/ 43 w 135037"/>
                <a:gd name="connsiteY3" fmla="*/ 5775 h 18528"/>
                <a:gd name="connsiteX4" fmla="*/ 8706 w 135037"/>
                <a:gd name="connsiteY4" fmla="*/ 13716 h 18528"/>
                <a:gd name="connsiteX5" fmla="*/ 135037 w 135037"/>
                <a:gd name="connsiteY5" fmla="*/ 15882 h 18528"/>
                <a:gd name="connsiteX6" fmla="*/ 107425 w 135037"/>
                <a:gd name="connsiteY6" fmla="*/ 3970 h 18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5037" h="18528">
                  <a:moveTo>
                    <a:pt x="107425" y="3970"/>
                  </a:moveTo>
                  <a:cubicBezTo>
                    <a:pt x="98581" y="4512"/>
                    <a:pt x="90099" y="5234"/>
                    <a:pt x="81256" y="4873"/>
                  </a:cubicBezTo>
                  <a:cubicBezTo>
                    <a:pt x="57434" y="3970"/>
                    <a:pt x="33611" y="2888"/>
                    <a:pt x="9969" y="181"/>
                  </a:cubicBezTo>
                  <a:cubicBezTo>
                    <a:pt x="5457" y="-361"/>
                    <a:pt x="404" y="0"/>
                    <a:pt x="43" y="5775"/>
                  </a:cubicBezTo>
                  <a:cubicBezTo>
                    <a:pt x="-499" y="11189"/>
                    <a:pt x="4194" y="12994"/>
                    <a:pt x="8706" y="13716"/>
                  </a:cubicBezTo>
                  <a:cubicBezTo>
                    <a:pt x="50575" y="20393"/>
                    <a:pt x="92626" y="19130"/>
                    <a:pt x="135037" y="15882"/>
                  </a:cubicBezTo>
                  <a:cubicBezTo>
                    <a:pt x="128179" y="3609"/>
                    <a:pt x="117531" y="3248"/>
                    <a:pt x="107425" y="3970"/>
                  </a:cubicBezTo>
                  <a:close/>
                </a:path>
              </a:pathLst>
            </a:custGeom>
            <a:solidFill>
              <a:srgbClr val="000000"/>
            </a:solidFill>
            <a:ln w="1804" cap="flat">
              <a:noFill/>
              <a:prstDash val="solid"/>
              <a:miter/>
            </a:ln>
          </p:spPr>
          <p:txBody>
            <a:bodyPr rtlCol="0" anchor="ctr"/>
            <a:lstStyle/>
            <a:p>
              <a:endParaRPr lang="en-US"/>
            </a:p>
          </p:txBody>
        </p:sp>
        <p:sp>
          <p:nvSpPr>
            <p:cNvPr id="249" name="Freeform 823">
              <a:extLst>
                <a:ext uri="{FF2B5EF4-FFF2-40B4-BE49-F238E27FC236}">
                  <a16:creationId xmlns:a16="http://schemas.microsoft.com/office/drawing/2014/main" id="{6983D7F3-85E1-C51B-468D-3BB662767204}"/>
                </a:ext>
              </a:extLst>
            </p:cNvPr>
            <p:cNvSpPr/>
            <p:nvPr/>
          </p:nvSpPr>
          <p:spPr>
            <a:xfrm>
              <a:off x="4003444" y="5397485"/>
              <a:ext cx="322649" cy="20130"/>
            </a:xfrm>
            <a:custGeom>
              <a:avLst/>
              <a:gdLst>
                <a:gd name="connsiteX0" fmla="*/ 316152 w 322649"/>
                <a:gd name="connsiteY0" fmla="*/ 12574 h 20130"/>
                <a:gd name="connsiteX1" fmla="*/ 318318 w 322649"/>
                <a:gd name="connsiteY1" fmla="*/ 11672 h 20130"/>
                <a:gd name="connsiteX2" fmla="*/ 318859 w 322649"/>
                <a:gd name="connsiteY2" fmla="*/ 11491 h 20130"/>
                <a:gd name="connsiteX3" fmla="*/ 320484 w 322649"/>
                <a:gd name="connsiteY3" fmla="*/ 10769 h 20130"/>
                <a:gd name="connsiteX4" fmla="*/ 322650 w 322649"/>
                <a:gd name="connsiteY4" fmla="*/ 9506 h 20130"/>
                <a:gd name="connsiteX5" fmla="*/ 319942 w 322649"/>
                <a:gd name="connsiteY5" fmla="*/ 7882 h 20130"/>
                <a:gd name="connsiteX6" fmla="*/ 318859 w 322649"/>
                <a:gd name="connsiteY6" fmla="*/ 7340 h 20130"/>
                <a:gd name="connsiteX7" fmla="*/ 317596 w 322649"/>
                <a:gd name="connsiteY7" fmla="*/ 6799 h 20130"/>
                <a:gd name="connsiteX8" fmla="*/ 314348 w 322649"/>
                <a:gd name="connsiteY8" fmla="*/ 5355 h 20130"/>
                <a:gd name="connsiteX9" fmla="*/ 269590 w 322649"/>
                <a:gd name="connsiteY9" fmla="*/ 121 h 20130"/>
                <a:gd name="connsiteX10" fmla="*/ 18732 w 322649"/>
                <a:gd name="connsiteY10" fmla="*/ 1565 h 20130"/>
                <a:gd name="connsiteX11" fmla="*/ 13318 w 322649"/>
                <a:gd name="connsiteY11" fmla="*/ 1565 h 20130"/>
                <a:gd name="connsiteX12" fmla="*/ 143 w 322649"/>
                <a:gd name="connsiteY12" fmla="*/ 7521 h 20130"/>
                <a:gd name="connsiteX13" fmla="*/ 10971 w 322649"/>
                <a:gd name="connsiteY13" fmla="*/ 16183 h 20130"/>
                <a:gd name="connsiteX14" fmla="*/ 56090 w 322649"/>
                <a:gd name="connsiteY14" fmla="*/ 19974 h 20130"/>
                <a:gd name="connsiteX15" fmla="*/ 285472 w 322649"/>
                <a:gd name="connsiteY15" fmla="*/ 17627 h 20130"/>
                <a:gd name="connsiteX16" fmla="*/ 313987 w 322649"/>
                <a:gd name="connsiteY16" fmla="*/ 13837 h 20130"/>
                <a:gd name="connsiteX17" fmla="*/ 316152 w 322649"/>
                <a:gd name="connsiteY17" fmla="*/ 12574 h 20130"/>
                <a:gd name="connsiteX18" fmla="*/ 316152 w 322649"/>
                <a:gd name="connsiteY18" fmla="*/ 12574 h 201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22649" h="20130">
                  <a:moveTo>
                    <a:pt x="316152" y="12574"/>
                  </a:moveTo>
                  <a:cubicBezTo>
                    <a:pt x="316874" y="12213"/>
                    <a:pt x="317596" y="12032"/>
                    <a:pt x="318318" y="11672"/>
                  </a:cubicBezTo>
                  <a:cubicBezTo>
                    <a:pt x="318499" y="11672"/>
                    <a:pt x="318679" y="11491"/>
                    <a:pt x="318859" y="11491"/>
                  </a:cubicBezTo>
                  <a:cubicBezTo>
                    <a:pt x="319401" y="11311"/>
                    <a:pt x="319942" y="10950"/>
                    <a:pt x="320484" y="10769"/>
                  </a:cubicBezTo>
                  <a:cubicBezTo>
                    <a:pt x="321206" y="10408"/>
                    <a:pt x="321928" y="10047"/>
                    <a:pt x="322650" y="9506"/>
                  </a:cubicBezTo>
                  <a:cubicBezTo>
                    <a:pt x="321747" y="8964"/>
                    <a:pt x="320845" y="8423"/>
                    <a:pt x="319942" y="7882"/>
                  </a:cubicBezTo>
                  <a:cubicBezTo>
                    <a:pt x="319581" y="7701"/>
                    <a:pt x="319220" y="7521"/>
                    <a:pt x="318859" y="7340"/>
                  </a:cubicBezTo>
                  <a:cubicBezTo>
                    <a:pt x="318499" y="7160"/>
                    <a:pt x="318138" y="6979"/>
                    <a:pt x="317596" y="6799"/>
                  </a:cubicBezTo>
                  <a:cubicBezTo>
                    <a:pt x="316513" y="6257"/>
                    <a:pt x="315431" y="5716"/>
                    <a:pt x="314348" y="5355"/>
                  </a:cubicBezTo>
                  <a:cubicBezTo>
                    <a:pt x="299368" y="-781"/>
                    <a:pt x="284209" y="-59"/>
                    <a:pt x="269590" y="121"/>
                  </a:cubicBezTo>
                  <a:cubicBezTo>
                    <a:pt x="186031" y="1204"/>
                    <a:pt x="102472" y="3911"/>
                    <a:pt x="18732" y="1565"/>
                  </a:cubicBezTo>
                  <a:cubicBezTo>
                    <a:pt x="16927" y="1565"/>
                    <a:pt x="15122" y="1385"/>
                    <a:pt x="13318" y="1565"/>
                  </a:cubicBezTo>
                  <a:cubicBezTo>
                    <a:pt x="8264" y="2106"/>
                    <a:pt x="1226" y="663"/>
                    <a:pt x="143" y="7521"/>
                  </a:cubicBezTo>
                  <a:cubicBezTo>
                    <a:pt x="-1120" y="14740"/>
                    <a:pt x="6279" y="15281"/>
                    <a:pt x="10971" y="16183"/>
                  </a:cubicBezTo>
                  <a:cubicBezTo>
                    <a:pt x="25770" y="19251"/>
                    <a:pt x="40930" y="19613"/>
                    <a:pt x="56090" y="19974"/>
                  </a:cubicBezTo>
                  <a:cubicBezTo>
                    <a:pt x="132611" y="21237"/>
                    <a:pt x="208951" y="14379"/>
                    <a:pt x="285472" y="17627"/>
                  </a:cubicBezTo>
                  <a:cubicBezTo>
                    <a:pt x="295037" y="17988"/>
                    <a:pt x="304422" y="17266"/>
                    <a:pt x="313987" y="13837"/>
                  </a:cubicBezTo>
                  <a:cubicBezTo>
                    <a:pt x="314528" y="13115"/>
                    <a:pt x="315250" y="12935"/>
                    <a:pt x="316152" y="12574"/>
                  </a:cubicBezTo>
                  <a:cubicBezTo>
                    <a:pt x="315972" y="12574"/>
                    <a:pt x="315972" y="12574"/>
                    <a:pt x="316152" y="12574"/>
                  </a:cubicBezTo>
                  <a:close/>
                </a:path>
              </a:pathLst>
            </a:custGeom>
            <a:solidFill>
              <a:srgbClr val="000000"/>
            </a:solidFill>
            <a:ln w="1804" cap="flat">
              <a:noFill/>
              <a:prstDash val="solid"/>
              <a:miter/>
            </a:ln>
          </p:spPr>
          <p:txBody>
            <a:bodyPr rtlCol="0" anchor="ctr"/>
            <a:lstStyle/>
            <a:p>
              <a:endParaRPr lang="en-US"/>
            </a:p>
          </p:txBody>
        </p:sp>
        <p:sp>
          <p:nvSpPr>
            <p:cNvPr id="250" name="Freeform 824">
              <a:extLst>
                <a:ext uri="{FF2B5EF4-FFF2-40B4-BE49-F238E27FC236}">
                  <a16:creationId xmlns:a16="http://schemas.microsoft.com/office/drawing/2014/main" id="{BA2CC659-DA0A-63DC-5658-3009093FC4CD}"/>
                </a:ext>
              </a:extLst>
            </p:cNvPr>
            <p:cNvSpPr/>
            <p:nvPr/>
          </p:nvSpPr>
          <p:spPr>
            <a:xfrm>
              <a:off x="3894220" y="5724805"/>
              <a:ext cx="259701" cy="16545"/>
            </a:xfrm>
            <a:custGeom>
              <a:avLst/>
              <a:gdLst>
                <a:gd name="connsiteX0" fmla="*/ 0 w 259701"/>
                <a:gd name="connsiteY0" fmla="*/ 6136 h 16545"/>
                <a:gd name="connsiteX1" fmla="*/ 259702 w 259701"/>
                <a:gd name="connsiteY1" fmla="*/ 7038 h 16545"/>
                <a:gd name="connsiteX2" fmla="*/ 243279 w 259701"/>
                <a:gd name="connsiteY2" fmla="*/ 180 h 16545"/>
                <a:gd name="connsiteX3" fmla="*/ 0 w 259701"/>
                <a:gd name="connsiteY3" fmla="*/ 0 h 16545"/>
                <a:gd name="connsiteX4" fmla="*/ 0 w 259701"/>
                <a:gd name="connsiteY4" fmla="*/ 6136 h 165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701" h="16545">
                  <a:moveTo>
                    <a:pt x="0" y="6136"/>
                  </a:moveTo>
                  <a:cubicBezTo>
                    <a:pt x="37178" y="19491"/>
                    <a:pt x="224148" y="20213"/>
                    <a:pt x="259702" y="7038"/>
                  </a:cubicBezTo>
                  <a:cubicBezTo>
                    <a:pt x="255912" y="902"/>
                    <a:pt x="249234" y="180"/>
                    <a:pt x="243279" y="180"/>
                  </a:cubicBezTo>
                  <a:cubicBezTo>
                    <a:pt x="162246" y="0"/>
                    <a:pt x="81033" y="0"/>
                    <a:pt x="0" y="0"/>
                  </a:cubicBezTo>
                  <a:cubicBezTo>
                    <a:pt x="180" y="2166"/>
                    <a:pt x="0" y="4151"/>
                    <a:pt x="0" y="6136"/>
                  </a:cubicBezTo>
                  <a:close/>
                </a:path>
              </a:pathLst>
            </a:custGeom>
            <a:solidFill>
              <a:srgbClr val="000000"/>
            </a:solidFill>
            <a:ln w="1804" cap="flat">
              <a:noFill/>
              <a:prstDash val="solid"/>
              <a:miter/>
            </a:ln>
          </p:spPr>
          <p:txBody>
            <a:bodyPr rtlCol="0" anchor="ctr"/>
            <a:lstStyle/>
            <a:p>
              <a:endParaRPr lang="en-US"/>
            </a:p>
          </p:txBody>
        </p:sp>
        <p:sp>
          <p:nvSpPr>
            <p:cNvPr id="251" name="Freeform 825">
              <a:extLst>
                <a:ext uri="{FF2B5EF4-FFF2-40B4-BE49-F238E27FC236}">
                  <a16:creationId xmlns:a16="http://schemas.microsoft.com/office/drawing/2014/main" id="{0E4F26E6-852F-05DB-3E79-9A190CE2EA30}"/>
                </a:ext>
              </a:extLst>
            </p:cNvPr>
            <p:cNvSpPr/>
            <p:nvPr/>
          </p:nvSpPr>
          <p:spPr>
            <a:xfrm>
              <a:off x="3435092" y="5403086"/>
              <a:ext cx="135178" cy="16187"/>
            </a:xfrm>
            <a:custGeom>
              <a:avLst/>
              <a:gdLst>
                <a:gd name="connsiteX0" fmla="*/ 3 w 135178"/>
                <a:gd name="connsiteY0" fmla="*/ 8056 h 16187"/>
                <a:gd name="connsiteX1" fmla="*/ 11734 w 135178"/>
                <a:gd name="connsiteY1" fmla="*/ 16178 h 16187"/>
                <a:gd name="connsiteX2" fmla="*/ 12095 w 135178"/>
                <a:gd name="connsiteY2" fmla="*/ 16178 h 16187"/>
                <a:gd name="connsiteX3" fmla="*/ 88436 w 135178"/>
                <a:gd name="connsiteY3" fmla="*/ 13651 h 16187"/>
                <a:gd name="connsiteX4" fmla="*/ 135178 w 135178"/>
                <a:gd name="connsiteY4" fmla="*/ 3184 h 16187"/>
                <a:gd name="connsiteX5" fmla="*/ 13359 w 135178"/>
                <a:gd name="connsiteY5" fmla="*/ 837 h 16187"/>
                <a:gd name="connsiteX6" fmla="*/ 12095 w 135178"/>
                <a:gd name="connsiteY6" fmla="*/ 837 h 16187"/>
                <a:gd name="connsiteX7" fmla="*/ 3 w 135178"/>
                <a:gd name="connsiteY7" fmla="*/ 8056 h 16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178" h="16187">
                  <a:moveTo>
                    <a:pt x="3" y="8056"/>
                  </a:moveTo>
                  <a:cubicBezTo>
                    <a:pt x="3" y="14192"/>
                    <a:pt x="6140" y="16358"/>
                    <a:pt x="11734" y="16178"/>
                  </a:cubicBezTo>
                  <a:cubicBezTo>
                    <a:pt x="11915" y="16178"/>
                    <a:pt x="11915" y="16178"/>
                    <a:pt x="12095" y="16178"/>
                  </a:cubicBezTo>
                  <a:cubicBezTo>
                    <a:pt x="37542" y="15636"/>
                    <a:pt x="62989" y="15636"/>
                    <a:pt x="88436" y="13651"/>
                  </a:cubicBezTo>
                  <a:cubicBezTo>
                    <a:pt x="102873" y="12568"/>
                    <a:pt x="118575" y="15275"/>
                    <a:pt x="135178" y="3184"/>
                  </a:cubicBezTo>
                  <a:cubicBezTo>
                    <a:pt x="91865" y="296"/>
                    <a:pt x="52521" y="-967"/>
                    <a:pt x="13359" y="837"/>
                  </a:cubicBezTo>
                  <a:cubicBezTo>
                    <a:pt x="12998" y="837"/>
                    <a:pt x="12456" y="837"/>
                    <a:pt x="12095" y="837"/>
                  </a:cubicBezTo>
                  <a:cubicBezTo>
                    <a:pt x="6681" y="1018"/>
                    <a:pt x="-177" y="837"/>
                    <a:pt x="3" y="8056"/>
                  </a:cubicBezTo>
                  <a:close/>
                </a:path>
              </a:pathLst>
            </a:custGeom>
            <a:solidFill>
              <a:srgbClr val="000000"/>
            </a:solidFill>
            <a:ln w="1804" cap="flat">
              <a:noFill/>
              <a:prstDash val="solid"/>
              <a:miter/>
            </a:ln>
          </p:spPr>
          <p:txBody>
            <a:bodyPr rtlCol="0" anchor="ctr"/>
            <a:lstStyle/>
            <a:p>
              <a:endParaRPr lang="en-US"/>
            </a:p>
          </p:txBody>
        </p:sp>
        <p:sp>
          <p:nvSpPr>
            <p:cNvPr id="252" name="Freeform 826">
              <a:extLst>
                <a:ext uri="{FF2B5EF4-FFF2-40B4-BE49-F238E27FC236}">
                  <a16:creationId xmlns:a16="http://schemas.microsoft.com/office/drawing/2014/main" id="{0A90A938-60B8-7324-CD08-9492F5365543}"/>
                </a:ext>
              </a:extLst>
            </p:cNvPr>
            <p:cNvSpPr/>
            <p:nvPr/>
          </p:nvSpPr>
          <p:spPr>
            <a:xfrm>
              <a:off x="3509840" y="5653201"/>
              <a:ext cx="40756" cy="126288"/>
            </a:xfrm>
            <a:custGeom>
              <a:avLst/>
              <a:gdLst>
                <a:gd name="connsiteX0" fmla="*/ 24876 w 40756"/>
                <a:gd name="connsiteY0" fmla="*/ 5190 h 126288"/>
                <a:gd name="connsiteX1" fmla="*/ 152 w 40756"/>
                <a:gd name="connsiteY1" fmla="*/ 86764 h 126288"/>
                <a:gd name="connsiteX2" fmla="*/ 12965 w 40756"/>
                <a:gd name="connsiteY2" fmla="*/ 126288 h 126288"/>
                <a:gd name="connsiteX3" fmla="*/ 12965 w 40756"/>
                <a:gd name="connsiteY3" fmla="*/ 83155 h 126288"/>
                <a:gd name="connsiteX4" fmla="*/ 38051 w 40756"/>
                <a:gd name="connsiteY4" fmla="*/ 14214 h 126288"/>
                <a:gd name="connsiteX5" fmla="*/ 38232 w 40756"/>
                <a:gd name="connsiteY5" fmla="*/ 2303 h 126288"/>
                <a:gd name="connsiteX6" fmla="*/ 24876 w 40756"/>
                <a:gd name="connsiteY6" fmla="*/ 5190 h 126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756" h="126288">
                  <a:moveTo>
                    <a:pt x="24876" y="5190"/>
                  </a:moveTo>
                  <a:cubicBezTo>
                    <a:pt x="5385" y="29013"/>
                    <a:pt x="-1112" y="57167"/>
                    <a:pt x="152" y="86764"/>
                  </a:cubicBezTo>
                  <a:cubicBezTo>
                    <a:pt x="693" y="99217"/>
                    <a:pt x="1415" y="113114"/>
                    <a:pt x="12965" y="126288"/>
                  </a:cubicBezTo>
                  <a:cubicBezTo>
                    <a:pt x="17297" y="109324"/>
                    <a:pt x="11341" y="96510"/>
                    <a:pt x="12965" y="83155"/>
                  </a:cubicBezTo>
                  <a:cubicBezTo>
                    <a:pt x="15853" y="58069"/>
                    <a:pt x="23613" y="34969"/>
                    <a:pt x="38051" y="14214"/>
                  </a:cubicBezTo>
                  <a:cubicBezTo>
                    <a:pt x="40758" y="10424"/>
                    <a:pt x="42382" y="6093"/>
                    <a:pt x="38232" y="2303"/>
                  </a:cubicBezTo>
                  <a:cubicBezTo>
                    <a:pt x="32998" y="-2389"/>
                    <a:pt x="28486" y="859"/>
                    <a:pt x="24876" y="5190"/>
                  </a:cubicBezTo>
                  <a:close/>
                </a:path>
              </a:pathLst>
            </a:custGeom>
            <a:solidFill>
              <a:srgbClr val="000000"/>
            </a:solidFill>
            <a:ln w="1804" cap="flat">
              <a:noFill/>
              <a:prstDash val="solid"/>
              <a:miter/>
            </a:ln>
          </p:spPr>
          <p:txBody>
            <a:bodyPr rtlCol="0" anchor="ctr"/>
            <a:lstStyle/>
            <a:p>
              <a:endParaRPr lang="en-US"/>
            </a:p>
          </p:txBody>
        </p:sp>
        <p:sp>
          <p:nvSpPr>
            <p:cNvPr id="253" name="Freeform 827">
              <a:extLst>
                <a:ext uri="{FF2B5EF4-FFF2-40B4-BE49-F238E27FC236}">
                  <a16:creationId xmlns:a16="http://schemas.microsoft.com/office/drawing/2014/main" id="{D55B9936-D136-F98D-B762-6289C245144D}"/>
                </a:ext>
              </a:extLst>
            </p:cNvPr>
            <p:cNvSpPr/>
            <p:nvPr/>
          </p:nvSpPr>
          <p:spPr>
            <a:xfrm>
              <a:off x="4011167" y="5527459"/>
              <a:ext cx="74355" cy="17420"/>
            </a:xfrm>
            <a:custGeom>
              <a:avLst/>
              <a:gdLst>
                <a:gd name="connsiteX0" fmla="*/ 9565 w 74355"/>
                <a:gd name="connsiteY0" fmla="*/ 15970 h 17420"/>
                <a:gd name="connsiteX1" fmla="*/ 74355 w 74355"/>
                <a:gd name="connsiteY1" fmla="*/ 12180 h 17420"/>
                <a:gd name="connsiteX2" fmla="*/ 11550 w 74355"/>
                <a:gd name="connsiteY2" fmla="*/ 269 h 17420"/>
                <a:gd name="connsiteX3" fmla="*/ 0 w 74355"/>
                <a:gd name="connsiteY3" fmla="*/ 8210 h 17420"/>
                <a:gd name="connsiteX4" fmla="*/ 9565 w 74355"/>
                <a:gd name="connsiteY4" fmla="*/ 15970 h 174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355" h="17420">
                  <a:moveTo>
                    <a:pt x="9565" y="15970"/>
                  </a:moveTo>
                  <a:cubicBezTo>
                    <a:pt x="31222" y="17414"/>
                    <a:pt x="52879" y="19580"/>
                    <a:pt x="74355" y="12180"/>
                  </a:cubicBezTo>
                  <a:cubicBezTo>
                    <a:pt x="53961" y="4600"/>
                    <a:pt x="33388" y="-1355"/>
                    <a:pt x="11550" y="269"/>
                  </a:cubicBezTo>
                  <a:cubicBezTo>
                    <a:pt x="6136" y="630"/>
                    <a:pt x="0" y="1532"/>
                    <a:pt x="0" y="8210"/>
                  </a:cubicBezTo>
                  <a:cubicBezTo>
                    <a:pt x="180" y="13083"/>
                    <a:pt x="5053" y="15609"/>
                    <a:pt x="9565" y="15970"/>
                  </a:cubicBezTo>
                  <a:close/>
                </a:path>
              </a:pathLst>
            </a:custGeom>
            <a:solidFill>
              <a:srgbClr val="000000"/>
            </a:solidFill>
            <a:ln w="1804" cap="flat">
              <a:noFill/>
              <a:prstDash val="solid"/>
              <a:miter/>
            </a:ln>
          </p:spPr>
          <p:txBody>
            <a:bodyPr rtlCol="0" anchor="ctr"/>
            <a:lstStyle/>
            <a:p>
              <a:endParaRPr lang="en-US"/>
            </a:p>
          </p:txBody>
        </p:sp>
        <p:sp>
          <p:nvSpPr>
            <p:cNvPr id="254" name="Freeform 828">
              <a:extLst>
                <a:ext uri="{FF2B5EF4-FFF2-40B4-BE49-F238E27FC236}">
                  <a16:creationId xmlns:a16="http://schemas.microsoft.com/office/drawing/2014/main" id="{8FAE9F83-C195-7BC4-D4DA-B002EDB491C6}"/>
                </a:ext>
              </a:extLst>
            </p:cNvPr>
            <p:cNvSpPr/>
            <p:nvPr/>
          </p:nvSpPr>
          <p:spPr>
            <a:xfrm>
              <a:off x="3842785" y="5399758"/>
              <a:ext cx="57210" cy="12610"/>
            </a:xfrm>
            <a:custGeom>
              <a:avLst/>
              <a:gdLst>
                <a:gd name="connsiteX0" fmla="*/ 57210 w 57210"/>
                <a:gd name="connsiteY0" fmla="*/ 3624 h 12610"/>
                <a:gd name="connsiteX1" fmla="*/ 0 w 57210"/>
                <a:gd name="connsiteY1" fmla="*/ 3984 h 12610"/>
                <a:gd name="connsiteX2" fmla="*/ 57210 w 57210"/>
                <a:gd name="connsiteY2" fmla="*/ 3624 h 12610"/>
              </a:gdLst>
              <a:ahLst/>
              <a:cxnLst>
                <a:cxn ang="0">
                  <a:pos x="connsiteX0" y="connsiteY0"/>
                </a:cxn>
                <a:cxn ang="0">
                  <a:pos x="connsiteX1" y="connsiteY1"/>
                </a:cxn>
                <a:cxn ang="0">
                  <a:pos x="connsiteX2" y="connsiteY2"/>
                </a:cxn>
              </a:cxnLst>
              <a:rect l="l" t="t" r="r" b="b"/>
              <a:pathLst>
                <a:path w="57210" h="12610">
                  <a:moveTo>
                    <a:pt x="57210" y="3624"/>
                  </a:moveTo>
                  <a:cubicBezTo>
                    <a:pt x="38260" y="2180"/>
                    <a:pt x="19491" y="-3956"/>
                    <a:pt x="0" y="3984"/>
                  </a:cubicBezTo>
                  <a:cubicBezTo>
                    <a:pt x="19130" y="16076"/>
                    <a:pt x="38260" y="14994"/>
                    <a:pt x="57210" y="3624"/>
                  </a:cubicBezTo>
                  <a:close/>
                </a:path>
              </a:pathLst>
            </a:custGeom>
            <a:solidFill>
              <a:srgbClr val="000000"/>
            </a:solidFill>
            <a:ln w="1804" cap="flat">
              <a:noFill/>
              <a:prstDash val="solid"/>
              <a:miter/>
            </a:ln>
          </p:spPr>
          <p:txBody>
            <a:bodyPr rtlCol="0" anchor="ctr"/>
            <a:lstStyle/>
            <a:p>
              <a:endParaRPr lang="en-US"/>
            </a:p>
          </p:txBody>
        </p:sp>
      </p:grpSp>
    </p:spTree>
    <p:extLst>
      <p:ext uri="{BB962C8B-B14F-4D97-AF65-F5344CB8AC3E}">
        <p14:creationId xmlns:p14="http://schemas.microsoft.com/office/powerpoint/2010/main" val="65720303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6D1DA3-9CE0-677A-BF4B-D6D1B48E690A}"/>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22FC7F9A-2835-EDD4-F5AE-BE79C3F12C9C}"/>
              </a:ext>
            </a:extLst>
          </p:cNvPr>
          <p:cNvSpPr>
            <a:spLocks noGrp="1"/>
          </p:cNvSpPr>
          <p:nvPr>
            <p:ph type="body" sz="quarter" idx="18"/>
          </p:nvPr>
        </p:nvSpPr>
        <p:spPr>
          <a:xfrm>
            <a:off x="2600325" y="1195808"/>
            <a:ext cx="9229725" cy="3849918"/>
          </a:xfrm>
        </p:spPr>
        <p:txBody>
          <a:bodyPr/>
          <a:lstStyle/>
          <a:p>
            <a:pPr>
              <a:buFont typeface="Arial" panose="020B0604020202020204" pitchFamily="34" charset="0"/>
              <a:buChar char="•"/>
            </a:pPr>
            <a:r>
              <a:rPr lang="en-US" sz="2200" dirty="0">
                <a:solidFill>
                  <a:schemeClr val="bg1"/>
                </a:solidFill>
                <a:highlight>
                  <a:srgbClr val="01A54E"/>
                </a:highlight>
              </a:rPr>
              <a:t>Engagement, Action and Planning: </a:t>
            </a:r>
            <a:r>
              <a:rPr lang="en-US" sz="2200" dirty="0"/>
              <a:t>Is needed as the company continues to implement engagement activities such as events, collaborations, or services that enable community inclusion. They help with mapping out goals, objectives, activities, tasks, stakeholders, metrics and managing budget within a timeline. Use a phased approach and action plan with a structured timeline to phase so your efforts are easily managed and can allow for flexibility and for course corrections based on community feedback.</a:t>
            </a:r>
          </a:p>
          <a:p>
            <a:pPr>
              <a:buFont typeface="Arial" panose="020B0604020202020204" pitchFamily="34" charset="0"/>
              <a:buChar char="•"/>
            </a:pPr>
            <a:r>
              <a:rPr lang="en-US" sz="2200" dirty="0">
                <a:solidFill>
                  <a:schemeClr val="bg1"/>
                </a:solidFill>
                <a:highlight>
                  <a:srgbClr val="01A54E"/>
                </a:highlight>
              </a:rPr>
              <a:t>Ongoing Real-Time Feedback : </a:t>
            </a:r>
            <a:r>
              <a:rPr lang="en-US" sz="2200" dirty="0">
                <a:solidFill>
                  <a:srgbClr val="083F59"/>
                </a:solidFill>
                <a:latin typeface="+mn-lt"/>
              </a:rPr>
              <a:t>This iterative method helps avoid misalignment and ensures that the project evolves to better serve all stakeholders. </a:t>
            </a:r>
            <a:r>
              <a:rPr lang="en-US" sz="2200" dirty="0"/>
              <a:t>Unlike end-of-project consultations, this doesn’t end. So, feedback is required to allow for necessary adjustments to be e.g., when activities should take place and where, availability and approvals. Make sure this platform is accessible to all regardless of background e.g., meetings, online platforms, email or online submissions. This approach empowers the community by ensuring their feedback shapes the development strategy, actions and programs as they unfold, creating a sense of ownership.</a:t>
            </a:r>
          </a:p>
          <a:p>
            <a:pPr marL="457200" indent="-457200">
              <a:buFont typeface="+mj-lt"/>
              <a:buAutoNum type="arabicPeriod"/>
            </a:pPr>
            <a:endParaRPr lang="en-US" sz="2200" dirty="0"/>
          </a:p>
          <a:p>
            <a:endParaRPr lang="en-IE" sz="2200" dirty="0"/>
          </a:p>
        </p:txBody>
      </p:sp>
      <p:sp>
        <p:nvSpPr>
          <p:cNvPr id="3" name="Text Placeholder 2">
            <a:extLst>
              <a:ext uri="{FF2B5EF4-FFF2-40B4-BE49-F238E27FC236}">
                <a16:creationId xmlns:a16="http://schemas.microsoft.com/office/drawing/2014/main" id="{28754C2C-D935-78BE-35C2-322B4B71DF52}"/>
              </a:ext>
            </a:extLst>
          </p:cNvPr>
          <p:cNvSpPr>
            <a:spLocks noGrp="1"/>
          </p:cNvSpPr>
          <p:nvPr>
            <p:ph type="body" sz="quarter" idx="16"/>
          </p:nvPr>
        </p:nvSpPr>
        <p:spPr>
          <a:xfrm>
            <a:off x="798381" y="485378"/>
            <a:ext cx="10595237" cy="803654"/>
          </a:xfrm>
        </p:spPr>
        <p:txBody>
          <a:bodyPr/>
          <a:lstStyle/>
          <a:p>
            <a:r>
              <a:rPr lang="en-IE" sz="3200" dirty="0">
                <a:solidFill>
                  <a:srgbClr val="01A54E"/>
                </a:solidFill>
              </a:rPr>
              <a:t>Support: </a:t>
            </a:r>
            <a:r>
              <a:rPr lang="en-IE" sz="3200" b="0" dirty="0">
                <a:solidFill>
                  <a:srgbClr val="01A54E"/>
                </a:solidFill>
              </a:rPr>
              <a:t>Planning, Actions and Implementation </a:t>
            </a:r>
          </a:p>
        </p:txBody>
      </p:sp>
      <p:grpSp>
        <p:nvGrpSpPr>
          <p:cNvPr id="4" name="Graphic 2">
            <a:extLst>
              <a:ext uri="{FF2B5EF4-FFF2-40B4-BE49-F238E27FC236}">
                <a16:creationId xmlns:a16="http://schemas.microsoft.com/office/drawing/2014/main" id="{CD5982E5-F0AD-2AA4-C5A5-E377B16C891A}"/>
              </a:ext>
            </a:extLst>
          </p:cNvPr>
          <p:cNvGrpSpPr/>
          <p:nvPr/>
        </p:nvGrpSpPr>
        <p:grpSpPr>
          <a:xfrm>
            <a:off x="979545" y="1809750"/>
            <a:ext cx="1792230" cy="1145157"/>
            <a:chOff x="3675120" y="3125838"/>
            <a:chExt cx="1156224" cy="762519"/>
          </a:xfrm>
        </p:grpSpPr>
        <p:sp>
          <p:nvSpPr>
            <p:cNvPr id="5" name="Freeform 159">
              <a:extLst>
                <a:ext uri="{FF2B5EF4-FFF2-40B4-BE49-F238E27FC236}">
                  <a16:creationId xmlns:a16="http://schemas.microsoft.com/office/drawing/2014/main" id="{869FB4B0-6E4F-3AEF-3E32-A9BE7B7216AC}"/>
                </a:ext>
              </a:extLst>
            </p:cNvPr>
            <p:cNvSpPr/>
            <p:nvPr/>
          </p:nvSpPr>
          <p:spPr>
            <a:xfrm>
              <a:off x="3851690" y="3318129"/>
              <a:ext cx="60393" cy="71783"/>
            </a:xfrm>
            <a:custGeom>
              <a:avLst/>
              <a:gdLst>
                <a:gd name="connsiteX0" fmla="*/ 19017 w 60393"/>
                <a:gd name="connsiteY0" fmla="*/ 69952 h 71783"/>
                <a:gd name="connsiteX1" fmla="*/ 60394 w 60393"/>
                <a:gd name="connsiteY1" fmla="*/ 49606 h 71783"/>
                <a:gd name="connsiteX2" fmla="*/ 29533 w 60393"/>
                <a:gd name="connsiteY2" fmla="*/ 0 h 71783"/>
                <a:gd name="connsiteX3" fmla="*/ 729 w 60393"/>
                <a:gd name="connsiteY3" fmla="*/ 40462 h 71783"/>
                <a:gd name="connsiteX4" fmla="*/ 7587 w 60393"/>
                <a:gd name="connsiteY4" fmla="*/ 67208 h 71783"/>
                <a:gd name="connsiteX5" fmla="*/ 19017 w 60393"/>
                <a:gd name="connsiteY5" fmla="*/ 69952 h 71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393" h="71783">
                  <a:moveTo>
                    <a:pt x="19017" y="69952"/>
                  </a:moveTo>
                  <a:cubicBezTo>
                    <a:pt x="29990" y="58522"/>
                    <a:pt x="45763" y="56921"/>
                    <a:pt x="60394" y="49606"/>
                  </a:cubicBezTo>
                  <a:cubicBezTo>
                    <a:pt x="48278" y="33833"/>
                    <a:pt x="36848" y="19660"/>
                    <a:pt x="29533" y="0"/>
                  </a:cubicBezTo>
                  <a:cubicBezTo>
                    <a:pt x="13074" y="10973"/>
                    <a:pt x="3930" y="23774"/>
                    <a:pt x="729" y="40462"/>
                  </a:cubicBezTo>
                  <a:cubicBezTo>
                    <a:pt x="-1100" y="50063"/>
                    <a:pt x="272" y="59665"/>
                    <a:pt x="7587" y="67208"/>
                  </a:cubicBezTo>
                  <a:cubicBezTo>
                    <a:pt x="11016" y="70409"/>
                    <a:pt x="15360" y="74066"/>
                    <a:pt x="19017" y="69952"/>
                  </a:cubicBezTo>
                  <a:close/>
                </a:path>
              </a:pathLst>
            </a:custGeom>
            <a:solidFill>
              <a:srgbClr val="FFFFFF"/>
            </a:solidFill>
            <a:ln w="2286" cap="flat">
              <a:noFill/>
              <a:prstDash val="solid"/>
              <a:miter/>
            </a:ln>
          </p:spPr>
          <p:txBody>
            <a:bodyPr rtlCol="0" anchor="ctr"/>
            <a:lstStyle/>
            <a:p>
              <a:endParaRPr lang="en-US"/>
            </a:p>
          </p:txBody>
        </p:sp>
        <p:sp>
          <p:nvSpPr>
            <p:cNvPr id="6" name="Freeform 160">
              <a:extLst>
                <a:ext uri="{FF2B5EF4-FFF2-40B4-BE49-F238E27FC236}">
                  <a16:creationId xmlns:a16="http://schemas.microsoft.com/office/drawing/2014/main" id="{E88C9F59-8A79-97AA-0396-F23795985262}"/>
                </a:ext>
              </a:extLst>
            </p:cNvPr>
            <p:cNvSpPr/>
            <p:nvPr/>
          </p:nvSpPr>
          <p:spPr>
            <a:xfrm>
              <a:off x="4736644" y="3344189"/>
              <a:ext cx="4114" cy="2286"/>
            </a:xfrm>
            <a:custGeom>
              <a:avLst/>
              <a:gdLst>
                <a:gd name="connsiteX0" fmla="*/ 0 w 4114"/>
                <a:gd name="connsiteY0" fmla="*/ 2286 h 2286"/>
                <a:gd name="connsiteX1" fmla="*/ 4115 w 4114"/>
                <a:gd name="connsiteY1" fmla="*/ 0 h 2286"/>
                <a:gd name="connsiteX2" fmla="*/ 0 w 4114"/>
                <a:gd name="connsiteY2" fmla="*/ 2286 h 2286"/>
              </a:gdLst>
              <a:ahLst/>
              <a:cxnLst>
                <a:cxn ang="0">
                  <a:pos x="connsiteX0" y="connsiteY0"/>
                </a:cxn>
                <a:cxn ang="0">
                  <a:pos x="connsiteX1" y="connsiteY1"/>
                </a:cxn>
                <a:cxn ang="0">
                  <a:pos x="connsiteX2" y="connsiteY2"/>
                </a:cxn>
              </a:cxnLst>
              <a:rect l="l" t="t" r="r" b="b"/>
              <a:pathLst>
                <a:path w="4114" h="2286">
                  <a:moveTo>
                    <a:pt x="0" y="2286"/>
                  </a:moveTo>
                  <a:cubicBezTo>
                    <a:pt x="1372" y="1600"/>
                    <a:pt x="2743" y="914"/>
                    <a:pt x="4115" y="0"/>
                  </a:cubicBezTo>
                  <a:cubicBezTo>
                    <a:pt x="2743" y="914"/>
                    <a:pt x="1372" y="1600"/>
                    <a:pt x="0" y="2286"/>
                  </a:cubicBezTo>
                  <a:close/>
                </a:path>
              </a:pathLst>
            </a:custGeom>
            <a:solidFill>
              <a:srgbClr val="FFFFFF"/>
            </a:solidFill>
            <a:ln w="2286" cap="flat">
              <a:noFill/>
              <a:prstDash val="solid"/>
              <a:miter/>
            </a:ln>
          </p:spPr>
          <p:txBody>
            <a:bodyPr rtlCol="0" anchor="ctr"/>
            <a:lstStyle/>
            <a:p>
              <a:endParaRPr lang="en-US"/>
            </a:p>
          </p:txBody>
        </p:sp>
        <p:sp>
          <p:nvSpPr>
            <p:cNvPr id="7" name="Freeform 161">
              <a:extLst>
                <a:ext uri="{FF2B5EF4-FFF2-40B4-BE49-F238E27FC236}">
                  <a16:creationId xmlns:a16="http://schemas.microsoft.com/office/drawing/2014/main" id="{800C7692-D26F-4A6B-B177-0B1DD75A770D}"/>
                </a:ext>
              </a:extLst>
            </p:cNvPr>
            <p:cNvSpPr/>
            <p:nvPr/>
          </p:nvSpPr>
          <p:spPr>
            <a:xfrm>
              <a:off x="4755389" y="3333902"/>
              <a:ext cx="2514" cy="1600"/>
            </a:xfrm>
            <a:custGeom>
              <a:avLst/>
              <a:gdLst>
                <a:gd name="connsiteX0" fmla="*/ 0 w 2514"/>
                <a:gd name="connsiteY0" fmla="*/ 1600 h 1600"/>
                <a:gd name="connsiteX1" fmla="*/ 2515 w 2514"/>
                <a:gd name="connsiteY1" fmla="*/ 0 h 1600"/>
                <a:gd name="connsiteX2" fmla="*/ 0 w 2514"/>
                <a:gd name="connsiteY2" fmla="*/ 1600 h 1600"/>
              </a:gdLst>
              <a:ahLst/>
              <a:cxnLst>
                <a:cxn ang="0">
                  <a:pos x="connsiteX0" y="connsiteY0"/>
                </a:cxn>
                <a:cxn ang="0">
                  <a:pos x="connsiteX1" y="connsiteY1"/>
                </a:cxn>
                <a:cxn ang="0">
                  <a:pos x="connsiteX2" y="connsiteY2"/>
                </a:cxn>
              </a:cxnLst>
              <a:rect l="l" t="t" r="r" b="b"/>
              <a:pathLst>
                <a:path w="2514" h="1600">
                  <a:moveTo>
                    <a:pt x="0" y="1600"/>
                  </a:moveTo>
                  <a:cubicBezTo>
                    <a:pt x="914" y="1143"/>
                    <a:pt x="1600" y="457"/>
                    <a:pt x="2515" y="0"/>
                  </a:cubicBezTo>
                  <a:cubicBezTo>
                    <a:pt x="1600" y="457"/>
                    <a:pt x="914" y="914"/>
                    <a:pt x="0" y="1600"/>
                  </a:cubicBezTo>
                  <a:close/>
                </a:path>
              </a:pathLst>
            </a:custGeom>
            <a:solidFill>
              <a:srgbClr val="FFFFFF"/>
            </a:solidFill>
            <a:ln w="2286" cap="flat">
              <a:noFill/>
              <a:prstDash val="solid"/>
              <a:miter/>
            </a:ln>
          </p:spPr>
          <p:txBody>
            <a:bodyPr rtlCol="0" anchor="ctr"/>
            <a:lstStyle/>
            <a:p>
              <a:endParaRPr lang="en-US"/>
            </a:p>
          </p:txBody>
        </p:sp>
        <p:sp>
          <p:nvSpPr>
            <p:cNvPr id="8" name="Freeform 162">
              <a:extLst>
                <a:ext uri="{FF2B5EF4-FFF2-40B4-BE49-F238E27FC236}">
                  <a16:creationId xmlns:a16="http://schemas.microsoft.com/office/drawing/2014/main" id="{24A6B35C-C23D-89BC-2FB7-909F67D1D2D6}"/>
                </a:ext>
              </a:extLst>
            </p:cNvPr>
            <p:cNvSpPr/>
            <p:nvPr/>
          </p:nvSpPr>
          <p:spPr>
            <a:xfrm>
              <a:off x="4751046" y="3336645"/>
              <a:ext cx="2514" cy="1600"/>
            </a:xfrm>
            <a:custGeom>
              <a:avLst/>
              <a:gdLst>
                <a:gd name="connsiteX0" fmla="*/ 0 w 2514"/>
                <a:gd name="connsiteY0" fmla="*/ 1600 h 1600"/>
                <a:gd name="connsiteX1" fmla="*/ 2515 w 2514"/>
                <a:gd name="connsiteY1" fmla="*/ 0 h 1600"/>
                <a:gd name="connsiteX2" fmla="*/ 0 w 2514"/>
                <a:gd name="connsiteY2" fmla="*/ 1600 h 1600"/>
              </a:gdLst>
              <a:ahLst/>
              <a:cxnLst>
                <a:cxn ang="0">
                  <a:pos x="connsiteX0" y="connsiteY0"/>
                </a:cxn>
                <a:cxn ang="0">
                  <a:pos x="connsiteX1" y="connsiteY1"/>
                </a:cxn>
                <a:cxn ang="0">
                  <a:pos x="connsiteX2" y="connsiteY2"/>
                </a:cxn>
              </a:cxnLst>
              <a:rect l="l" t="t" r="r" b="b"/>
              <a:pathLst>
                <a:path w="2514" h="1600">
                  <a:moveTo>
                    <a:pt x="0" y="1600"/>
                  </a:moveTo>
                  <a:cubicBezTo>
                    <a:pt x="914" y="1143"/>
                    <a:pt x="1600" y="457"/>
                    <a:pt x="2515" y="0"/>
                  </a:cubicBezTo>
                  <a:cubicBezTo>
                    <a:pt x="1829" y="457"/>
                    <a:pt x="914" y="1143"/>
                    <a:pt x="0" y="1600"/>
                  </a:cubicBezTo>
                  <a:close/>
                </a:path>
              </a:pathLst>
            </a:custGeom>
            <a:solidFill>
              <a:srgbClr val="FFFFFF"/>
            </a:solidFill>
            <a:ln w="2286" cap="flat">
              <a:noFill/>
              <a:prstDash val="solid"/>
              <a:miter/>
            </a:ln>
          </p:spPr>
          <p:txBody>
            <a:bodyPr rtlCol="0" anchor="ctr"/>
            <a:lstStyle/>
            <a:p>
              <a:endParaRPr lang="en-US"/>
            </a:p>
          </p:txBody>
        </p:sp>
        <p:sp>
          <p:nvSpPr>
            <p:cNvPr id="9" name="Freeform 163">
              <a:extLst>
                <a:ext uri="{FF2B5EF4-FFF2-40B4-BE49-F238E27FC236}">
                  <a16:creationId xmlns:a16="http://schemas.microsoft.com/office/drawing/2014/main" id="{F95FEF09-9A2E-8BE5-5A89-B421ED096F07}"/>
                </a:ext>
              </a:extLst>
            </p:cNvPr>
            <p:cNvSpPr/>
            <p:nvPr/>
          </p:nvSpPr>
          <p:spPr>
            <a:xfrm>
              <a:off x="4035528" y="3364534"/>
              <a:ext cx="1143" cy="1828"/>
            </a:xfrm>
            <a:custGeom>
              <a:avLst/>
              <a:gdLst>
                <a:gd name="connsiteX0" fmla="*/ 0 w 1143"/>
                <a:gd name="connsiteY0" fmla="*/ 1829 h 1828"/>
                <a:gd name="connsiteX1" fmla="*/ 1143 w 1143"/>
                <a:gd name="connsiteY1" fmla="*/ 0 h 1828"/>
                <a:gd name="connsiteX2" fmla="*/ 0 w 1143"/>
                <a:gd name="connsiteY2" fmla="*/ 1829 h 1828"/>
              </a:gdLst>
              <a:ahLst/>
              <a:cxnLst>
                <a:cxn ang="0">
                  <a:pos x="connsiteX0" y="connsiteY0"/>
                </a:cxn>
                <a:cxn ang="0">
                  <a:pos x="connsiteX1" y="connsiteY1"/>
                </a:cxn>
                <a:cxn ang="0">
                  <a:pos x="connsiteX2" y="connsiteY2"/>
                </a:cxn>
              </a:cxnLst>
              <a:rect l="l" t="t" r="r" b="b"/>
              <a:pathLst>
                <a:path w="1143" h="1828">
                  <a:moveTo>
                    <a:pt x="0" y="1829"/>
                  </a:moveTo>
                  <a:cubicBezTo>
                    <a:pt x="457" y="1143"/>
                    <a:pt x="914" y="686"/>
                    <a:pt x="1143" y="0"/>
                  </a:cubicBezTo>
                  <a:cubicBezTo>
                    <a:pt x="914" y="686"/>
                    <a:pt x="457" y="1372"/>
                    <a:pt x="0" y="1829"/>
                  </a:cubicBezTo>
                  <a:close/>
                </a:path>
              </a:pathLst>
            </a:custGeom>
            <a:solidFill>
              <a:srgbClr val="FFFFFF"/>
            </a:solidFill>
            <a:ln w="2286" cap="flat">
              <a:noFill/>
              <a:prstDash val="solid"/>
              <a:miter/>
            </a:ln>
          </p:spPr>
          <p:txBody>
            <a:bodyPr rtlCol="0" anchor="ctr"/>
            <a:lstStyle/>
            <a:p>
              <a:endParaRPr lang="en-US"/>
            </a:p>
          </p:txBody>
        </p:sp>
        <p:sp>
          <p:nvSpPr>
            <p:cNvPr id="10" name="Freeform 164">
              <a:extLst>
                <a:ext uri="{FF2B5EF4-FFF2-40B4-BE49-F238E27FC236}">
                  <a16:creationId xmlns:a16="http://schemas.microsoft.com/office/drawing/2014/main" id="{BD453512-CB77-9ABA-B7AF-D5F576FD3508}"/>
                </a:ext>
              </a:extLst>
            </p:cNvPr>
            <p:cNvSpPr/>
            <p:nvPr/>
          </p:nvSpPr>
          <p:spPr>
            <a:xfrm>
              <a:off x="4746702" y="3339388"/>
              <a:ext cx="2514" cy="1600"/>
            </a:xfrm>
            <a:custGeom>
              <a:avLst/>
              <a:gdLst>
                <a:gd name="connsiteX0" fmla="*/ 0 w 2514"/>
                <a:gd name="connsiteY0" fmla="*/ 1600 h 1600"/>
                <a:gd name="connsiteX1" fmla="*/ 2515 w 2514"/>
                <a:gd name="connsiteY1" fmla="*/ 0 h 1600"/>
                <a:gd name="connsiteX2" fmla="*/ 0 w 2514"/>
                <a:gd name="connsiteY2" fmla="*/ 1600 h 1600"/>
              </a:gdLst>
              <a:ahLst/>
              <a:cxnLst>
                <a:cxn ang="0">
                  <a:pos x="connsiteX0" y="connsiteY0"/>
                </a:cxn>
                <a:cxn ang="0">
                  <a:pos x="connsiteX1" y="connsiteY1"/>
                </a:cxn>
                <a:cxn ang="0">
                  <a:pos x="connsiteX2" y="connsiteY2"/>
                </a:cxn>
              </a:cxnLst>
              <a:rect l="l" t="t" r="r" b="b"/>
              <a:pathLst>
                <a:path w="2514" h="1600">
                  <a:moveTo>
                    <a:pt x="0" y="1600"/>
                  </a:moveTo>
                  <a:cubicBezTo>
                    <a:pt x="914" y="1143"/>
                    <a:pt x="1600" y="686"/>
                    <a:pt x="2515" y="0"/>
                  </a:cubicBezTo>
                  <a:cubicBezTo>
                    <a:pt x="1829" y="457"/>
                    <a:pt x="914" y="914"/>
                    <a:pt x="0" y="1600"/>
                  </a:cubicBezTo>
                  <a:close/>
                </a:path>
              </a:pathLst>
            </a:custGeom>
            <a:solidFill>
              <a:srgbClr val="FFFFFF"/>
            </a:solidFill>
            <a:ln w="2286" cap="flat">
              <a:noFill/>
              <a:prstDash val="solid"/>
              <a:miter/>
            </a:ln>
          </p:spPr>
          <p:txBody>
            <a:bodyPr rtlCol="0" anchor="ctr"/>
            <a:lstStyle/>
            <a:p>
              <a:endParaRPr lang="en-US"/>
            </a:p>
          </p:txBody>
        </p:sp>
        <p:sp>
          <p:nvSpPr>
            <p:cNvPr id="11" name="Freeform 165">
              <a:extLst>
                <a:ext uri="{FF2B5EF4-FFF2-40B4-BE49-F238E27FC236}">
                  <a16:creationId xmlns:a16="http://schemas.microsoft.com/office/drawing/2014/main" id="{332C7985-BED2-DDD1-2BD6-4BE2379B25DD}"/>
                </a:ext>
              </a:extLst>
            </p:cNvPr>
            <p:cNvSpPr/>
            <p:nvPr/>
          </p:nvSpPr>
          <p:spPr>
            <a:xfrm>
              <a:off x="4732300" y="3347618"/>
              <a:ext cx="2514" cy="1143"/>
            </a:xfrm>
            <a:custGeom>
              <a:avLst/>
              <a:gdLst>
                <a:gd name="connsiteX0" fmla="*/ 0 w 2514"/>
                <a:gd name="connsiteY0" fmla="*/ 1143 h 1143"/>
                <a:gd name="connsiteX1" fmla="*/ 2515 w 2514"/>
                <a:gd name="connsiteY1" fmla="*/ 0 h 1143"/>
                <a:gd name="connsiteX2" fmla="*/ 0 w 2514"/>
                <a:gd name="connsiteY2" fmla="*/ 1143 h 1143"/>
              </a:gdLst>
              <a:ahLst/>
              <a:cxnLst>
                <a:cxn ang="0">
                  <a:pos x="connsiteX0" y="connsiteY0"/>
                </a:cxn>
                <a:cxn ang="0">
                  <a:pos x="connsiteX1" y="connsiteY1"/>
                </a:cxn>
                <a:cxn ang="0">
                  <a:pos x="connsiteX2" y="connsiteY2"/>
                </a:cxn>
              </a:cxnLst>
              <a:rect l="l" t="t" r="r" b="b"/>
              <a:pathLst>
                <a:path w="2514" h="1143">
                  <a:moveTo>
                    <a:pt x="0" y="1143"/>
                  </a:moveTo>
                  <a:cubicBezTo>
                    <a:pt x="914" y="686"/>
                    <a:pt x="1600" y="457"/>
                    <a:pt x="2515" y="0"/>
                  </a:cubicBezTo>
                  <a:cubicBezTo>
                    <a:pt x="1600" y="229"/>
                    <a:pt x="686" y="686"/>
                    <a:pt x="0" y="1143"/>
                  </a:cubicBezTo>
                  <a:close/>
                </a:path>
              </a:pathLst>
            </a:custGeom>
            <a:solidFill>
              <a:srgbClr val="FFFFFF"/>
            </a:solidFill>
            <a:ln w="2286" cap="flat">
              <a:noFill/>
              <a:prstDash val="solid"/>
              <a:miter/>
            </a:ln>
          </p:spPr>
          <p:txBody>
            <a:bodyPr rtlCol="0" anchor="ctr"/>
            <a:lstStyle/>
            <a:p>
              <a:endParaRPr lang="en-US"/>
            </a:p>
          </p:txBody>
        </p:sp>
        <p:sp>
          <p:nvSpPr>
            <p:cNvPr id="12" name="Freeform 166">
              <a:extLst>
                <a:ext uri="{FF2B5EF4-FFF2-40B4-BE49-F238E27FC236}">
                  <a16:creationId xmlns:a16="http://schemas.microsoft.com/office/drawing/2014/main" id="{6EEBD84A-5F78-6DA0-D025-AC9BEB9BBD89}"/>
                </a:ext>
              </a:extLst>
            </p:cNvPr>
            <p:cNvSpPr/>
            <p:nvPr/>
          </p:nvSpPr>
          <p:spPr>
            <a:xfrm>
              <a:off x="4767733" y="3322929"/>
              <a:ext cx="4114" cy="3429"/>
            </a:xfrm>
            <a:custGeom>
              <a:avLst/>
              <a:gdLst>
                <a:gd name="connsiteX0" fmla="*/ 0 w 4114"/>
                <a:gd name="connsiteY0" fmla="*/ 3429 h 3429"/>
                <a:gd name="connsiteX1" fmla="*/ 4115 w 4114"/>
                <a:gd name="connsiteY1" fmla="*/ 0 h 3429"/>
                <a:gd name="connsiteX2" fmla="*/ 0 w 4114"/>
                <a:gd name="connsiteY2" fmla="*/ 3429 h 3429"/>
              </a:gdLst>
              <a:ahLst/>
              <a:cxnLst>
                <a:cxn ang="0">
                  <a:pos x="connsiteX0" y="connsiteY0"/>
                </a:cxn>
                <a:cxn ang="0">
                  <a:pos x="connsiteX1" y="connsiteY1"/>
                </a:cxn>
                <a:cxn ang="0">
                  <a:pos x="connsiteX2" y="connsiteY2"/>
                </a:cxn>
              </a:cxnLst>
              <a:rect l="l" t="t" r="r" b="b"/>
              <a:pathLst>
                <a:path w="4114" h="3429">
                  <a:moveTo>
                    <a:pt x="0" y="3429"/>
                  </a:moveTo>
                  <a:cubicBezTo>
                    <a:pt x="1372" y="2286"/>
                    <a:pt x="2743" y="1143"/>
                    <a:pt x="4115" y="0"/>
                  </a:cubicBezTo>
                  <a:cubicBezTo>
                    <a:pt x="2743" y="1143"/>
                    <a:pt x="1372" y="2286"/>
                    <a:pt x="0" y="3429"/>
                  </a:cubicBezTo>
                  <a:close/>
                </a:path>
              </a:pathLst>
            </a:custGeom>
            <a:solidFill>
              <a:srgbClr val="FFFFFF"/>
            </a:solidFill>
            <a:ln w="2286" cap="flat">
              <a:noFill/>
              <a:prstDash val="solid"/>
              <a:miter/>
            </a:ln>
          </p:spPr>
          <p:txBody>
            <a:bodyPr rtlCol="0" anchor="ctr"/>
            <a:lstStyle/>
            <a:p>
              <a:endParaRPr lang="en-US"/>
            </a:p>
          </p:txBody>
        </p:sp>
        <p:sp>
          <p:nvSpPr>
            <p:cNvPr id="13" name="Freeform 167">
              <a:extLst>
                <a:ext uri="{FF2B5EF4-FFF2-40B4-BE49-F238E27FC236}">
                  <a16:creationId xmlns:a16="http://schemas.microsoft.com/office/drawing/2014/main" id="{0FC10EBC-5649-DF1B-1A7E-6B182298281B}"/>
                </a:ext>
              </a:extLst>
            </p:cNvPr>
            <p:cNvSpPr/>
            <p:nvPr/>
          </p:nvSpPr>
          <p:spPr>
            <a:xfrm>
              <a:off x="4759504" y="3330702"/>
              <a:ext cx="2514" cy="1828"/>
            </a:xfrm>
            <a:custGeom>
              <a:avLst/>
              <a:gdLst>
                <a:gd name="connsiteX0" fmla="*/ 0 w 2514"/>
                <a:gd name="connsiteY0" fmla="*/ 1829 h 1828"/>
                <a:gd name="connsiteX1" fmla="*/ 2515 w 2514"/>
                <a:gd name="connsiteY1" fmla="*/ 0 h 1828"/>
                <a:gd name="connsiteX2" fmla="*/ 0 w 2514"/>
                <a:gd name="connsiteY2" fmla="*/ 1829 h 1828"/>
              </a:gdLst>
              <a:ahLst/>
              <a:cxnLst>
                <a:cxn ang="0">
                  <a:pos x="connsiteX0" y="connsiteY0"/>
                </a:cxn>
                <a:cxn ang="0">
                  <a:pos x="connsiteX1" y="connsiteY1"/>
                </a:cxn>
                <a:cxn ang="0">
                  <a:pos x="connsiteX2" y="connsiteY2"/>
                </a:cxn>
              </a:cxnLst>
              <a:rect l="l" t="t" r="r" b="b"/>
              <a:pathLst>
                <a:path w="2514" h="1828">
                  <a:moveTo>
                    <a:pt x="0" y="1829"/>
                  </a:moveTo>
                  <a:cubicBezTo>
                    <a:pt x="914" y="1143"/>
                    <a:pt x="1600" y="686"/>
                    <a:pt x="2515" y="0"/>
                  </a:cubicBezTo>
                  <a:cubicBezTo>
                    <a:pt x="1829" y="686"/>
                    <a:pt x="914" y="1143"/>
                    <a:pt x="0" y="1829"/>
                  </a:cubicBezTo>
                  <a:close/>
                </a:path>
              </a:pathLst>
            </a:custGeom>
            <a:solidFill>
              <a:srgbClr val="FFFFFF"/>
            </a:solidFill>
            <a:ln w="2286" cap="flat">
              <a:noFill/>
              <a:prstDash val="solid"/>
              <a:miter/>
            </a:ln>
          </p:spPr>
          <p:txBody>
            <a:bodyPr rtlCol="0" anchor="ctr"/>
            <a:lstStyle/>
            <a:p>
              <a:endParaRPr lang="en-US"/>
            </a:p>
          </p:txBody>
        </p:sp>
        <p:sp>
          <p:nvSpPr>
            <p:cNvPr id="14" name="Freeform 168">
              <a:extLst>
                <a:ext uri="{FF2B5EF4-FFF2-40B4-BE49-F238E27FC236}">
                  <a16:creationId xmlns:a16="http://schemas.microsoft.com/office/drawing/2014/main" id="{CD9BD575-9BCE-F2E7-07E5-DC5C36367BA5}"/>
                </a:ext>
              </a:extLst>
            </p:cNvPr>
            <p:cNvSpPr/>
            <p:nvPr/>
          </p:nvSpPr>
          <p:spPr>
            <a:xfrm>
              <a:off x="4763619" y="3327501"/>
              <a:ext cx="2743" cy="2057"/>
            </a:xfrm>
            <a:custGeom>
              <a:avLst/>
              <a:gdLst>
                <a:gd name="connsiteX0" fmla="*/ 0 w 2743"/>
                <a:gd name="connsiteY0" fmla="*/ 2057 h 2057"/>
                <a:gd name="connsiteX1" fmla="*/ 2743 w 2743"/>
                <a:gd name="connsiteY1" fmla="*/ 0 h 2057"/>
                <a:gd name="connsiteX2" fmla="*/ 0 w 2743"/>
                <a:gd name="connsiteY2" fmla="*/ 2057 h 2057"/>
              </a:gdLst>
              <a:ahLst/>
              <a:cxnLst>
                <a:cxn ang="0">
                  <a:pos x="connsiteX0" y="connsiteY0"/>
                </a:cxn>
                <a:cxn ang="0">
                  <a:pos x="connsiteX1" y="connsiteY1"/>
                </a:cxn>
                <a:cxn ang="0">
                  <a:pos x="connsiteX2" y="connsiteY2"/>
                </a:cxn>
              </a:cxnLst>
              <a:rect l="l" t="t" r="r" b="b"/>
              <a:pathLst>
                <a:path w="2743" h="2057">
                  <a:moveTo>
                    <a:pt x="0" y="2057"/>
                  </a:moveTo>
                  <a:cubicBezTo>
                    <a:pt x="914" y="1372"/>
                    <a:pt x="1829" y="686"/>
                    <a:pt x="2743" y="0"/>
                  </a:cubicBezTo>
                  <a:cubicBezTo>
                    <a:pt x="2057" y="457"/>
                    <a:pt x="1143" y="1143"/>
                    <a:pt x="0" y="2057"/>
                  </a:cubicBezTo>
                  <a:close/>
                </a:path>
              </a:pathLst>
            </a:custGeom>
            <a:solidFill>
              <a:srgbClr val="FFFFFF"/>
            </a:solidFill>
            <a:ln w="2286" cap="flat">
              <a:noFill/>
              <a:prstDash val="solid"/>
              <a:miter/>
            </a:ln>
          </p:spPr>
          <p:txBody>
            <a:bodyPr rtlCol="0" anchor="ctr"/>
            <a:lstStyle/>
            <a:p>
              <a:endParaRPr lang="en-US"/>
            </a:p>
          </p:txBody>
        </p:sp>
        <p:sp>
          <p:nvSpPr>
            <p:cNvPr id="15" name="Freeform 169">
              <a:extLst>
                <a:ext uri="{FF2B5EF4-FFF2-40B4-BE49-F238E27FC236}">
                  <a16:creationId xmlns:a16="http://schemas.microsoft.com/office/drawing/2014/main" id="{29E70DDF-8858-E610-6EBF-9029A612882C}"/>
                </a:ext>
              </a:extLst>
            </p:cNvPr>
            <p:cNvSpPr/>
            <p:nvPr/>
          </p:nvSpPr>
          <p:spPr>
            <a:xfrm>
              <a:off x="4039871" y="3267296"/>
              <a:ext cx="668197" cy="219172"/>
            </a:xfrm>
            <a:custGeom>
              <a:avLst/>
              <a:gdLst>
                <a:gd name="connsiteX0" fmla="*/ 106070 w 668197"/>
                <a:gd name="connsiteY0" fmla="*/ 112098 h 219172"/>
                <a:gd name="connsiteX1" fmla="*/ 116586 w 668197"/>
                <a:gd name="connsiteY1" fmla="*/ 115984 h 219172"/>
                <a:gd name="connsiteX2" fmla="*/ 121844 w 668197"/>
                <a:gd name="connsiteY2" fmla="*/ 118041 h 219172"/>
                <a:gd name="connsiteX3" fmla="*/ 123215 w 668197"/>
                <a:gd name="connsiteY3" fmla="*/ 118499 h 219172"/>
                <a:gd name="connsiteX4" fmla="*/ 122072 w 668197"/>
                <a:gd name="connsiteY4" fmla="*/ 118041 h 219172"/>
                <a:gd name="connsiteX5" fmla="*/ 123215 w 668197"/>
                <a:gd name="connsiteY5" fmla="*/ 118499 h 219172"/>
                <a:gd name="connsiteX6" fmla="*/ 140360 w 668197"/>
                <a:gd name="connsiteY6" fmla="*/ 126500 h 219172"/>
                <a:gd name="connsiteX7" fmla="*/ 181280 w 668197"/>
                <a:gd name="connsiteY7" fmla="*/ 146845 h 219172"/>
                <a:gd name="connsiteX8" fmla="*/ 370332 w 668197"/>
                <a:gd name="connsiteY8" fmla="*/ 213139 h 219172"/>
                <a:gd name="connsiteX9" fmla="*/ 488290 w 668197"/>
                <a:gd name="connsiteY9" fmla="*/ 213825 h 219172"/>
                <a:gd name="connsiteX10" fmla="*/ 576072 w 668197"/>
                <a:gd name="connsiteY10" fmla="*/ 176334 h 219172"/>
                <a:gd name="connsiteX11" fmla="*/ 668198 w 668197"/>
                <a:gd name="connsiteY11" fmla="*/ 90838 h 219172"/>
                <a:gd name="connsiteX12" fmla="*/ 668198 w 668197"/>
                <a:gd name="connsiteY12" fmla="*/ 90838 h 219172"/>
                <a:gd name="connsiteX13" fmla="*/ 575843 w 668197"/>
                <a:gd name="connsiteY13" fmla="*/ 97467 h 219172"/>
                <a:gd name="connsiteX14" fmla="*/ 412394 w 668197"/>
                <a:gd name="connsiteY14" fmla="*/ 56091 h 219172"/>
                <a:gd name="connsiteX15" fmla="*/ 250317 w 668197"/>
                <a:gd name="connsiteY15" fmla="*/ 9914 h 219172"/>
                <a:gd name="connsiteX16" fmla="*/ 47320 w 668197"/>
                <a:gd name="connsiteY16" fmla="*/ 5113 h 219172"/>
                <a:gd name="connsiteX17" fmla="*/ 28804 w 668197"/>
                <a:gd name="connsiteY17" fmla="*/ 26830 h 219172"/>
                <a:gd name="connsiteX18" fmla="*/ 4343 w 668197"/>
                <a:gd name="connsiteY18" fmla="*/ 88095 h 219172"/>
                <a:gd name="connsiteX19" fmla="*/ 0 w 668197"/>
                <a:gd name="connsiteY19" fmla="*/ 93581 h 219172"/>
                <a:gd name="connsiteX20" fmla="*/ 47777 w 668197"/>
                <a:gd name="connsiteY20" fmla="*/ 97696 h 219172"/>
                <a:gd name="connsiteX21" fmla="*/ 106070 w 668197"/>
                <a:gd name="connsiteY21" fmla="*/ 112098 h 219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668197" h="219172">
                  <a:moveTo>
                    <a:pt x="106070" y="112098"/>
                  </a:moveTo>
                  <a:cubicBezTo>
                    <a:pt x="109728" y="113469"/>
                    <a:pt x="113157" y="114612"/>
                    <a:pt x="116586" y="115984"/>
                  </a:cubicBezTo>
                  <a:cubicBezTo>
                    <a:pt x="118415" y="116670"/>
                    <a:pt x="120015" y="117356"/>
                    <a:pt x="121844" y="118041"/>
                  </a:cubicBezTo>
                  <a:cubicBezTo>
                    <a:pt x="122530" y="118270"/>
                    <a:pt x="122987" y="118499"/>
                    <a:pt x="123215" y="118499"/>
                  </a:cubicBezTo>
                  <a:cubicBezTo>
                    <a:pt x="122758" y="118270"/>
                    <a:pt x="122301" y="118041"/>
                    <a:pt x="122072" y="118041"/>
                  </a:cubicBezTo>
                  <a:cubicBezTo>
                    <a:pt x="122987" y="118499"/>
                    <a:pt x="123673" y="118727"/>
                    <a:pt x="123215" y="118499"/>
                  </a:cubicBezTo>
                  <a:cubicBezTo>
                    <a:pt x="128930" y="121013"/>
                    <a:pt x="134645" y="123756"/>
                    <a:pt x="140360" y="126500"/>
                  </a:cubicBezTo>
                  <a:cubicBezTo>
                    <a:pt x="154076" y="133129"/>
                    <a:pt x="167564" y="139987"/>
                    <a:pt x="181280" y="146845"/>
                  </a:cubicBezTo>
                  <a:cubicBezTo>
                    <a:pt x="240716" y="176792"/>
                    <a:pt x="304495" y="201480"/>
                    <a:pt x="370332" y="213139"/>
                  </a:cubicBezTo>
                  <a:cubicBezTo>
                    <a:pt x="409880" y="220226"/>
                    <a:pt x="448513" y="221826"/>
                    <a:pt x="488290" y="213825"/>
                  </a:cubicBezTo>
                  <a:cubicBezTo>
                    <a:pt x="519379" y="207424"/>
                    <a:pt x="549554" y="193937"/>
                    <a:pt x="576072" y="176334"/>
                  </a:cubicBezTo>
                  <a:cubicBezTo>
                    <a:pt x="611276" y="153017"/>
                    <a:pt x="641680" y="123528"/>
                    <a:pt x="668198" y="90838"/>
                  </a:cubicBezTo>
                  <a:lnTo>
                    <a:pt x="668198" y="90838"/>
                  </a:lnTo>
                  <a:cubicBezTo>
                    <a:pt x="639166" y="99525"/>
                    <a:pt x="608305" y="101125"/>
                    <a:pt x="575843" y="97467"/>
                  </a:cubicBezTo>
                  <a:cubicBezTo>
                    <a:pt x="519379" y="91295"/>
                    <a:pt x="465658" y="74379"/>
                    <a:pt x="412394" y="56091"/>
                  </a:cubicBezTo>
                  <a:cubicBezTo>
                    <a:pt x="359131" y="37803"/>
                    <a:pt x="306781" y="17229"/>
                    <a:pt x="250317" y="9914"/>
                  </a:cubicBezTo>
                  <a:cubicBezTo>
                    <a:pt x="226314" y="6713"/>
                    <a:pt x="112471" y="-7460"/>
                    <a:pt x="47320" y="5113"/>
                  </a:cubicBezTo>
                  <a:cubicBezTo>
                    <a:pt x="31090" y="8999"/>
                    <a:pt x="29261" y="10828"/>
                    <a:pt x="28804" y="26830"/>
                  </a:cubicBezTo>
                  <a:cubicBezTo>
                    <a:pt x="27889" y="50376"/>
                    <a:pt x="22403" y="71636"/>
                    <a:pt x="4343" y="88095"/>
                  </a:cubicBezTo>
                  <a:cubicBezTo>
                    <a:pt x="2743" y="89466"/>
                    <a:pt x="1600" y="91295"/>
                    <a:pt x="0" y="93581"/>
                  </a:cubicBezTo>
                  <a:cubicBezTo>
                    <a:pt x="16002" y="94267"/>
                    <a:pt x="32004" y="95867"/>
                    <a:pt x="47777" y="97696"/>
                  </a:cubicBezTo>
                  <a:cubicBezTo>
                    <a:pt x="67208" y="100896"/>
                    <a:pt x="86868" y="105240"/>
                    <a:pt x="106070" y="112098"/>
                  </a:cubicBezTo>
                  <a:close/>
                </a:path>
              </a:pathLst>
            </a:custGeom>
            <a:solidFill>
              <a:srgbClr val="269EBB"/>
            </a:solidFill>
            <a:ln w="2286" cap="flat">
              <a:noFill/>
              <a:prstDash val="solid"/>
              <a:miter/>
            </a:ln>
          </p:spPr>
          <p:txBody>
            <a:bodyPr rtlCol="0" anchor="ctr"/>
            <a:lstStyle/>
            <a:p>
              <a:endParaRPr lang="en-US"/>
            </a:p>
          </p:txBody>
        </p:sp>
        <p:sp>
          <p:nvSpPr>
            <p:cNvPr id="16" name="Freeform 170">
              <a:extLst>
                <a:ext uri="{FF2B5EF4-FFF2-40B4-BE49-F238E27FC236}">
                  <a16:creationId xmlns:a16="http://schemas.microsoft.com/office/drawing/2014/main" id="{31B32637-9A36-C300-46FA-31B51AB71D02}"/>
                </a:ext>
              </a:extLst>
            </p:cNvPr>
            <p:cNvSpPr/>
            <p:nvPr/>
          </p:nvSpPr>
          <p:spPr>
            <a:xfrm>
              <a:off x="4742130" y="3341903"/>
              <a:ext cx="2971" cy="1600"/>
            </a:xfrm>
            <a:custGeom>
              <a:avLst/>
              <a:gdLst>
                <a:gd name="connsiteX0" fmla="*/ 0 w 2971"/>
                <a:gd name="connsiteY0" fmla="*/ 1600 h 1600"/>
                <a:gd name="connsiteX1" fmla="*/ 2972 w 2971"/>
                <a:gd name="connsiteY1" fmla="*/ 0 h 1600"/>
                <a:gd name="connsiteX2" fmla="*/ 0 w 2971"/>
                <a:gd name="connsiteY2" fmla="*/ 1600 h 1600"/>
              </a:gdLst>
              <a:ahLst/>
              <a:cxnLst>
                <a:cxn ang="0">
                  <a:pos x="connsiteX0" y="connsiteY0"/>
                </a:cxn>
                <a:cxn ang="0">
                  <a:pos x="connsiteX1" y="connsiteY1"/>
                </a:cxn>
                <a:cxn ang="0">
                  <a:pos x="connsiteX2" y="connsiteY2"/>
                </a:cxn>
              </a:cxnLst>
              <a:rect l="l" t="t" r="r" b="b"/>
              <a:pathLst>
                <a:path w="2971" h="1600">
                  <a:moveTo>
                    <a:pt x="0" y="1600"/>
                  </a:moveTo>
                  <a:cubicBezTo>
                    <a:pt x="914" y="1143"/>
                    <a:pt x="2057" y="457"/>
                    <a:pt x="2972" y="0"/>
                  </a:cubicBezTo>
                  <a:cubicBezTo>
                    <a:pt x="1829" y="686"/>
                    <a:pt x="914" y="1143"/>
                    <a:pt x="0" y="1600"/>
                  </a:cubicBezTo>
                  <a:close/>
                </a:path>
              </a:pathLst>
            </a:custGeom>
            <a:solidFill>
              <a:srgbClr val="FFFFFF"/>
            </a:solidFill>
            <a:ln w="2286" cap="flat">
              <a:noFill/>
              <a:prstDash val="solid"/>
              <a:miter/>
            </a:ln>
          </p:spPr>
          <p:txBody>
            <a:bodyPr rtlCol="0" anchor="ctr"/>
            <a:lstStyle/>
            <a:p>
              <a:endParaRPr lang="en-US"/>
            </a:p>
          </p:txBody>
        </p:sp>
        <p:sp>
          <p:nvSpPr>
            <p:cNvPr id="17" name="Freeform 171">
              <a:extLst>
                <a:ext uri="{FF2B5EF4-FFF2-40B4-BE49-F238E27FC236}">
                  <a16:creationId xmlns:a16="http://schemas.microsoft.com/office/drawing/2014/main" id="{474AF7D4-B602-90FE-1F20-D00FA0DEA26E}"/>
                </a:ext>
              </a:extLst>
            </p:cNvPr>
            <p:cNvSpPr/>
            <p:nvPr/>
          </p:nvSpPr>
          <p:spPr>
            <a:xfrm>
              <a:off x="4714470" y="3355162"/>
              <a:ext cx="2057" cy="685"/>
            </a:xfrm>
            <a:custGeom>
              <a:avLst/>
              <a:gdLst>
                <a:gd name="connsiteX0" fmla="*/ 0 w 2057"/>
                <a:gd name="connsiteY0" fmla="*/ 686 h 685"/>
                <a:gd name="connsiteX1" fmla="*/ 2057 w 2057"/>
                <a:gd name="connsiteY1" fmla="*/ 0 h 685"/>
                <a:gd name="connsiteX2" fmla="*/ 0 w 2057"/>
                <a:gd name="connsiteY2" fmla="*/ 686 h 685"/>
              </a:gdLst>
              <a:ahLst/>
              <a:cxnLst>
                <a:cxn ang="0">
                  <a:pos x="connsiteX0" y="connsiteY0"/>
                </a:cxn>
                <a:cxn ang="0">
                  <a:pos x="connsiteX1" y="connsiteY1"/>
                </a:cxn>
                <a:cxn ang="0">
                  <a:pos x="connsiteX2" y="connsiteY2"/>
                </a:cxn>
              </a:cxnLst>
              <a:rect l="l" t="t" r="r" b="b"/>
              <a:pathLst>
                <a:path w="2057" h="685">
                  <a:moveTo>
                    <a:pt x="0" y="686"/>
                  </a:moveTo>
                  <a:cubicBezTo>
                    <a:pt x="686" y="457"/>
                    <a:pt x="1372" y="229"/>
                    <a:pt x="2057" y="0"/>
                  </a:cubicBezTo>
                  <a:cubicBezTo>
                    <a:pt x="1372" y="229"/>
                    <a:pt x="686" y="457"/>
                    <a:pt x="0" y="686"/>
                  </a:cubicBezTo>
                  <a:close/>
                </a:path>
              </a:pathLst>
            </a:custGeom>
            <a:solidFill>
              <a:srgbClr val="FFFFFF"/>
            </a:solidFill>
            <a:ln w="2286" cap="flat">
              <a:noFill/>
              <a:prstDash val="solid"/>
              <a:miter/>
            </a:ln>
          </p:spPr>
          <p:txBody>
            <a:bodyPr rtlCol="0" anchor="ctr"/>
            <a:lstStyle/>
            <a:p>
              <a:endParaRPr lang="en-US"/>
            </a:p>
          </p:txBody>
        </p:sp>
        <p:sp>
          <p:nvSpPr>
            <p:cNvPr id="18" name="Freeform 172">
              <a:extLst>
                <a:ext uri="{FF2B5EF4-FFF2-40B4-BE49-F238E27FC236}">
                  <a16:creationId xmlns:a16="http://schemas.microsoft.com/office/drawing/2014/main" id="{B2556946-633B-F04F-372C-1884BF3D9029}"/>
                </a:ext>
              </a:extLst>
            </p:cNvPr>
            <p:cNvSpPr/>
            <p:nvPr/>
          </p:nvSpPr>
          <p:spPr>
            <a:xfrm>
              <a:off x="4719042" y="3353333"/>
              <a:ext cx="2286" cy="914"/>
            </a:xfrm>
            <a:custGeom>
              <a:avLst/>
              <a:gdLst>
                <a:gd name="connsiteX0" fmla="*/ 0 w 2286"/>
                <a:gd name="connsiteY0" fmla="*/ 914 h 914"/>
                <a:gd name="connsiteX1" fmla="*/ 2286 w 2286"/>
                <a:gd name="connsiteY1" fmla="*/ 0 h 914"/>
                <a:gd name="connsiteX2" fmla="*/ 0 w 2286"/>
                <a:gd name="connsiteY2" fmla="*/ 914 h 914"/>
              </a:gdLst>
              <a:ahLst/>
              <a:cxnLst>
                <a:cxn ang="0">
                  <a:pos x="connsiteX0" y="connsiteY0"/>
                </a:cxn>
                <a:cxn ang="0">
                  <a:pos x="connsiteX1" y="connsiteY1"/>
                </a:cxn>
                <a:cxn ang="0">
                  <a:pos x="connsiteX2" y="connsiteY2"/>
                </a:cxn>
              </a:cxnLst>
              <a:rect l="l" t="t" r="r" b="b"/>
              <a:pathLst>
                <a:path w="2286" h="914">
                  <a:moveTo>
                    <a:pt x="0" y="914"/>
                  </a:moveTo>
                  <a:cubicBezTo>
                    <a:pt x="686" y="686"/>
                    <a:pt x="1372" y="457"/>
                    <a:pt x="2286" y="0"/>
                  </a:cubicBezTo>
                  <a:cubicBezTo>
                    <a:pt x="1372" y="457"/>
                    <a:pt x="686" y="686"/>
                    <a:pt x="0" y="914"/>
                  </a:cubicBezTo>
                  <a:close/>
                </a:path>
              </a:pathLst>
            </a:custGeom>
            <a:solidFill>
              <a:srgbClr val="FFFFFF"/>
            </a:solidFill>
            <a:ln w="2286" cap="flat">
              <a:noFill/>
              <a:prstDash val="solid"/>
              <a:miter/>
            </a:ln>
          </p:spPr>
          <p:txBody>
            <a:bodyPr rtlCol="0" anchor="ctr"/>
            <a:lstStyle/>
            <a:p>
              <a:endParaRPr lang="en-US"/>
            </a:p>
          </p:txBody>
        </p:sp>
        <p:sp>
          <p:nvSpPr>
            <p:cNvPr id="19" name="Freeform 173">
              <a:extLst>
                <a:ext uri="{FF2B5EF4-FFF2-40B4-BE49-F238E27FC236}">
                  <a16:creationId xmlns:a16="http://schemas.microsoft.com/office/drawing/2014/main" id="{9E1DE586-07EC-30B4-E910-230CBC9B4F9B}"/>
                </a:ext>
              </a:extLst>
            </p:cNvPr>
            <p:cNvSpPr/>
            <p:nvPr/>
          </p:nvSpPr>
          <p:spPr>
            <a:xfrm>
              <a:off x="4037128" y="3362934"/>
              <a:ext cx="914" cy="1371"/>
            </a:xfrm>
            <a:custGeom>
              <a:avLst/>
              <a:gdLst>
                <a:gd name="connsiteX0" fmla="*/ 0 w 914"/>
                <a:gd name="connsiteY0" fmla="*/ 1372 h 1371"/>
                <a:gd name="connsiteX1" fmla="*/ 914 w 914"/>
                <a:gd name="connsiteY1" fmla="*/ 0 h 1371"/>
                <a:gd name="connsiteX2" fmla="*/ 0 w 914"/>
                <a:gd name="connsiteY2" fmla="*/ 1372 h 1371"/>
              </a:gdLst>
              <a:ahLst/>
              <a:cxnLst>
                <a:cxn ang="0">
                  <a:pos x="connsiteX0" y="connsiteY0"/>
                </a:cxn>
                <a:cxn ang="0">
                  <a:pos x="connsiteX1" y="connsiteY1"/>
                </a:cxn>
                <a:cxn ang="0">
                  <a:pos x="connsiteX2" y="connsiteY2"/>
                </a:cxn>
              </a:cxnLst>
              <a:rect l="l" t="t" r="r" b="b"/>
              <a:pathLst>
                <a:path w="914" h="1371">
                  <a:moveTo>
                    <a:pt x="0" y="1372"/>
                  </a:moveTo>
                  <a:cubicBezTo>
                    <a:pt x="229" y="914"/>
                    <a:pt x="457" y="457"/>
                    <a:pt x="914" y="0"/>
                  </a:cubicBezTo>
                  <a:cubicBezTo>
                    <a:pt x="457" y="457"/>
                    <a:pt x="229" y="914"/>
                    <a:pt x="0" y="1372"/>
                  </a:cubicBezTo>
                  <a:close/>
                </a:path>
              </a:pathLst>
            </a:custGeom>
            <a:solidFill>
              <a:srgbClr val="FFFFFF"/>
            </a:solidFill>
            <a:ln w="2286" cap="flat">
              <a:noFill/>
              <a:prstDash val="solid"/>
              <a:miter/>
            </a:ln>
          </p:spPr>
          <p:txBody>
            <a:bodyPr rtlCol="0" anchor="ctr"/>
            <a:lstStyle/>
            <a:p>
              <a:endParaRPr lang="en-US"/>
            </a:p>
          </p:txBody>
        </p:sp>
        <p:sp>
          <p:nvSpPr>
            <p:cNvPr id="20" name="Freeform 174">
              <a:extLst>
                <a:ext uri="{FF2B5EF4-FFF2-40B4-BE49-F238E27FC236}">
                  <a16:creationId xmlns:a16="http://schemas.microsoft.com/office/drawing/2014/main" id="{C42CD6FC-0287-2402-EB5B-10A2730FE2AC}"/>
                </a:ext>
              </a:extLst>
            </p:cNvPr>
            <p:cNvSpPr/>
            <p:nvPr/>
          </p:nvSpPr>
          <p:spPr>
            <a:xfrm>
              <a:off x="4723385" y="3351504"/>
              <a:ext cx="2286" cy="914"/>
            </a:xfrm>
            <a:custGeom>
              <a:avLst/>
              <a:gdLst>
                <a:gd name="connsiteX0" fmla="*/ 0 w 2286"/>
                <a:gd name="connsiteY0" fmla="*/ 914 h 914"/>
                <a:gd name="connsiteX1" fmla="*/ 2286 w 2286"/>
                <a:gd name="connsiteY1" fmla="*/ 0 h 914"/>
                <a:gd name="connsiteX2" fmla="*/ 0 w 2286"/>
                <a:gd name="connsiteY2" fmla="*/ 914 h 914"/>
              </a:gdLst>
              <a:ahLst/>
              <a:cxnLst>
                <a:cxn ang="0">
                  <a:pos x="connsiteX0" y="connsiteY0"/>
                </a:cxn>
                <a:cxn ang="0">
                  <a:pos x="connsiteX1" y="connsiteY1"/>
                </a:cxn>
                <a:cxn ang="0">
                  <a:pos x="connsiteX2" y="connsiteY2"/>
                </a:cxn>
              </a:cxnLst>
              <a:rect l="l" t="t" r="r" b="b"/>
              <a:pathLst>
                <a:path w="2286" h="914">
                  <a:moveTo>
                    <a:pt x="0" y="914"/>
                  </a:moveTo>
                  <a:cubicBezTo>
                    <a:pt x="686" y="686"/>
                    <a:pt x="1372" y="229"/>
                    <a:pt x="2286" y="0"/>
                  </a:cubicBezTo>
                  <a:cubicBezTo>
                    <a:pt x="1600" y="457"/>
                    <a:pt x="686" y="686"/>
                    <a:pt x="0" y="914"/>
                  </a:cubicBezTo>
                  <a:close/>
                </a:path>
              </a:pathLst>
            </a:custGeom>
            <a:solidFill>
              <a:srgbClr val="FFFFFF"/>
            </a:solidFill>
            <a:ln w="2286" cap="flat">
              <a:noFill/>
              <a:prstDash val="solid"/>
              <a:miter/>
            </a:ln>
          </p:spPr>
          <p:txBody>
            <a:bodyPr rtlCol="0" anchor="ctr"/>
            <a:lstStyle/>
            <a:p>
              <a:endParaRPr lang="en-US"/>
            </a:p>
          </p:txBody>
        </p:sp>
        <p:sp>
          <p:nvSpPr>
            <p:cNvPr id="21" name="Freeform 175">
              <a:extLst>
                <a:ext uri="{FF2B5EF4-FFF2-40B4-BE49-F238E27FC236}">
                  <a16:creationId xmlns:a16="http://schemas.microsoft.com/office/drawing/2014/main" id="{981F3EB0-576D-9E58-1DE4-73DE487DAA13}"/>
                </a:ext>
              </a:extLst>
            </p:cNvPr>
            <p:cNvSpPr/>
            <p:nvPr/>
          </p:nvSpPr>
          <p:spPr>
            <a:xfrm>
              <a:off x="4727728" y="3349447"/>
              <a:ext cx="2286" cy="1143"/>
            </a:xfrm>
            <a:custGeom>
              <a:avLst/>
              <a:gdLst>
                <a:gd name="connsiteX0" fmla="*/ 0 w 2286"/>
                <a:gd name="connsiteY0" fmla="*/ 1143 h 1143"/>
                <a:gd name="connsiteX1" fmla="*/ 2286 w 2286"/>
                <a:gd name="connsiteY1" fmla="*/ 0 h 1143"/>
                <a:gd name="connsiteX2" fmla="*/ 0 w 2286"/>
                <a:gd name="connsiteY2" fmla="*/ 1143 h 1143"/>
              </a:gdLst>
              <a:ahLst/>
              <a:cxnLst>
                <a:cxn ang="0">
                  <a:pos x="connsiteX0" y="connsiteY0"/>
                </a:cxn>
                <a:cxn ang="0">
                  <a:pos x="connsiteX1" y="connsiteY1"/>
                </a:cxn>
                <a:cxn ang="0">
                  <a:pos x="connsiteX2" y="connsiteY2"/>
                </a:cxn>
              </a:cxnLst>
              <a:rect l="l" t="t" r="r" b="b"/>
              <a:pathLst>
                <a:path w="2286" h="1143">
                  <a:moveTo>
                    <a:pt x="0" y="1143"/>
                  </a:moveTo>
                  <a:cubicBezTo>
                    <a:pt x="686" y="914"/>
                    <a:pt x="1600" y="457"/>
                    <a:pt x="2286" y="0"/>
                  </a:cubicBezTo>
                  <a:cubicBezTo>
                    <a:pt x="1600" y="457"/>
                    <a:pt x="914" y="914"/>
                    <a:pt x="0" y="1143"/>
                  </a:cubicBezTo>
                  <a:close/>
                </a:path>
              </a:pathLst>
            </a:custGeom>
            <a:solidFill>
              <a:srgbClr val="FFFFFF"/>
            </a:solidFill>
            <a:ln w="2286" cap="flat">
              <a:noFill/>
              <a:prstDash val="solid"/>
              <a:miter/>
            </a:ln>
          </p:spPr>
          <p:txBody>
            <a:bodyPr rtlCol="0" anchor="ctr"/>
            <a:lstStyle/>
            <a:p>
              <a:endParaRPr lang="en-US"/>
            </a:p>
          </p:txBody>
        </p:sp>
        <p:sp>
          <p:nvSpPr>
            <p:cNvPr id="22" name="Freeform 176">
              <a:extLst>
                <a:ext uri="{FF2B5EF4-FFF2-40B4-BE49-F238E27FC236}">
                  <a16:creationId xmlns:a16="http://schemas.microsoft.com/office/drawing/2014/main" id="{1DA4C6A0-AC3E-BF16-55B6-542FE8BBB972}"/>
                </a:ext>
              </a:extLst>
            </p:cNvPr>
            <p:cNvSpPr/>
            <p:nvPr/>
          </p:nvSpPr>
          <p:spPr>
            <a:xfrm>
              <a:off x="4038042" y="3361105"/>
              <a:ext cx="1143" cy="1600"/>
            </a:xfrm>
            <a:custGeom>
              <a:avLst/>
              <a:gdLst>
                <a:gd name="connsiteX0" fmla="*/ 0 w 1143"/>
                <a:gd name="connsiteY0" fmla="*/ 1600 h 1600"/>
                <a:gd name="connsiteX1" fmla="*/ 1143 w 1143"/>
                <a:gd name="connsiteY1" fmla="*/ 0 h 1600"/>
                <a:gd name="connsiteX2" fmla="*/ 0 w 1143"/>
                <a:gd name="connsiteY2" fmla="*/ 1600 h 1600"/>
              </a:gdLst>
              <a:ahLst/>
              <a:cxnLst>
                <a:cxn ang="0">
                  <a:pos x="connsiteX0" y="connsiteY0"/>
                </a:cxn>
                <a:cxn ang="0">
                  <a:pos x="connsiteX1" y="connsiteY1"/>
                </a:cxn>
                <a:cxn ang="0">
                  <a:pos x="connsiteX2" y="connsiteY2"/>
                </a:cxn>
              </a:cxnLst>
              <a:rect l="l" t="t" r="r" b="b"/>
              <a:pathLst>
                <a:path w="1143" h="1600">
                  <a:moveTo>
                    <a:pt x="0" y="1600"/>
                  </a:moveTo>
                  <a:cubicBezTo>
                    <a:pt x="457" y="914"/>
                    <a:pt x="686" y="457"/>
                    <a:pt x="1143" y="0"/>
                  </a:cubicBezTo>
                  <a:cubicBezTo>
                    <a:pt x="686" y="457"/>
                    <a:pt x="457" y="1143"/>
                    <a:pt x="0" y="1600"/>
                  </a:cubicBezTo>
                  <a:close/>
                </a:path>
              </a:pathLst>
            </a:custGeom>
            <a:solidFill>
              <a:srgbClr val="FFFFFF"/>
            </a:solidFill>
            <a:ln w="2286" cap="flat">
              <a:noFill/>
              <a:prstDash val="solid"/>
              <a:miter/>
            </a:ln>
          </p:spPr>
          <p:txBody>
            <a:bodyPr rtlCol="0" anchor="ctr"/>
            <a:lstStyle/>
            <a:p>
              <a:endParaRPr lang="en-US"/>
            </a:p>
          </p:txBody>
        </p:sp>
        <p:sp>
          <p:nvSpPr>
            <p:cNvPr id="23" name="Freeform 177">
              <a:extLst>
                <a:ext uri="{FF2B5EF4-FFF2-40B4-BE49-F238E27FC236}">
                  <a16:creationId xmlns:a16="http://schemas.microsoft.com/office/drawing/2014/main" id="{C22FB708-5EA1-9B98-24F2-78FB05643B3B}"/>
                </a:ext>
              </a:extLst>
            </p:cNvPr>
            <p:cNvSpPr/>
            <p:nvPr/>
          </p:nvSpPr>
          <p:spPr>
            <a:xfrm>
              <a:off x="4709898" y="3356762"/>
              <a:ext cx="2286" cy="685"/>
            </a:xfrm>
            <a:custGeom>
              <a:avLst/>
              <a:gdLst>
                <a:gd name="connsiteX0" fmla="*/ 0 w 2286"/>
                <a:gd name="connsiteY0" fmla="*/ 686 h 685"/>
                <a:gd name="connsiteX1" fmla="*/ 2286 w 2286"/>
                <a:gd name="connsiteY1" fmla="*/ 0 h 685"/>
                <a:gd name="connsiteX2" fmla="*/ 0 w 2286"/>
                <a:gd name="connsiteY2" fmla="*/ 686 h 685"/>
              </a:gdLst>
              <a:ahLst/>
              <a:cxnLst>
                <a:cxn ang="0">
                  <a:pos x="connsiteX0" y="connsiteY0"/>
                </a:cxn>
                <a:cxn ang="0">
                  <a:pos x="connsiteX1" y="connsiteY1"/>
                </a:cxn>
                <a:cxn ang="0">
                  <a:pos x="connsiteX2" y="connsiteY2"/>
                </a:cxn>
              </a:cxnLst>
              <a:rect l="l" t="t" r="r" b="b"/>
              <a:pathLst>
                <a:path w="2286" h="685">
                  <a:moveTo>
                    <a:pt x="0" y="686"/>
                  </a:moveTo>
                  <a:cubicBezTo>
                    <a:pt x="686" y="457"/>
                    <a:pt x="1372" y="229"/>
                    <a:pt x="2286" y="0"/>
                  </a:cubicBezTo>
                  <a:cubicBezTo>
                    <a:pt x="1600" y="229"/>
                    <a:pt x="686" y="457"/>
                    <a:pt x="0" y="686"/>
                  </a:cubicBezTo>
                  <a:close/>
                </a:path>
              </a:pathLst>
            </a:custGeom>
            <a:solidFill>
              <a:srgbClr val="FFFFFF"/>
            </a:solidFill>
            <a:ln w="2286" cap="flat">
              <a:noFill/>
              <a:prstDash val="solid"/>
              <a:miter/>
            </a:ln>
          </p:spPr>
          <p:txBody>
            <a:bodyPr rtlCol="0" anchor="ctr"/>
            <a:lstStyle/>
            <a:p>
              <a:endParaRPr lang="en-US"/>
            </a:p>
          </p:txBody>
        </p:sp>
        <p:sp>
          <p:nvSpPr>
            <p:cNvPr id="24" name="Freeform 178">
              <a:extLst>
                <a:ext uri="{FF2B5EF4-FFF2-40B4-BE49-F238E27FC236}">
                  <a16:creationId xmlns:a16="http://schemas.microsoft.com/office/drawing/2014/main" id="{0D2EE8D8-8969-090C-4BAC-644D57DDCFB7}"/>
                </a:ext>
              </a:extLst>
            </p:cNvPr>
            <p:cNvSpPr/>
            <p:nvPr/>
          </p:nvSpPr>
          <p:spPr>
            <a:xfrm>
              <a:off x="4353053" y="3200253"/>
              <a:ext cx="458037" cy="104142"/>
            </a:xfrm>
            <a:custGeom>
              <a:avLst/>
              <a:gdLst>
                <a:gd name="connsiteX0" fmla="*/ 450342 w 458037"/>
                <a:gd name="connsiteY0" fmla="*/ 42895 h 104142"/>
                <a:gd name="connsiteX1" fmla="*/ 391820 w 458037"/>
                <a:gd name="connsiteY1" fmla="*/ 17749 h 104142"/>
                <a:gd name="connsiteX2" fmla="*/ 294208 w 458037"/>
                <a:gd name="connsiteY2" fmla="*/ 4490 h 104142"/>
                <a:gd name="connsiteX3" fmla="*/ 50749 w 458037"/>
                <a:gd name="connsiteY3" fmla="*/ 10434 h 104142"/>
                <a:gd name="connsiteX4" fmla="*/ 37033 w 458037"/>
                <a:gd name="connsiteY4" fmla="*/ 19121 h 104142"/>
                <a:gd name="connsiteX5" fmla="*/ 0 w 458037"/>
                <a:gd name="connsiteY5" fmla="*/ 73985 h 104142"/>
                <a:gd name="connsiteX6" fmla="*/ 116357 w 458037"/>
                <a:gd name="connsiteY6" fmla="*/ 91587 h 104142"/>
                <a:gd name="connsiteX7" fmla="*/ 223114 w 458037"/>
                <a:gd name="connsiteY7" fmla="*/ 102788 h 104142"/>
                <a:gd name="connsiteX8" fmla="*/ 328270 w 458037"/>
                <a:gd name="connsiteY8" fmla="*/ 102560 h 104142"/>
                <a:gd name="connsiteX9" fmla="*/ 432740 w 458037"/>
                <a:gd name="connsiteY9" fmla="*/ 73527 h 104142"/>
                <a:gd name="connsiteX10" fmla="*/ 456971 w 458037"/>
                <a:gd name="connsiteY10" fmla="*/ 57525 h 104142"/>
                <a:gd name="connsiteX11" fmla="*/ 450342 w 458037"/>
                <a:gd name="connsiteY11" fmla="*/ 42895 h 104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58037" h="104142">
                  <a:moveTo>
                    <a:pt x="450342" y="42895"/>
                  </a:moveTo>
                  <a:cubicBezTo>
                    <a:pt x="431140" y="33751"/>
                    <a:pt x="412166" y="24607"/>
                    <a:pt x="391820" y="17749"/>
                  </a:cubicBezTo>
                  <a:cubicBezTo>
                    <a:pt x="360045" y="7233"/>
                    <a:pt x="326898" y="7919"/>
                    <a:pt x="294208" y="4490"/>
                  </a:cubicBezTo>
                  <a:cubicBezTo>
                    <a:pt x="212827" y="-3968"/>
                    <a:pt x="131674" y="375"/>
                    <a:pt x="50749" y="10434"/>
                  </a:cubicBezTo>
                  <a:cubicBezTo>
                    <a:pt x="44577" y="11120"/>
                    <a:pt x="38633" y="12263"/>
                    <a:pt x="37033" y="19121"/>
                  </a:cubicBezTo>
                  <a:cubicBezTo>
                    <a:pt x="31775" y="39695"/>
                    <a:pt x="22860" y="59354"/>
                    <a:pt x="0" y="73985"/>
                  </a:cubicBezTo>
                  <a:cubicBezTo>
                    <a:pt x="34747" y="88844"/>
                    <a:pt x="80696" y="87243"/>
                    <a:pt x="116357" y="91587"/>
                  </a:cubicBezTo>
                  <a:cubicBezTo>
                    <a:pt x="152019" y="96387"/>
                    <a:pt x="186995" y="101417"/>
                    <a:pt x="223114" y="102788"/>
                  </a:cubicBezTo>
                  <a:cubicBezTo>
                    <a:pt x="258089" y="104160"/>
                    <a:pt x="293522" y="105074"/>
                    <a:pt x="328270" y="102560"/>
                  </a:cubicBezTo>
                  <a:cubicBezTo>
                    <a:pt x="365074" y="100045"/>
                    <a:pt x="400507" y="92044"/>
                    <a:pt x="432740" y="73527"/>
                  </a:cubicBezTo>
                  <a:cubicBezTo>
                    <a:pt x="441198" y="68727"/>
                    <a:pt x="449199" y="63240"/>
                    <a:pt x="456971" y="57525"/>
                  </a:cubicBezTo>
                  <a:cubicBezTo>
                    <a:pt x="459486" y="49753"/>
                    <a:pt x="457657" y="46324"/>
                    <a:pt x="450342" y="42895"/>
                  </a:cubicBezTo>
                  <a:close/>
                </a:path>
              </a:pathLst>
            </a:custGeom>
            <a:solidFill>
              <a:srgbClr val="FFFFFF"/>
            </a:solidFill>
            <a:ln w="2286" cap="flat">
              <a:noFill/>
              <a:prstDash val="solid"/>
              <a:miter/>
            </a:ln>
          </p:spPr>
          <p:txBody>
            <a:bodyPr rtlCol="0" anchor="ctr"/>
            <a:lstStyle/>
            <a:p>
              <a:endParaRPr lang="en-US"/>
            </a:p>
          </p:txBody>
        </p:sp>
        <p:sp>
          <p:nvSpPr>
            <p:cNvPr id="25" name="Freeform 179">
              <a:extLst>
                <a:ext uri="{FF2B5EF4-FFF2-40B4-BE49-F238E27FC236}">
                  <a16:creationId xmlns:a16="http://schemas.microsoft.com/office/drawing/2014/main" id="{91ECD409-E316-873D-BCC6-23431254168D}"/>
                </a:ext>
              </a:extLst>
            </p:cNvPr>
            <p:cNvSpPr/>
            <p:nvPr/>
          </p:nvSpPr>
          <p:spPr>
            <a:xfrm>
              <a:off x="4809110" y="3257778"/>
              <a:ext cx="685" cy="2286"/>
            </a:xfrm>
            <a:custGeom>
              <a:avLst/>
              <a:gdLst>
                <a:gd name="connsiteX0" fmla="*/ 686 w 685"/>
                <a:gd name="connsiteY0" fmla="*/ 0 h 2286"/>
                <a:gd name="connsiteX1" fmla="*/ 0 w 685"/>
                <a:gd name="connsiteY1" fmla="*/ 2286 h 2286"/>
                <a:gd name="connsiteX2" fmla="*/ 686 w 685"/>
                <a:gd name="connsiteY2" fmla="*/ 0 h 2286"/>
              </a:gdLst>
              <a:ahLst/>
              <a:cxnLst>
                <a:cxn ang="0">
                  <a:pos x="connsiteX0" y="connsiteY0"/>
                </a:cxn>
                <a:cxn ang="0">
                  <a:pos x="connsiteX1" y="connsiteY1"/>
                </a:cxn>
                <a:cxn ang="0">
                  <a:pos x="connsiteX2" y="connsiteY2"/>
                </a:cxn>
              </a:cxnLst>
              <a:rect l="l" t="t" r="r" b="b"/>
              <a:pathLst>
                <a:path w="685" h="2286">
                  <a:moveTo>
                    <a:pt x="686" y="0"/>
                  </a:moveTo>
                  <a:cubicBezTo>
                    <a:pt x="457" y="686"/>
                    <a:pt x="229" y="1372"/>
                    <a:pt x="0" y="2286"/>
                  </a:cubicBezTo>
                  <a:cubicBezTo>
                    <a:pt x="229" y="1372"/>
                    <a:pt x="457" y="686"/>
                    <a:pt x="686" y="0"/>
                  </a:cubicBezTo>
                  <a:close/>
                </a:path>
              </a:pathLst>
            </a:custGeom>
            <a:solidFill>
              <a:srgbClr val="FFFFFF"/>
            </a:solidFill>
            <a:ln w="2286" cap="flat">
              <a:noFill/>
              <a:prstDash val="solid"/>
              <a:miter/>
            </a:ln>
          </p:spPr>
          <p:txBody>
            <a:bodyPr rtlCol="0" anchor="ctr"/>
            <a:lstStyle/>
            <a:p>
              <a:endParaRPr lang="en-US"/>
            </a:p>
          </p:txBody>
        </p:sp>
        <p:sp>
          <p:nvSpPr>
            <p:cNvPr id="26" name="Freeform 180">
              <a:extLst>
                <a:ext uri="{FF2B5EF4-FFF2-40B4-BE49-F238E27FC236}">
                  <a16:creationId xmlns:a16="http://schemas.microsoft.com/office/drawing/2014/main" id="{36685F1E-C45D-43C5-98ED-269C8CFB6858}"/>
                </a:ext>
              </a:extLst>
            </p:cNvPr>
            <p:cNvSpPr/>
            <p:nvPr/>
          </p:nvSpPr>
          <p:spPr>
            <a:xfrm>
              <a:off x="3895282" y="3211830"/>
              <a:ext cx="158151" cy="155455"/>
            </a:xfrm>
            <a:custGeom>
              <a:avLst/>
              <a:gdLst>
                <a:gd name="connsiteX0" fmla="*/ 80352 w 158151"/>
                <a:gd name="connsiteY0" fmla="*/ 155448 h 155455"/>
                <a:gd name="connsiteX1" fmla="*/ 157619 w 158151"/>
                <a:gd name="connsiteY1" fmla="*/ 90068 h 155455"/>
                <a:gd name="connsiteX2" fmla="*/ 85381 w 158151"/>
                <a:gd name="connsiteY2" fmla="*/ 0 h 155455"/>
                <a:gd name="connsiteX3" fmla="*/ 4914 w 158151"/>
                <a:gd name="connsiteY3" fmla="*/ 109042 h 155455"/>
                <a:gd name="connsiteX4" fmla="*/ 80352 w 158151"/>
                <a:gd name="connsiteY4" fmla="*/ 155448 h 1554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151" h="155455">
                  <a:moveTo>
                    <a:pt x="80352" y="155448"/>
                  </a:moveTo>
                  <a:cubicBezTo>
                    <a:pt x="94068" y="155677"/>
                    <a:pt x="150304" y="150876"/>
                    <a:pt x="157619" y="90068"/>
                  </a:cubicBezTo>
                  <a:cubicBezTo>
                    <a:pt x="160591" y="66065"/>
                    <a:pt x="153047" y="0"/>
                    <a:pt x="85381" y="0"/>
                  </a:cubicBezTo>
                  <a:cubicBezTo>
                    <a:pt x="9257" y="0"/>
                    <a:pt x="-10631" y="72466"/>
                    <a:pt x="4914" y="109042"/>
                  </a:cubicBezTo>
                  <a:cubicBezTo>
                    <a:pt x="16573" y="139903"/>
                    <a:pt x="37375" y="154076"/>
                    <a:pt x="80352" y="155448"/>
                  </a:cubicBezTo>
                  <a:close/>
                </a:path>
              </a:pathLst>
            </a:custGeom>
            <a:solidFill>
              <a:srgbClr val="FFFFFF"/>
            </a:solidFill>
            <a:ln w="2286" cap="flat">
              <a:noFill/>
              <a:prstDash val="solid"/>
              <a:miter/>
            </a:ln>
          </p:spPr>
          <p:txBody>
            <a:bodyPr rtlCol="0" anchor="ctr"/>
            <a:lstStyle/>
            <a:p>
              <a:endParaRPr lang="en-US"/>
            </a:p>
          </p:txBody>
        </p:sp>
        <p:sp>
          <p:nvSpPr>
            <p:cNvPr id="27" name="Freeform 181">
              <a:extLst>
                <a:ext uri="{FF2B5EF4-FFF2-40B4-BE49-F238E27FC236}">
                  <a16:creationId xmlns:a16="http://schemas.microsoft.com/office/drawing/2014/main" id="{0087DB81-3C66-CEAB-C0C8-CB5F39CDD5E5}"/>
                </a:ext>
              </a:extLst>
            </p:cNvPr>
            <p:cNvSpPr/>
            <p:nvPr/>
          </p:nvSpPr>
          <p:spPr>
            <a:xfrm>
              <a:off x="4034613" y="3316300"/>
              <a:ext cx="749184" cy="229081"/>
            </a:xfrm>
            <a:custGeom>
              <a:avLst/>
              <a:gdLst>
                <a:gd name="connsiteX0" fmla="*/ 746150 w 749184"/>
                <a:gd name="connsiteY0" fmla="*/ 0 h 229081"/>
                <a:gd name="connsiteX1" fmla="*/ 737235 w 749184"/>
                <a:gd name="connsiteY1" fmla="*/ 6629 h 229081"/>
                <a:gd name="connsiteX2" fmla="*/ 733120 w 749184"/>
                <a:gd name="connsiteY2" fmla="*/ 10058 h 229081"/>
                <a:gd name="connsiteX3" fmla="*/ 731749 w 749184"/>
                <a:gd name="connsiteY3" fmla="*/ 11201 h 229081"/>
                <a:gd name="connsiteX4" fmla="*/ 729005 w 749184"/>
                <a:gd name="connsiteY4" fmla="*/ 13259 h 229081"/>
                <a:gd name="connsiteX5" fmla="*/ 727405 w 749184"/>
                <a:gd name="connsiteY5" fmla="*/ 14402 h 229081"/>
                <a:gd name="connsiteX6" fmla="*/ 724891 w 749184"/>
                <a:gd name="connsiteY6" fmla="*/ 16231 h 229081"/>
                <a:gd name="connsiteX7" fmla="*/ 723062 w 749184"/>
                <a:gd name="connsiteY7" fmla="*/ 17374 h 229081"/>
                <a:gd name="connsiteX8" fmla="*/ 720547 w 749184"/>
                <a:gd name="connsiteY8" fmla="*/ 18974 h 229081"/>
                <a:gd name="connsiteX9" fmla="*/ 718718 w 749184"/>
                <a:gd name="connsiteY9" fmla="*/ 20117 h 229081"/>
                <a:gd name="connsiteX10" fmla="*/ 716204 w 749184"/>
                <a:gd name="connsiteY10" fmla="*/ 21717 h 229081"/>
                <a:gd name="connsiteX11" fmla="*/ 714375 w 749184"/>
                <a:gd name="connsiteY11" fmla="*/ 22860 h 229081"/>
                <a:gd name="connsiteX12" fmla="*/ 711860 w 749184"/>
                <a:gd name="connsiteY12" fmla="*/ 24460 h 229081"/>
                <a:gd name="connsiteX13" fmla="*/ 710032 w 749184"/>
                <a:gd name="connsiteY13" fmla="*/ 25375 h 229081"/>
                <a:gd name="connsiteX14" fmla="*/ 707060 w 749184"/>
                <a:gd name="connsiteY14" fmla="*/ 26975 h 229081"/>
                <a:gd name="connsiteX15" fmla="*/ 705688 w 749184"/>
                <a:gd name="connsiteY15" fmla="*/ 27661 h 229081"/>
                <a:gd name="connsiteX16" fmla="*/ 701573 w 749184"/>
                <a:gd name="connsiteY16" fmla="*/ 29947 h 229081"/>
                <a:gd name="connsiteX17" fmla="*/ 699745 w 749184"/>
                <a:gd name="connsiteY17" fmla="*/ 30861 h 229081"/>
                <a:gd name="connsiteX18" fmla="*/ 697230 w 749184"/>
                <a:gd name="connsiteY18" fmla="*/ 32004 h 229081"/>
                <a:gd name="connsiteX19" fmla="*/ 695173 w 749184"/>
                <a:gd name="connsiteY19" fmla="*/ 32918 h 229081"/>
                <a:gd name="connsiteX20" fmla="*/ 692887 w 749184"/>
                <a:gd name="connsiteY20" fmla="*/ 34061 h 229081"/>
                <a:gd name="connsiteX21" fmla="*/ 690601 w 749184"/>
                <a:gd name="connsiteY21" fmla="*/ 34976 h 229081"/>
                <a:gd name="connsiteX22" fmla="*/ 688315 w 749184"/>
                <a:gd name="connsiteY22" fmla="*/ 35890 h 229081"/>
                <a:gd name="connsiteX23" fmla="*/ 686029 w 749184"/>
                <a:gd name="connsiteY23" fmla="*/ 36805 h 229081"/>
                <a:gd name="connsiteX24" fmla="*/ 683743 w 749184"/>
                <a:gd name="connsiteY24" fmla="*/ 37719 h 229081"/>
                <a:gd name="connsiteX25" fmla="*/ 681457 w 749184"/>
                <a:gd name="connsiteY25" fmla="*/ 38633 h 229081"/>
                <a:gd name="connsiteX26" fmla="*/ 679399 w 749184"/>
                <a:gd name="connsiteY26" fmla="*/ 39319 h 229081"/>
                <a:gd name="connsiteX27" fmla="*/ 677113 w 749184"/>
                <a:gd name="connsiteY27" fmla="*/ 40234 h 229081"/>
                <a:gd name="connsiteX28" fmla="*/ 674827 w 749184"/>
                <a:gd name="connsiteY28" fmla="*/ 40919 h 229081"/>
                <a:gd name="connsiteX29" fmla="*/ 672541 w 749184"/>
                <a:gd name="connsiteY29" fmla="*/ 41605 h 229081"/>
                <a:gd name="connsiteX30" fmla="*/ 672541 w 749184"/>
                <a:gd name="connsiteY30" fmla="*/ 41605 h 229081"/>
                <a:gd name="connsiteX31" fmla="*/ 580415 w 749184"/>
                <a:gd name="connsiteY31" fmla="*/ 127102 h 229081"/>
                <a:gd name="connsiteX32" fmla="*/ 492633 w 749184"/>
                <a:gd name="connsiteY32" fmla="*/ 164592 h 229081"/>
                <a:gd name="connsiteX33" fmla="*/ 374675 w 749184"/>
                <a:gd name="connsiteY33" fmla="*/ 163906 h 229081"/>
                <a:gd name="connsiteX34" fmla="*/ 185623 w 749184"/>
                <a:gd name="connsiteY34" fmla="*/ 97612 h 229081"/>
                <a:gd name="connsiteX35" fmla="*/ 144704 w 749184"/>
                <a:gd name="connsiteY35" fmla="*/ 77267 h 229081"/>
                <a:gd name="connsiteX36" fmla="*/ 127559 w 749184"/>
                <a:gd name="connsiteY36" fmla="*/ 69266 h 229081"/>
                <a:gd name="connsiteX37" fmla="*/ 126187 w 749184"/>
                <a:gd name="connsiteY37" fmla="*/ 68809 h 229081"/>
                <a:gd name="connsiteX38" fmla="*/ 120929 w 749184"/>
                <a:gd name="connsiteY38" fmla="*/ 66751 h 229081"/>
                <a:gd name="connsiteX39" fmla="*/ 110414 w 749184"/>
                <a:gd name="connsiteY39" fmla="*/ 62865 h 229081"/>
                <a:gd name="connsiteX40" fmla="*/ 51435 w 749184"/>
                <a:gd name="connsiteY40" fmla="*/ 48692 h 229081"/>
                <a:gd name="connsiteX41" fmla="*/ 3658 w 749184"/>
                <a:gd name="connsiteY41" fmla="*/ 44577 h 229081"/>
                <a:gd name="connsiteX42" fmla="*/ 3658 w 749184"/>
                <a:gd name="connsiteY42" fmla="*/ 44577 h 229081"/>
                <a:gd name="connsiteX43" fmla="*/ 2515 w 749184"/>
                <a:gd name="connsiteY43" fmla="*/ 46177 h 229081"/>
                <a:gd name="connsiteX44" fmla="*/ 2286 w 749184"/>
                <a:gd name="connsiteY44" fmla="*/ 46406 h 229081"/>
                <a:gd name="connsiteX45" fmla="*/ 1372 w 749184"/>
                <a:gd name="connsiteY45" fmla="*/ 47777 h 229081"/>
                <a:gd name="connsiteX46" fmla="*/ 1143 w 749184"/>
                <a:gd name="connsiteY46" fmla="*/ 48235 h 229081"/>
                <a:gd name="connsiteX47" fmla="*/ 0 w 749184"/>
                <a:gd name="connsiteY47" fmla="*/ 50063 h 229081"/>
                <a:gd name="connsiteX48" fmla="*/ 53492 w 749184"/>
                <a:gd name="connsiteY48" fmla="*/ 83896 h 229081"/>
                <a:gd name="connsiteX49" fmla="*/ 95783 w 749184"/>
                <a:gd name="connsiteY49" fmla="*/ 108585 h 229081"/>
                <a:gd name="connsiteX50" fmla="*/ 118872 w 749184"/>
                <a:gd name="connsiteY50" fmla="*/ 115900 h 229081"/>
                <a:gd name="connsiteX51" fmla="*/ 221056 w 749184"/>
                <a:gd name="connsiteY51" fmla="*/ 175565 h 229081"/>
                <a:gd name="connsiteX52" fmla="*/ 401650 w 749184"/>
                <a:gd name="connsiteY52" fmla="*/ 228600 h 229081"/>
                <a:gd name="connsiteX53" fmla="*/ 451942 w 749184"/>
                <a:gd name="connsiteY53" fmla="*/ 223342 h 229081"/>
                <a:gd name="connsiteX54" fmla="*/ 607390 w 749184"/>
                <a:gd name="connsiteY54" fmla="*/ 171679 h 229081"/>
                <a:gd name="connsiteX55" fmla="*/ 745693 w 749184"/>
                <a:gd name="connsiteY55" fmla="*/ 14402 h 229081"/>
                <a:gd name="connsiteX56" fmla="*/ 746150 w 749184"/>
                <a:gd name="connsiteY56" fmla="*/ 0 h 229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749184" h="229081">
                  <a:moveTo>
                    <a:pt x="746150" y="0"/>
                  </a:moveTo>
                  <a:cubicBezTo>
                    <a:pt x="743179" y="2286"/>
                    <a:pt x="739978" y="4343"/>
                    <a:pt x="737235" y="6629"/>
                  </a:cubicBezTo>
                  <a:cubicBezTo>
                    <a:pt x="735863" y="7772"/>
                    <a:pt x="734492" y="8915"/>
                    <a:pt x="733120" y="10058"/>
                  </a:cubicBezTo>
                  <a:cubicBezTo>
                    <a:pt x="732663" y="10516"/>
                    <a:pt x="732206" y="10744"/>
                    <a:pt x="731749" y="11201"/>
                  </a:cubicBezTo>
                  <a:cubicBezTo>
                    <a:pt x="730834" y="11887"/>
                    <a:pt x="729920" y="12573"/>
                    <a:pt x="729005" y="13259"/>
                  </a:cubicBezTo>
                  <a:cubicBezTo>
                    <a:pt x="728548" y="13716"/>
                    <a:pt x="727862" y="14173"/>
                    <a:pt x="727405" y="14402"/>
                  </a:cubicBezTo>
                  <a:cubicBezTo>
                    <a:pt x="726491" y="15088"/>
                    <a:pt x="725805" y="15545"/>
                    <a:pt x="724891" y="16231"/>
                  </a:cubicBezTo>
                  <a:cubicBezTo>
                    <a:pt x="724205" y="16688"/>
                    <a:pt x="723748" y="17145"/>
                    <a:pt x="723062" y="17374"/>
                  </a:cubicBezTo>
                  <a:cubicBezTo>
                    <a:pt x="722147" y="17831"/>
                    <a:pt x="721462" y="18517"/>
                    <a:pt x="720547" y="18974"/>
                  </a:cubicBezTo>
                  <a:cubicBezTo>
                    <a:pt x="719861" y="19431"/>
                    <a:pt x="719404" y="19660"/>
                    <a:pt x="718718" y="20117"/>
                  </a:cubicBezTo>
                  <a:cubicBezTo>
                    <a:pt x="717804" y="20574"/>
                    <a:pt x="717118" y="21260"/>
                    <a:pt x="716204" y="21717"/>
                  </a:cubicBezTo>
                  <a:cubicBezTo>
                    <a:pt x="715518" y="22174"/>
                    <a:pt x="715061" y="22403"/>
                    <a:pt x="714375" y="22860"/>
                  </a:cubicBezTo>
                  <a:cubicBezTo>
                    <a:pt x="713461" y="23317"/>
                    <a:pt x="712775" y="24003"/>
                    <a:pt x="711860" y="24460"/>
                  </a:cubicBezTo>
                  <a:cubicBezTo>
                    <a:pt x="711175" y="24689"/>
                    <a:pt x="710717" y="25146"/>
                    <a:pt x="710032" y="25375"/>
                  </a:cubicBezTo>
                  <a:cubicBezTo>
                    <a:pt x="709117" y="26060"/>
                    <a:pt x="707974" y="26518"/>
                    <a:pt x="707060" y="26975"/>
                  </a:cubicBezTo>
                  <a:cubicBezTo>
                    <a:pt x="706603" y="27203"/>
                    <a:pt x="706145" y="27432"/>
                    <a:pt x="705688" y="27661"/>
                  </a:cubicBezTo>
                  <a:cubicBezTo>
                    <a:pt x="704317" y="28346"/>
                    <a:pt x="702945" y="29261"/>
                    <a:pt x="701573" y="29947"/>
                  </a:cubicBezTo>
                  <a:cubicBezTo>
                    <a:pt x="700888" y="30175"/>
                    <a:pt x="700430" y="30632"/>
                    <a:pt x="699745" y="30861"/>
                  </a:cubicBezTo>
                  <a:cubicBezTo>
                    <a:pt x="698830" y="31318"/>
                    <a:pt x="698144" y="31775"/>
                    <a:pt x="697230" y="32004"/>
                  </a:cubicBezTo>
                  <a:cubicBezTo>
                    <a:pt x="696544" y="32233"/>
                    <a:pt x="695858" y="32690"/>
                    <a:pt x="695173" y="32918"/>
                  </a:cubicBezTo>
                  <a:cubicBezTo>
                    <a:pt x="694487" y="33376"/>
                    <a:pt x="693572" y="33604"/>
                    <a:pt x="692887" y="34061"/>
                  </a:cubicBezTo>
                  <a:cubicBezTo>
                    <a:pt x="692201" y="34290"/>
                    <a:pt x="691515" y="34747"/>
                    <a:pt x="690601" y="34976"/>
                  </a:cubicBezTo>
                  <a:cubicBezTo>
                    <a:pt x="689915" y="35204"/>
                    <a:pt x="689229" y="35662"/>
                    <a:pt x="688315" y="35890"/>
                  </a:cubicBezTo>
                  <a:cubicBezTo>
                    <a:pt x="687629" y="36119"/>
                    <a:pt x="686714" y="36576"/>
                    <a:pt x="686029" y="36805"/>
                  </a:cubicBezTo>
                  <a:cubicBezTo>
                    <a:pt x="685343" y="37033"/>
                    <a:pt x="684657" y="37262"/>
                    <a:pt x="683743" y="37719"/>
                  </a:cubicBezTo>
                  <a:cubicBezTo>
                    <a:pt x="683057" y="37948"/>
                    <a:pt x="682142" y="38405"/>
                    <a:pt x="681457" y="38633"/>
                  </a:cubicBezTo>
                  <a:cubicBezTo>
                    <a:pt x="680771" y="38862"/>
                    <a:pt x="680085" y="39091"/>
                    <a:pt x="679399" y="39319"/>
                  </a:cubicBezTo>
                  <a:cubicBezTo>
                    <a:pt x="678713" y="39548"/>
                    <a:pt x="677799" y="39776"/>
                    <a:pt x="677113" y="40234"/>
                  </a:cubicBezTo>
                  <a:cubicBezTo>
                    <a:pt x="676427" y="40462"/>
                    <a:pt x="675742" y="40691"/>
                    <a:pt x="674827" y="40919"/>
                  </a:cubicBezTo>
                  <a:cubicBezTo>
                    <a:pt x="674141" y="41148"/>
                    <a:pt x="673227" y="41377"/>
                    <a:pt x="672541" y="41605"/>
                  </a:cubicBezTo>
                  <a:lnTo>
                    <a:pt x="672541" y="41605"/>
                  </a:lnTo>
                  <a:cubicBezTo>
                    <a:pt x="646024" y="74295"/>
                    <a:pt x="615848" y="103784"/>
                    <a:pt x="580415" y="127102"/>
                  </a:cubicBezTo>
                  <a:cubicBezTo>
                    <a:pt x="554126" y="144704"/>
                    <a:pt x="523723" y="158420"/>
                    <a:pt x="492633" y="164592"/>
                  </a:cubicBezTo>
                  <a:cubicBezTo>
                    <a:pt x="453085" y="172593"/>
                    <a:pt x="414452" y="170993"/>
                    <a:pt x="374675" y="163906"/>
                  </a:cubicBezTo>
                  <a:cubicBezTo>
                    <a:pt x="308839" y="152248"/>
                    <a:pt x="245059" y="127559"/>
                    <a:pt x="185623" y="97612"/>
                  </a:cubicBezTo>
                  <a:cubicBezTo>
                    <a:pt x="172136" y="90754"/>
                    <a:pt x="158420" y="83896"/>
                    <a:pt x="144704" y="77267"/>
                  </a:cubicBezTo>
                  <a:cubicBezTo>
                    <a:pt x="138989" y="74524"/>
                    <a:pt x="133274" y="71780"/>
                    <a:pt x="127559" y="69266"/>
                  </a:cubicBezTo>
                  <a:cubicBezTo>
                    <a:pt x="127330" y="69266"/>
                    <a:pt x="127102" y="69037"/>
                    <a:pt x="126187" y="68809"/>
                  </a:cubicBezTo>
                  <a:cubicBezTo>
                    <a:pt x="124358" y="68123"/>
                    <a:pt x="122758" y="67437"/>
                    <a:pt x="120929" y="66751"/>
                  </a:cubicBezTo>
                  <a:cubicBezTo>
                    <a:pt x="117500" y="65380"/>
                    <a:pt x="113843" y="64008"/>
                    <a:pt x="110414" y="62865"/>
                  </a:cubicBezTo>
                  <a:cubicBezTo>
                    <a:pt x="91211" y="56007"/>
                    <a:pt x="71552" y="51664"/>
                    <a:pt x="51435" y="48692"/>
                  </a:cubicBezTo>
                  <a:cubicBezTo>
                    <a:pt x="35662" y="46863"/>
                    <a:pt x="19660" y="45263"/>
                    <a:pt x="3658" y="44577"/>
                  </a:cubicBezTo>
                  <a:cubicBezTo>
                    <a:pt x="3658" y="44577"/>
                    <a:pt x="3658" y="44577"/>
                    <a:pt x="3658" y="44577"/>
                  </a:cubicBezTo>
                  <a:cubicBezTo>
                    <a:pt x="3200" y="45034"/>
                    <a:pt x="2972" y="45720"/>
                    <a:pt x="2515" y="46177"/>
                  </a:cubicBezTo>
                  <a:cubicBezTo>
                    <a:pt x="2515" y="46177"/>
                    <a:pt x="2515" y="46406"/>
                    <a:pt x="2286" y="46406"/>
                  </a:cubicBezTo>
                  <a:cubicBezTo>
                    <a:pt x="2057" y="46863"/>
                    <a:pt x="1829" y="47320"/>
                    <a:pt x="1372" y="47777"/>
                  </a:cubicBezTo>
                  <a:cubicBezTo>
                    <a:pt x="1372" y="48006"/>
                    <a:pt x="1143" y="48006"/>
                    <a:pt x="1143" y="48235"/>
                  </a:cubicBezTo>
                  <a:cubicBezTo>
                    <a:pt x="686" y="48692"/>
                    <a:pt x="457" y="49378"/>
                    <a:pt x="0" y="50063"/>
                  </a:cubicBezTo>
                  <a:cubicBezTo>
                    <a:pt x="21488" y="58750"/>
                    <a:pt x="40691" y="67208"/>
                    <a:pt x="53492" y="83896"/>
                  </a:cubicBezTo>
                  <a:cubicBezTo>
                    <a:pt x="64465" y="98069"/>
                    <a:pt x="79553" y="104013"/>
                    <a:pt x="95783" y="108585"/>
                  </a:cubicBezTo>
                  <a:cubicBezTo>
                    <a:pt x="103556" y="110642"/>
                    <a:pt x="111557" y="112471"/>
                    <a:pt x="118872" y="115900"/>
                  </a:cubicBezTo>
                  <a:cubicBezTo>
                    <a:pt x="154762" y="132359"/>
                    <a:pt x="186766" y="155905"/>
                    <a:pt x="221056" y="175565"/>
                  </a:cubicBezTo>
                  <a:cubicBezTo>
                    <a:pt x="277063" y="207340"/>
                    <a:pt x="334670" y="232943"/>
                    <a:pt x="401650" y="228600"/>
                  </a:cubicBezTo>
                  <a:cubicBezTo>
                    <a:pt x="418567" y="227457"/>
                    <a:pt x="435254" y="225628"/>
                    <a:pt x="451942" y="223342"/>
                  </a:cubicBezTo>
                  <a:cubicBezTo>
                    <a:pt x="506806" y="215798"/>
                    <a:pt x="559384" y="199568"/>
                    <a:pt x="607390" y="171679"/>
                  </a:cubicBezTo>
                  <a:cubicBezTo>
                    <a:pt x="670712" y="134874"/>
                    <a:pt x="716890" y="82067"/>
                    <a:pt x="745693" y="14402"/>
                  </a:cubicBezTo>
                  <a:cubicBezTo>
                    <a:pt x="748208" y="9830"/>
                    <a:pt x="751865" y="5258"/>
                    <a:pt x="746150" y="0"/>
                  </a:cubicBezTo>
                  <a:close/>
                </a:path>
              </a:pathLst>
            </a:custGeom>
            <a:solidFill>
              <a:srgbClr val="FFFFFF"/>
            </a:solidFill>
            <a:ln w="2286" cap="flat">
              <a:noFill/>
              <a:prstDash val="solid"/>
              <a:miter/>
            </a:ln>
          </p:spPr>
          <p:txBody>
            <a:bodyPr rtlCol="0" anchor="ctr"/>
            <a:lstStyle/>
            <a:p>
              <a:endParaRPr lang="en-US"/>
            </a:p>
          </p:txBody>
        </p:sp>
        <p:sp>
          <p:nvSpPr>
            <p:cNvPr id="28" name="Freeform 182">
              <a:extLst>
                <a:ext uri="{FF2B5EF4-FFF2-40B4-BE49-F238E27FC236}">
                  <a16:creationId xmlns:a16="http://schemas.microsoft.com/office/drawing/2014/main" id="{1B2A7872-EB12-DB4E-9DC9-129ACF8F2C86}"/>
                </a:ext>
              </a:extLst>
            </p:cNvPr>
            <p:cNvSpPr/>
            <p:nvPr/>
          </p:nvSpPr>
          <p:spPr>
            <a:xfrm>
              <a:off x="4161715" y="3385337"/>
              <a:ext cx="1288" cy="546"/>
            </a:xfrm>
            <a:custGeom>
              <a:avLst/>
              <a:gdLst>
                <a:gd name="connsiteX0" fmla="*/ 0 w 1288"/>
                <a:gd name="connsiteY0" fmla="*/ 0 h 546"/>
                <a:gd name="connsiteX1" fmla="*/ 1143 w 1288"/>
                <a:gd name="connsiteY1" fmla="*/ 457 h 546"/>
                <a:gd name="connsiteX2" fmla="*/ 0 w 1288"/>
                <a:gd name="connsiteY2" fmla="*/ 0 h 546"/>
              </a:gdLst>
              <a:ahLst/>
              <a:cxnLst>
                <a:cxn ang="0">
                  <a:pos x="connsiteX0" y="connsiteY0"/>
                </a:cxn>
                <a:cxn ang="0">
                  <a:pos x="connsiteX1" y="connsiteY1"/>
                </a:cxn>
                <a:cxn ang="0">
                  <a:pos x="connsiteX2" y="connsiteY2"/>
                </a:cxn>
              </a:cxnLst>
              <a:rect l="l" t="t" r="r" b="b"/>
              <a:pathLst>
                <a:path w="1288" h="546">
                  <a:moveTo>
                    <a:pt x="0" y="0"/>
                  </a:moveTo>
                  <a:cubicBezTo>
                    <a:pt x="457" y="229"/>
                    <a:pt x="914" y="457"/>
                    <a:pt x="1143" y="457"/>
                  </a:cubicBezTo>
                  <a:cubicBezTo>
                    <a:pt x="1600" y="686"/>
                    <a:pt x="914" y="457"/>
                    <a:pt x="0" y="0"/>
                  </a:cubicBezTo>
                  <a:close/>
                </a:path>
              </a:pathLst>
            </a:custGeom>
            <a:solidFill>
              <a:srgbClr val="FFFFFF"/>
            </a:solidFill>
            <a:ln w="2286" cap="flat">
              <a:noFill/>
              <a:prstDash val="solid"/>
              <a:miter/>
            </a:ln>
          </p:spPr>
          <p:txBody>
            <a:bodyPr rtlCol="0" anchor="ctr"/>
            <a:lstStyle/>
            <a:p>
              <a:endParaRPr lang="en-US"/>
            </a:p>
          </p:txBody>
        </p:sp>
        <p:sp>
          <p:nvSpPr>
            <p:cNvPr id="29" name="Freeform 183">
              <a:extLst>
                <a:ext uri="{FF2B5EF4-FFF2-40B4-BE49-F238E27FC236}">
                  <a16:creationId xmlns:a16="http://schemas.microsoft.com/office/drawing/2014/main" id="{7A45DFF9-C91C-0264-52C7-62B3748538CB}"/>
                </a:ext>
              </a:extLst>
            </p:cNvPr>
            <p:cNvSpPr/>
            <p:nvPr/>
          </p:nvSpPr>
          <p:spPr>
            <a:xfrm>
              <a:off x="3781753" y="3380883"/>
              <a:ext cx="372768" cy="493243"/>
            </a:xfrm>
            <a:custGeom>
              <a:avLst/>
              <a:gdLst>
                <a:gd name="connsiteX0" fmla="*/ 253089 w 372768"/>
                <a:gd name="connsiteY0" fmla="*/ 2625 h 493243"/>
                <a:gd name="connsiteX1" fmla="*/ 194110 w 372768"/>
                <a:gd name="connsiteY1" fmla="*/ 1710 h 493243"/>
                <a:gd name="connsiteX2" fmla="*/ 178794 w 372768"/>
                <a:gd name="connsiteY2" fmla="*/ 796 h 493243"/>
                <a:gd name="connsiteX3" fmla="*/ 78667 w 372768"/>
                <a:gd name="connsiteY3" fmla="*/ 34172 h 493243"/>
                <a:gd name="connsiteX4" fmla="*/ 6201 w 372768"/>
                <a:gd name="connsiteY4" fmla="*/ 124697 h 493243"/>
                <a:gd name="connsiteX5" fmla="*/ 2543 w 372768"/>
                <a:gd name="connsiteY5" fmla="*/ 155101 h 493243"/>
                <a:gd name="connsiteX6" fmla="*/ 64722 w 372768"/>
                <a:gd name="connsiteY6" fmla="*/ 238311 h 493243"/>
                <a:gd name="connsiteX7" fmla="*/ 89411 w 372768"/>
                <a:gd name="connsiteY7" fmla="*/ 238997 h 493243"/>
                <a:gd name="connsiteX8" fmla="*/ 90097 w 372768"/>
                <a:gd name="connsiteY8" fmla="*/ 199907 h 493243"/>
                <a:gd name="connsiteX9" fmla="*/ 56721 w 372768"/>
                <a:gd name="connsiteY9" fmla="*/ 165617 h 493243"/>
                <a:gd name="connsiteX10" fmla="*/ 57636 w 372768"/>
                <a:gd name="connsiteY10" fmla="*/ 143671 h 493243"/>
                <a:gd name="connsiteX11" fmla="*/ 100384 w 372768"/>
                <a:gd name="connsiteY11" fmla="*/ 109381 h 493243"/>
                <a:gd name="connsiteX12" fmla="*/ 118215 w 372768"/>
                <a:gd name="connsiteY12" fmla="*/ 120582 h 493243"/>
                <a:gd name="connsiteX13" fmla="*/ 115243 w 372768"/>
                <a:gd name="connsiteY13" fmla="*/ 196935 h 493243"/>
                <a:gd name="connsiteX14" fmla="*/ 105413 w 372768"/>
                <a:gd name="connsiteY14" fmla="*/ 238311 h 493243"/>
                <a:gd name="connsiteX15" fmla="*/ 100841 w 372768"/>
                <a:gd name="connsiteY15" fmla="*/ 252713 h 493243"/>
                <a:gd name="connsiteX16" fmla="*/ 84153 w 372768"/>
                <a:gd name="connsiteY16" fmla="*/ 418677 h 493243"/>
                <a:gd name="connsiteX17" fmla="*/ 78438 w 372768"/>
                <a:gd name="connsiteY17" fmla="*/ 468740 h 493243"/>
                <a:gd name="connsiteX18" fmla="*/ 93983 w 372768"/>
                <a:gd name="connsiteY18" fmla="*/ 492972 h 493243"/>
                <a:gd name="connsiteX19" fmla="*/ 122787 w 372768"/>
                <a:gd name="connsiteY19" fmla="*/ 474227 h 493243"/>
                <a:gd name="connsiteX20" fmla="*/ 158220 w 372768"/>
                <a:gd name="connsiteY20" fmla="*/ 327008 h 493243"/>
                <a:gd name="connsiteX21" fmla="*/ 192738 w 372768"/>
                <a:gd name="connsiteY21" fmla="*/ 270544 h 493243"/>
                <a:gd name="connsiteX22" fmla="*/ 243488 w 372768"/>
                <a:gd name="connsiteY22" fmla="*/ 306206 h 493243"/>
                <a:gd name="connsiteX23" fmla="*/ 245774 w 372768"/>
                <a:gd name="connsiteY23" fmla="*/ 316950 h 493243"/>
                <a:gd name="connsiteX24" fmla="*/ 258118 w 372768"/>
                <a:gd name="connsiteY24" fmla="*/ 397417 h 493243"/>
                <a:gd name="connsiteX25" fmla="*/ 269319 w 372768"/>
                <a:gd name="connsiteY25" fmla="*/ 471255 h 493243"/>
                <a:gd name="connsiteX26" fmla="*/ 289665 w 372768"/>
                <a:gd name="connsiteY26" fmla="*/ 491372 h 493243"/>
                <a:gd name="connsiteX27" fmla="*/ 319840 w 372768"/>
                <a:gd name="connsiteY27" fmla="*/ 441308 h 493243"/>
                <a:gd name="connsiteX28" fmla="*/ 291494 w 372768"/>
                <a:gd name="connsiteY28" fmla="*/ 241969 h 493243"/>
                <a:gd name="connsiteX29" fmla="*/ 277549 w 372768"/>
                <a:gd name="connsiteY29" fmla="*/ 217280 h 493243"/>
                <a:gd name="connsiteX30" fmla="*/ 276863 w 372768"/>
                <a:gd name="connsiteY30" fmla="*/ 198078 h 493243"/>
                <a:gd name="connsiteX31" fmla="*/ 278692 w 372768"/>
                <a:gd name="connsiteY31" fmla="*/ 165845 h 493243"/>
                <a:gd name="connsiteX32" fmla="*/ 264519 w 372768"/>
                <a:gd name="connsiteY32" fmla="*/ 95436 h 493243"/>
                <a:gd name="connsiteX33" fmla="*/ 274577 w 372768"/>
                <a:gd name="connsiteY33" fmla="*/ 96579 h 493243"/>
                <a:gd name="connsiteX34" fmla="*/ 313211 w 372768"/>
                <a:gd name="connsiteY34" fmla="*/ 132241 h 493243"/>
                <a:gd name="connsiteX35" fmla="*/ 313668 w 372768"/>
                <a:gd name="connsiteY35" fmla="*/ 172703 h 493243"/>
                <a:gd name="connsiteX36" fmla="*/ 295151 w 372768"/>
                <a:gd name="connsiteY36" fmla="*/ 197392 h 493243"/>
                <a:gd name="connsiteX37" fmla="*/ 297437 w 372768"/>
                <a:gd name="connsiteY37" fmla="*/ 220709 h 493243"/>
                <a:gd name="connsiteX38" fmla="*/ 320297 w 372768"/>
                <a:gd name="connsiteY38" fmla="*/ 219109 h 493243"/>
                <a:gd name="connsiteX39" fmla="*/ 335156 w 372768"/>
                <a:gd name="connsiteY39" fmla="*/ 202878 h 493243"/>
                <a:gd name="connsiteX40" fmla="*/ 364417 w 372768"/>
                <a:gd name="connsiteY40" fmla="*/ 161730 h 493243"/>
                <a:gd name="connsiteX41" fmla="*/ 363274 w 372768"/>
                <a:gd name="connsiteY41" fmla="*/ 121497 h 493243"/>
                <a:gd name="connsiteX42" fmla="*/ 315039 w 372768"/>
                <a:gd name="connsiteY42" fmla="*/ 48802 h 493243"/>
                <a:gd name="connsiteX43" fmla="*/ 253089 w 372768"/>
                <a:gd name="connsiteY43" fmla="*/ 2625 h 493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372768" h="493243">
                  <a:moveTo>
                    <a:pt x="253089" y="2625"/>
                  </a:moveTo>
                  <a:cubicBezTo>
                    <a:pt x="233429" y="-3319"/>
                    <a:pt x="213770" y="2853"/>
                    <a:pt x="194110" y="1710"/>
                  </a:cubicBezTo>
                  <a:cubicBezTo>
                    <a:pt x="189081" y="1482"/>
                    <a:pt x="183823" y="1025"/>
                    <a:pt x="178794" y="796"/>
                  </a:cubicBezTo>
                  <a:cubicBezTo>
                    <a:pt x="139017" y="-576"/>
                    <a:pt x="112728" y="3539"/>
                    <a:pt x="78667" y="34172"/>
                  </a:cubicBezTo>
                  <a:cubicBezTo>
                    <a:pt x="59465" y="56803"/>
                    <a:pt x="24946" y="100237"/>
                    <a:pt x="6201" y="124697"/>
                  </a:cubicBezTo>
                  <a:cubicBezTo>
                    <a:pt x="-1572" y="134756"/>
                    <a:pt x="-1114" y="143671"/>
                    <a:pt x="2543" y="155101"/>
                  </a:cubicBezTo>
                  <a:cubicBezTo>
                    <a:pt x="13287" y="190534"/>
                    <a:pt x="38662" y="214537"/>
                    <a:pt x="64722" y="238311"/>
                  </a:cubicBezTo>
                  <a:cubicBezTo>
                    <a:pt x="72723" y="245627"/>
                    <a:pt x="82096" y="246541"/>
                    <a:pt x="89411" y="238997"/>
                  </a:cubicBezTo>
                  <a:cubicBezTo>
                    <a:pt x="102899" y="225053"/>
                    <a:pt x="101984" y="215223"/>
                    <a:pt x="90097" y="199907"/>
                  </a:cubicBezTo>
                  <a:cubicBezTo>
                    <a:pt x="84153" y="192363"/>
                    <a:pt x="60608" y="170874"/>
                    <a:pt x="56721" y="165617"/>
                  </a:cubicBezTo>
                  <a:cubicBezTo>
                    <a:pt x="51235" y="158073"/>
                    <a:pt x="51235" y="150072"/>
                    <a:pt x="57636" y="143671"/>
                  </a:cubicBezTo>
                  <a:cubicBezTo>
                    <a:pt x="70666" y="130641"/>
                    <a:pt x="83696" y="117839"/>
                    <a:pt x="100384" y="109381"/>
                  </a:cubicBezTo>
                  <a:cubicBezTo>
                    <a:pt x="114557" y="102066"/>
                    <a:pt x="119358" y="105266"/>
                    <a:pt x="118215" y="120582"/>
                  </a:cubicBezTo>
                  <a:cubicBezTo>
                    <a:pt x="115929" y="145957"/>
                    <a:pt x="114786" y="171332"/>
                    <a:pt x="115243" y="196935"/>
                  </a:cubicBezTo>
                  <a:cubicBezTo>
                    <a:pt x="115472" y="211108"/>
                    <a:pt x="117529" y="226424"/>
                    <a:pt x="105413" y="238311"/>
                  </a:cubicBezTo>
                  <a:cubicBezTo>
                    <a:pt x="101756" y="241969"/>
                    <a:pt x="101298" y="247227"/>
                    <a:pt x="100841" y="252713"/>
                  </a:cubicBezTo>
                  <a:cubicBezTo>
                    <a:pt x="98327" y="308263"/>
                    <a:pt x="90326" y="363584"/>
                    <a:pt x="84153" y="418677"/>
                  </a:cubicBezTo>
                  <a:cubicBezTo>
                    <a:pt x="82325" y="435365"/>
                    <a:pt x="79581" y="452052"/>
                    <a:pt x="78438" y="468740"/>
                  </a:cubicBezTo>
                  <a:cubicBezTo>
                    <a:pt x="77295" y="484514"/>
                    <a:pt x="80724" y="491600"/>
                    <a:pt x="93983" y="492972"/>
                  </a:cubicBezTo>
                  <a:cubicBezTo>
                    <a:pt x="111814" y="494801"/>
                    <a:pt x="119815" y="487257"/>
                    <a:pt x="122787" y="474227"/>
                  </a:cubicBezTo>
                  <a:cubicBezTo>
                    <a:pt x="134445" y="425078"/>
                    <a:pt x="146104" y="375929"/>
                    <a:pt x="158220" y="327008"/>
                  </a:cubicBezTo>
                  <a:cubicBezTo>
                    <a:pt x="162335" y="309863"/>
                    <a:pt x="170793" y="272373"/>
                    <a:pt x="192738" y="270544"/>
                  </a:cubicBezTo>
                  <a:cubicBezTo>
                    <a:pt x="226800" y="267572"/>
                    <a:pt x="234572" y="273287"/>
                    <a:pt x="243488" y="306206"/>
                  </a:cubicBezTo>
                  <a:cubicBezTo>
                    <a:pt x="244402" y="309635"/>
                    <a:pt x="245316" y="313292"/>
                    <a:pt x="245774" y="316950"/>
                  </a:cubicBezTo>
                  <a:cubicBezTo>
                    <a:pt x="249888" y="343696"/>
                    <a:pt x="254232" y="370442"/>
                    <a:pt x="258118" y="397417"/>
                  </a:cubicBezTo>
                  <a:cubicBezTo>
                    <a:pt x="261776" y="422106"/>
                    <a:pt x="265433" y="446566"/>
                    <a:pt x="269319" y="471255"/>
                  </a:cubicBezTo>
                  <a:cubicBezTo>
                    <a:pt x="271148" y="482685"/>
                    <a:pt x="276863" y="491143"/>
                    <a:pt x="289665" y="491372"/>
                  </a:cubicBezTo>
                  <a:cubicBezTo>
                    <a:pt x="311839" y="492057"/>
                    <a:pt x="324183" y="479942"/>
                    <a:pt x="319840" y="441308"/>
                  </a:cubicBezTo>
                  <a:cubicBezTo>
                    <a:pt x="313896" y="389645"/>
                    <a:pt x="304524" y="293633"/>
                    <a:pt x="291494" y="241969"/>
                  </a:cubicBezTo>
                  <a:cubicBezTo>
                    <a:pt x="291494" y="241969"/>
                    <a:pt x="293094" y="241969"/>
                    <a:pt x="277549" y="217280"/>
                  </a:cubicBezTo>
                  <a:cubicBezTo>
                    <a:pt x="274120" y="211794"/>
                    <a:pt x="273891" y="203793"/>
                    <a:pt x="276863" y="198078"/>
                  </a:cubicBezTo>
                  <a:cubicBezTo>
                    <a:pt x="282578" y="187334"/>
                    <a:pt x="280521" y="176589"/>
                    <a:pt x="278692" y="165845"/>
                  </a:cubicBezTo>
                  <a:cubicBezTo>
                    <a:pt x="275263" y="145728"/>
                    <a:pt x="259718" y="98637"/>
                    <a:pt x="264519" y="95436"/>
                  </a:cubicBezTo>
                  <a:cubicBezTo>
                    <a:pt x="267948" y="93150"/>
                    <a:pt x="271605" y="94065"/>
                    <a:pt x="274577" y="96579"/>
                  </a:cubicBezTo>
                  <a:cubicBezTo>
                    <a:pt x="287836" y="108009"/>
                    <a:pt x="302466" y="118068"/>
                    <a:pt x="313211" y="132241"/>
                  </a:cubicBezTo>
                  <a:cubicBezTo>
                    <a:pt x="323726" y="145957"/>
                    <a:pt x="323726" y="158530"/>
                    <a:pt x="313668" y="172703"/>
                  </a:cubicBezTo>
                  <a:cubicBezTo>
                    <a:pt x="307724" y="181161"/>
                    <a:pt x="300866" y="188705"/>
                    <a:pt x="295151" y="197392"/>
                  </a:cubicBezTo>
                  <a:cubicBezTo>
                    <a:pt x="289208" y="206079"/>
                    <a:pt x="290351" y="214080"/>
                    <a:pt x="297437" y="220709"/>
                  </a:cubicBezTo>
                  <a:cubicBezTo>
                    <a:pt x="304752" y="227567"/>
                    <a:pt x="313668" y="225738"/>
                    <a:pt x="320297" y="219109"/>
                  </a:cubicBezTo>
                  <a:cubicBezTo>
                    <a:pt x="325555" y="214080"/>
                    <a:pt x="330813" y="209051"/>
                    <a:pt x="335156" y="202878"/>
                  </a:cubicBezTo>
                  <a:cubicBezTo>
                    <a:pt x="344757" y="188934"/>
                    <a:pt x="354816" y="175446"/>
                    <a:pt x="364417" y="161730"/>
                  </a:cubicBezTo>
                  <a:cubicBezTo>
                    <a:pt x="375847" y="145500"/>
                    <a:pt x="375618" y="137956"/>
                    <a:pt x="363274" y="121497"/>
                  </a:cubicBezTo>
                  <a:cubicBezTo>
                    <a:pt x="344986" y="96808"/>
                    <a:pt x="336299" y="76920"/>
                    <a:pt x="315039" y="48802"/>
                  </a:cubicBezTo>
                  <a:cubicBezTo>
                    <a:pt x="298809" y="25256"/>
                    <a:pt x="278692" y="10397"/>
                    <a:pt x="253089" y="2625"/>
                  </a:cubicBezTo>
                  <a:close/>
                </a:path>
              </a:pathLst>
            </a:custGeom>
            <a:solidFill>
              <a:srgbClr val="FFC000"/>
            </a:solidFill>
            <a:ln w="2286" cap="flat">
              <a:noFill/>
              <a:prstDash val="solid"/>
              <a:miter/>
            </a:ln>
          </p:spPr>
          <p:txBody>
            <a:bodyPr rtlCol="0" anchor="ctr"/>
            <a:lstStyle/>
            <a:p>
              <a:endParaRPr lang="en-US"/>
            </a:p>
          </p:txBody>
        </p:sp>
        <p:sp>
          <p:nvSpPr>
            <p:cNvPr id="30" name="Freeform 184">
              <a:extLst>
                <a:ext uri="{FF2B5EF4-FFF2-40B4-BE49-F238E27FC236}">
                  <a16:creationId xmlns:a16="http://schemas.microsoft.com/office/drawing/2014/main" id="{BCC06464-3F0F-C744-7D00-402D3F99F23F}"/>
                </a:ext>
              </a:extLst>
            </p:cNvPr>
            <p:cNvSpPr/>
            <p:nvPr/>
          </p:nvSpPr>
          <p:spPr>
            <a:xfrm>
              <a:off x="4352139" y="3258007"/>
              <a:ext cx="457885" cy="97550"/>
            </a:xfrm>
            <a:custGeom>
              <a:avLst/>
              <a:gdLst>
                <a:gd name="connsiteX0" fmla="*/ 329184 w 457885"/>
                <a:gd name="connsiteY0" fmla="*/ 45034 h 97550"/>
                <a:gd name="connsiteX1" fmla="*/ 224028 w 457885"/>
                <a:gd name="connsiteY1" fmla="*/ 45263 h 97550"/>
                <a:gd name="connsiteX2" fmla="*/ 117272 w 457885"/>
                <a:gd name="connsiteY2" fmla="*/ 34061 h 97550"/>
                <a:gd name="connsiteX3" fmla="*/ 914 w 457885"/>
                <a:gd name="connsiteY3" fmla="*/ 16459 h 97550"/>
                <a:gd name="connsiteX4" fmla="*/ 0 w 457885"/>
                <a:gd name="connsiteY4" fmla="*/ 17145 h 97550"/>
                <a:gd name="connsiteX5" fmla="*/ 63551 w 457885"/>
                <a:gd name="connsiteY5" fmla="*/ 38862 h 97550"/>
                <a:gd name="connsiteX6" fmla="*/ 259918 w 457885"/>
                <a:gd name="connsiteY6" fmla="*/ 94412 h 97550"/>
                <a:gd name="connsiteX7" fmla="*/ 413080 w 457885"/>
                <a:gd name="connsiteY7" fmla="*/ 58293 h 97550"/>
                <a:gd name="connsiteX8" fmla="*/ 457200 w 457885"/>
                <a:gd name="connsiteY8" fmla="*/ 2286 h 97550"/>
                <a:gd name="connsiteX9" fmla="*/ 457886 w 457885"/>
                <a:gd name="connsiteY9" fmla="*/ 0 h 97550"/>
                <a:gd name="connsiteX10" fmla="*/ 457886 w 457885"/>
                <a:gd name="connsiteY10" fmla="*/ 0 h 97550"/>
                <a:gd name="connsiteX11" fmla="*/ 433654 w 457885"/>
                <a:gd name="connsiteY11" fmla="*/ 16002 h 97550"/>
                <a:gd name="connsiteX12" fmla="*/ 329184 w 457885"/>
                <a:gd name="connsiteY12" fmla="*/ 45034 h 97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57885" h="97550">
                  <a:moveTo>
                    <a:pt x="329184" y="45034"/>
                  </a:moveTo>
                  <a:cubicBezTo>
                    <a:pt x="294437" y="47549"/>
                    <a:pt x="258775" y="46634"/>
                    <a:pt x="224028" y="45263"/>
                  </a:cubicBezTo>
                  <a:cubicBezTo>
                    <a:pt x="187909" y="43891"/>
                    <a:pt x="152933" y="38862"/>
                    <a:pt x="117272" y="34061"/>
                  </a:cubicBezTo>
                  <a:cubicBezTo>
                    <a:pt x="81610" y="29718"/>
                    <a:pt x="35890" y="31318"/>
                    <a:pt x="914" y="16459"/>
                  </a:cubicBezTo>
                  <a:cubicBezTo>
                    <a:pt x="686" y="16688"/>
                    <a:pt x="229" y="16916"/>
                    <a:pt x="0" y="17145"/>
                  </a:cubicBezTo>
                  <a:cubicBezTo>
                    <a:pt x="21031" y="24460"/>
                    <a:pt x="45720" y="32233"/>
                    <a:pt x="63551" y="38862"/>
                  </a:cubicBezTo>
                  <a:cubicBezTo>
                    <a:pt x="127559" y="62408"/>
                    <a:pt x="192253" y="83896"/>
                    <a:pt x="259918" y="94412"/>
                  </a:cubicBezTo>
                  <a:cubicBezTo>
                    <a:pt x="315697" y="102870"/>
                    <a:pt x="367589" y="95326"/>
                    <a:pt x="413080" y="58293"/>
                  </a:cubicBezTo>
                  <a:cubicBezTo>
                    <a:pt x="432283" y="42748"/>
                    <a:pt x="448056" y="25832"/>
                    <a:pt x="457200" y="2286"/>
                  </a:cubicBezTo>
                  <a:cubicBezTo>
                    <a:pt x="457429" y="1600"/>
                    <a:pt x="457657" y="686"/>
                    <a:pt x="457886" y="0"/>
                  </a:cubicBezTo>
                  <a:lnTo>
                    <a:pt x="457886" y="0"/>
                  </a:lnTo>
                  <a:cubicBezTo>
                    <a:pt x="450113" y="5715"/>
                    <a:pt x="442112" y="11201"/>
                    <a:pt x="433654" y="16002"/>
                  </a:cubicBezTo>
                  <a:cubicBezTo>
                    <a:pt x="401193" y="34519"/>
                    <a:pt x="365989" y="42520"/>
                    <a:pt x="329184" y="45034"/>
                  </a:cubicBezTo>
                  <a:close/>
                </a:path>
              </a:pathLst>
            </a:custGeom>
            <a:solidFill>
              <a:srgbClr val="FFFFFF"/>
            </a:solidFill>
            <a:ln w="2286" cap="flat">
              <a:noFill/>
              <a:prstDash val="solid"/>
              <a:miter/>
            </a:ln>
          </p:spPr>
          <p:txBody>
            <a:bodyPr rtlCol="0" anchor="ctr"/>
            <a:lstStyle/>
            <a:p>
              <a:endParaRPr lang="en-US"/>
            </a:p>
          </p:txBody>
        </p:sp>
        <p:sp>
          <p:nvSpPr>
            <p:cNvPr id="31" name="Freeform 185">
              <a:extLst>
                <a:ext uri="{FF2B5EF4-FFF2-40B4-BE49-F238E27FC236}">
                  <a16:creationId xmlns:a16="http://schemas.microsoft.com/office/drawing/2014/main" id="{08DDC02B-531B-FF30-0EE8-B686BF7EB793}"/>
                </a:ext>
              </a:extLst>
            </p:cNvPr>
            <p:cNvSpPr/>
            <p:nvPr/>
          </p:nvSpPr>
          <p:spPr>
            <a:xfrm>
              <a:off x="3675120" y="3187464"/>
              <a:ext cx="1156224" cy="700670"/>
            </a:xfrm>
            <a:custGeom>
              <a:avLst/>
              <a:gdLst>
                <a:gd name="connsiteX0" fmla="*/ 1147934 w 1156224"/>
                <a:gd name="connsiteY0" fmla="*/ 43568 h 700670"/>
                <a:gd name="connsiteX1" fmla="*/ 1117073 w 1156224"/>
                <a:gd name="connsiteY1" fmla="*/ 34196 h 700670"/>
                <a:gd name="connsiteX2" fmla="*/ 1054894 w 1156224"/>
                <a:gd name="connsiteY2" fmla="*/ 13393 h 700670"/>
                <a:gd name="connsiteX3" fmla="*/ 936936 w 1156224"/>
                <a:gd name="connsiteY3" fmla="*/ 1506 h 700670"/>
                <a:gd name="connsiteX4" fmla="*/ 710851 w 1156224"/>
                <a:gd name="connsiteY4" fmla="*/ 9507 h 700670"/>
                <a:gd name="connsiteX5" fmla="*/ 699192 w 1156224"/>
                <a:gd name="connsiteY5" fmla="*/ 24137 h 700670"/>
                <a:gd name="connsiteX6" fmla="*/ 695535 w 1156224"/>
                <a:gd name="connsiteY6" fmla="*/ 51112 h 700670"/>
                <a:gd name="connsiteX7" fmla="*/ 634041 w 1156224"/>
                <a:gd name="connsiteY7" fmla="*/ 79687 h 700670"/>
                <a:gd name="connsiteX8" fmla="*/ 402469 w 1156224"/>
                <a:gd name="connsiteY8" fmla="*/ 71229 h 700670"/>
                <a:gd name="connsiteX9" fmla="*/ 386239 w 1156224"/>
                <a:gd name="connsiteY9" fmla="*/ 62771 h 700670"/>
                <a:gd name="connsiteX10" fmla="*/ 356521 w 1156224"/>
                <a:gd name="connsiteY10" fmla="*/ 24594 h 700670"/>
                <a:gd name="connsiteX11" fmla="*/ 249079 w 1156224"/>
                <a:gd name="connsiteY11" fmla="*/ 24594 h 700670"/>
                <a:gd name="connsiteX12" fmla="*/ 206331 w 1156224"/>
                <a:gd name="connsiteY12" fmla="*/ 105290 h 700670"/>
                <a:gd name="connsiteX13" fmla="*/ 196501 w 1156224"/>
                <a:gd name="connsiteY13" fmla="*/ 119463 h 700670"/>
                <a:gd name="connsiteX14" fmla="*/ 172726 w 1156224"/>
                <a:gd name="connsiteY14" fmla="*/ 207474 h 700670"/>
                <a:gd name="connsiteX15" fmla="*/ 169755 w 1156224"/>
                <a:gd name="connsiteY15" fmla="*/ 224619 h 700670"/>
                <a:gd name="connsiteX16" fmla="*/ 97288 w 1156224"/>
                <a:gd name="connsiteY16" fmla="*/ 310573 h 700670"/>
                <a:gd name="connsiteX17" fmla="*/ 89973 w 1156224"/>
                <a:gd name="connsiteY17" fmla="*/ 339148 h 700670"/>
                <a:gd name="connsiteX18" fmla="*/ 100032 w 1156224"/>
                <a:gd name="connsiteY18" fmla="*/ 365894 h 700670"/>
                <a:gd name="connsiteX19" fmla="*/ 159468 w 1156224"/>
                <a:gd name="connsiteY19" fmla="*/ 444304 h 700670"/>
                <a:gd name="connsiteX20" fmla="*/ 184614 w 1156224"/>
                <a:gd name="connsiteY20" fmla="*/ 452305 h 700670"/>
                <a:gd name="connsiteX21" fmla="*/ 193072 w 1156224"/>
                <a:gd name="connsiteY21" fmla="*/ 464192 h 700670"/>
                <a:gd name="connsiteX22" fmla="*/ 191929 w 1156224"/>
                <a:gd name="connsiteY22" fmla="*/ 479508 h 700670"/>
                <a:gd name="connsiteX23" fmla="*/ 178441 w 1156224"/>
                <a:gd name="connsiteY23" fmla="*/ 597466 h 700670"/>
                <a:gd name="connsiteX24" fmla="*/ 171126 w 1156224"/>
                <a:gd name="connsiteY24" fmla="*/ 665132 h 700670"/>
                <a:gd name="connsiteX25" fmla="*/ 154667 w 1156224"/>
                <a:gd name="connsiteY25" fmla="*/ 674047 h 700670"/>
                <a:gd name="connsiteX26" fmla="*/ 25508 w 1156224"/>
                <a:gd name="connsiteY26" fmla="*/ 669932 h 700670"/>
                <a:gd name="connsiteX27" fmla="*/ 4020 w 1156224"/>
                <a:gd name="connsiteY27" fmla="*/ 671761 h 700670"/>
                <a:gd name="connsiteX28" fmla="*/ 133 w 1156224"/>
                <a:gd name="connsiteY28" fmla="*/ 678848 h 700670"/>
                <a:gd name="connsiteX29" fmla="*/ 4705 w 1156224"/>
                <a:gd name="connsiteY29" fmla="*/ 682734 h 700670"/>
                <a:gd name="connsiteX30" fmla="*/ 148723 w 1156224"/>
                <a:gd name="connsiteY30" fmla="*/ 685020 h 700670"/>
                <a:gd name="connsiteX31" fmla="*/ 173641 w 1156224"/>
                <a:gd name="connsiteY31" fmla="*/ 689363 h 700670"/>
                <a:gd name="connsiteX32" fmla="*/ 208617 w 1156224"/>
                <a:gd name="connsiteY32" fmla="*/ 700565 h 700670"/>
                <a:gd name="connsiteX33" fmla="*/ 242449 w 1156224"/>
                <a:gd name="connsiteY33" fmla="*/ 673133 h 700670"/>
                <a:gd name="connsiteX34" fmla="*/ 269881 w 1156224"/>
                <a:gd name="connsiteY34" fmla="*/ 553346 h 700670"/>
                <a:gd name="connsiteX35" fmla="*/ 289312 w 1156224"/>
                <a:gd name="connsiteY35" fmla="*/ 490481 h 700670"/>
                <a:gd name="connsiteX36" fmla="*/ 312401 w 1156224"/>
                <a:gd name="connsiteY36" fmla="*/ 477451 h 700670"/>
                <a:gd name="connsiteX37" fmla="*/ 332975 w 1156224"/>
                <a:gd name="connsiteY37" fmla="*/ 490938 h 700670"/>
                <a:gd name="connsiteX38" fmla="*/ 338461 w 1156224"/>
                <a:gd name="connsiteY38" fmla="*/ 509912 h 700670"/>
                <a:gd name="connsiteX39" fmla="*/ 351949 w 1156224"/>
                <a:gd name="connsiteY39" fmla="*/ 603410 h 700670"/>
                <a:gd name="connsiteX40" fmla="*/ 363150 w 1156224"/>
                <a:gd name="connsiteY40" fmla="*/ 677247 h 700670"/>
                <a:gd name="connsiteX41" fmla="*/ 375952 w 1156224"/>
                <a:gd name="connsiteY41" fmla="*/ 694850 h 700670"/>
                <a:gd name="connsiteX42" fmla="*/ 422129 w 1156224"/>
                <a:gd name="connsiteY42" fmla="*/ 693249 h 700670"/>
                <a:gd name="connsiteX43" fmla="*/ 440417 w 1156224"/>
                <a:gd name="connsiteY43" fmla="*/ 666046 h 700670"/>
                <a:gd name="connsiteX44" fmla="*/ 438360 w 1156224"/>
                <a:gd name="connsiteY44" fmla="*/ 633128 h 700670"/>
                <a:gd name="connsiteX45" fmla="*/ 418243 w 1156224"/>
                <a:gd name="connsiteY45" fmla="*/ 469907 h 700670"/>
                <a:gd name="connsiteX46" fmla="*/ 420300 w 1156224"/>
                <a:gd name="connsiteY46" fmla="*/ 430817 h 700670"/>
                <a:gd name="connsiteX47" fmla="*/ 440188 w 1156224"/>
                <a:gd name="connsiteY47" fmla="*/ 420072 h 700670"/>
                <a:gd name="connsiteX48" fmla="*/ 489109 w 1156224"/>
                <a:gd name="connsiteY48" fmla="*/ 349892 h 700670"/>
                <a:gd name="connsiteX49" fmla="*/ 486823 w 1156224"/>
                <a:gd name="connsiteY49" fmla="*/ 317431 h 700670"/>
                <a:gd name="connsiteX50" fmla="*/ 439503 w 1156224"/>
                <a:gd name="connsiteY50" fmla="*/ 244508 h 700670"/>
                <a:gd name="connsiteX51" fmla="*/ 493681 w 1156224"/>
                <a:gd name="connsiteY51" fmla="*/ 266910 h 700670"/>
                <a:gd name="connsiteX52" fmla="*/ 614839 w 1156224"/>
                <a:gd name="connsiteY52" fmla="*/ 337776 h 700670"/>
                <a:gd name="connsiteX53" fmla="*/ 734854 w 1156224"/>
                <a:gd name="connsiteY53" fmla="*/ 370009 h 700670"/>
                <a:gd name="connsiteX54" fmla="*/ 943566 w 1156224"/>
                <a:gd name="connsiteY54" fmla="*/ 327032 h 700670"/>
                <a:gd name="connsiteX55" fmla="*/ 1118445 w 1156224"/>
                <a:gd name="connsiteY55" fmla="*/ 144609 h 700670"/>
                <a:gd name="connsiteX56" fmla="*/ 1146105 w 1156224"/>
                <a:gd name="connsiteY56" fmla="*/ 84716 h 700670"/>
                <a:gd name="connsiteX57" fmla="*/ 1156164 w 1156224"/>
                <a:gd name="connsiteY57" fmla="*/ 54084 h 700670"/>
                <a:gd name="connsiteX58" fmla="*/ 1147934 w 1156224"/>
                <a:gd name="connsiteY58" fmla="*/ 43568 h 700670"/>
                <a:gd name="connsiteX59" fmla="*/ 305772 w 1156224"/>
                <a:gd name="connsiteY59" fmla="*/ 24366 h 700670"/>
                <a:gd name="connsiteX60" fmla="*/ 378009 w 1156224"/>
                <a:gd name="connsiteY60" fmla="*/ 114434 h 700670"/>
                <a:gd name="connsiteX61" fmla="*/ 300742 w 1156224"/>
                <a:gd name="connsiteY61" fmla="*/ 179814 h 700670"/>
                <a:gd name="connsiteX62" fmla="*/ 225533 w 1156224"/>
                <a:gd name="connsiteY62" fmla="*/ 133408 h 700670"/>
                <a:gd name="connsiteX63" fmla="*/ 305772 w 1156224"/>
                <a:gd name="connsiteY63" fmla="*/ 24366 h 700670"/>
                <a:gd name="connsiteX64" fmla="*/ 177527 w 1156224"/>
                <a:gd name="connsiteY64" fmla="*/ 171356 h 700670"/>
                <a:gd name="connsiteX65" fmla="*/ 206331 w 1156224"/>
                <a:gd name="connsiteY65" fmla="*/ 130893 h 700670"/>
                <a:gd name="connsiteX66" fmla="*/ 237192 w 1156224"/>
                <a:gd name="connsiteY66" fmla="*/ 180500 h 700670"/>
                <a:gd name="connsiteX67" fmla="*/ 195815 w 1156224"/>
                <a:gd name="connsiteY67" fmla="*/ 200845 h 700670"/>
                <a:gd name="connsiteX68" fmla="*/ 184614 w 1156224"/>
                <a:gd name="connsiteY68" fmla="*/ 198102 h 700670"/>
                <a:gd name="connsiteX69" fmla="*/ 177527 w 1156224"/>
                <a:gd name="connsiteY69" fmla="*/ 171356 h 700670"/>
                <a:gd name="connsiteX70" fmla="*/ 469906 w 1156224"/>
                <a:gd name="connsiteY70" fmla="*/ 314916 h 700670"/>
                <a:gd name="connsiteX71" fmla="*/ 471049 w 1156224"/>
                <a:gd name="connsiteY71" fmla="*/ 355150 h 700670"/>
                <a:gd name="connsiteX72" fmla="*/ 441789 w 1156224"/>
                <a:gd name="connsiteY72" fmla="*/ 396298 h 700670"/>
                <a:gd name="connsiteX73" fmla="*/ 426930 w 1156224"/>
                <a:gd name="connsiteY73" fmla="*/ 412529 h 700670"/>
                <a:gd name="connsiteX74" fmla="*/ 404070 w 1156224"/>
                <a:gd name="connsiteY74" fmla="*/ 414129 h 700670"/>
                <a:gd name="connsiteX75" fmla="*/ 401784 w 1156224"/>
                <a:gd name="connsiteY75" fmla="*/ 390812 h 700670"/>
                <a:gd name="connsiteX76" fmla="*/ 420300 w 1156224"/>
                <a:gd name="connsiteY76" fmla="*/ 366123 h 700670"/>
                <a:gd name="connsiteX77" fmla="*/ 419843 w 1156224"/>
                <a:gd name="connsiteY77" fmla="*/ 325661 h 700670"/>
                <a:gd name="connsiteX78" fmla="*/ 381210 w 1156224"/>
                <a:gd name="connsiteY78" fmla="*/ 289999 h 700670"/>
                <a:gd name="connsiteX79" fmla="*/ 371151 w 1156224"/>
                <a:gd name="connsiteY79" fmla="*/ 288856 h 700670"/>
                <a:gd name="connsiteX80" fmla="*/ 385324 w 1156224"/>
                <a:gd name="connsiteY80" fmla="*/ 359265 h 700670"/>
                <a:gd name="connsiteX81" fmla="*/ 383496 w 1156224"/>
                <a:gd name="connsiteY81" fmla="*/ 391497 h 700670"/>
                <a:gd name="connsiteX82" fmla="*/ 384181 w 1156224"/>
                <a:gd name="connsiteY82" fmla="*/ 410700 h 700670"/>
                <a:gd name="connsiteX83" fmla="*/ 398126 w 1156224"/>
                <a:gd name="connsiteY83" fmla="*/ 435389 h 700670"/>
                <a:gd name="connsiteX84" fmla="*/ 426472 w 1156224"/>
                <a:gd name="connsiteY84" fmla="*/ 634728 h 700670"/>
                <a:gd name="connsiteX85" fmla="*/ 396297 w 1156224"/>
                <a:gd name="connsiteY85" fmla="*/ 684791 h 700670"/>
                <a:gd name="connsiteX86" fmla="*/ 375952 w 1156224"/>
                <a:gd name="connsiteY86" fmla="*/ 664674 h 700670"/>
                <a:gd name="connsiteX87" fmla="*/ 364750 w 1156224"/>
                <a:gd name="connsiteY87" fmla="*/ 590837 h 700670"/>
                <a:gd name="connsiteX88" fmla="*/ 352406 w 1156224"/>
                <a:gd name="connsiteY88" fmla="*/ 510369 h 700670"/>
                <a:gd name="connsiteX89" fmla="*/ 350120 w 1156224"/>
                <a:gd name="connsiteY89" fmla="*/ 499625 h 700670"/>
                <a:gd name="connsiteX90" fmla="*/ 299371 w 1156224"/>
                <a:gd name="connsiteY90" fmla="*/ 463964 h 700670"/>
                <a:gd name="connsiteX91" fmla="*/ 264852 w 1156224"/>
                <a:gd name="connsiteY91" fmla="*/ 520428 h 700670"/>
                <a:gd name="connsiteX92" fmla="*/ 229419 w 1156224"/>
                <a:gd name="connsiteY92" fmla="*/ 667646 h 700670"/>
                <a:gd name="connsiteX93" fmla="*/ 200616 w 1156224"/>
                <a:gd name="connsiteY93" fmla="*/ 686391 h 700670"/>
                <a:gd name="connsiteX94" fmla="*/ 185071 w 1156224"/>
                <a:gd name="connsiteY94" fmla="*/ 662160 h 700670"/>
                <a:gd name="connsiteX95" fmla="*/ 190786 w 1156224"/>
                <a:gd name="connsiteY95" fmla="*/ 612096 h 700670"/>
                <a:gd name="connsiteX96" fmla="*/ 207474 w 1156224"/>
                <a:gd name="connsiteY96" fmla="*/ 446133 h 700670"/>
                <a:gd name="connsiteX97" fmla="*/ 212046 w 1156224"/>
                <a:gd name="connsiteY97" fmla="*/ 431731 h 700670"/>
                <a:gd name="connsiteX98" fmla="*/ 221875 w 1156224"/>
                <a:gd name="connsiteY98" fmla="*/ 390354 h 700670"/>
                <a:gd name="connsiteX99" fmla="*/ 224847 w 1156224"/>
                <a:gd name="connsiteY99" fmla="*/ 314002 h 700670"/>
                <a:gd name="connsiteX100" fmla="*/ 207016 w 1156224"/>
                <a:gd name="connsiteY100" fmla="*/ 302801 h 700670"/>
                <a:gd name="connsiteX101" fmla="*/ 164268 w 1156224"/>
                <a:gd name="connsiteY101" fmla="*/ 337091 h 700670"/>
                <a:gd name="connsiteX102" fmla="*/ 163354 w 1156224"/>
                <a:gd name="connsiteY102" fmla="*/ 359036 h 700670"/>
                <a:gd name="connsiteX103" fmla="*/ 196729 w 1156224"/>
                <a:gd name="connsiteY103" fmla="*/ 393326 h 700670"/>
                <a:gd name="connsiteX104" fmla="*/ 196044 w 1156224"/>
                <a:gd name="connsiteY104" fmla="*/ 432417 h 700670"/>
                <a:gd name="connsiteX105" fmla="*/ 171355 w 1156224"/>
                <a:gd name="connsiteY105" fmla="*/ 431731 h 700670"/>
                <a:gd name="connsiteX106" fmla="*/ 109176 w 1156224"/>
                <a:gd name="connsiteY106" fmla="*/ 348521 h 700670"/>
                <a:gd name="connsiteX107" fmla="*/ 112833 w 1156224"/>
                <a:gd name="connsiteY107" fmla="*/ 318117 h 700670"/>
                <a:gd name="connsiteX108" fmla="*/ 185299 w 1156224"/>
                <a:gd name="connsiteY108" fmla="*/ 227591 h 700670"/>
                <a:gd name="connsiteX109" fmla="*/ 285426 w 1156224"/>
                <a:gd name="connsiteY109" fmla="*/ 194216 h 700670"/>
                <a:gd name="connsiteX110" fmla="*/ 300742 w 1156224"/>
                <a:gd name="connsiteY110" fmla="*/ 195130 h 700670"/>
                <a:gd name="connsiteX111" fmla="*/ 359721 w 1156224"/>
                <a:gd name="connsiteY111" fmla="*/ 196044 h 700670"/>
                <a:gd name="connsiteX112" fmla="*/ 421672 w 1156224"/>
                <a:gd name="connsiteY112" fmla="*/ 242222 h 700670"/>
                <a:gd name="connsiteX113" fmla="*/ 469906 w 1156224"/>
                <a:gd name="connsiteY113" fmla="*/ 314916 h 700670"/>
                <a:gd name="connsiteX114" fmla="*/ 386925 w 1156224"/>
                <a:gd name="connsiteY114" fmla="*/ 314459 h 700670"/>
                <a:gd name="connsiteX115" fmla="*/ 401326 w 1156224"/>
                <a:gd name="connsiteY115" fmla="*/ 364065 h 700670"/>
                <a:gd name="connsiteX116" fmla="*/ 386925 w 1156224"/>
                <a:gd name="connsiteY116" fmla="*/ 314459 h 700670"/>
                <a:gd name="connsiteX117" fmla="*/ 206331 w 1156224"/>
                <a:gd name="connsiteY117" fmla="*/ 379610 h 700670"/>
                <a:gd name="connsiteX118" fmla="*/ 181413 w 1156224"/>
                <a:gd name="connsiteY118" fmla="*/ 357207 h 700670"/>
                <a:gd name="connsiteX119" fmla="*/ 180956 w 1156224"/>
                <a:gd name="connsiteY119" fmla="*/ 344177 h 700670"/>
                <a:gd name="connsiteX120" fmla="*/ 209760 w 1156224"/>
                <a:gd name="connsiteY120" fmla="*/ 322232 h 700670"/>
                <a:gd name="connsiteX121" fmla="*/ 206331 w 1156224"/>
                <a:gd name="connsiteY121" fmla="*/ 379610 h 700670"/>
                <a:gd name="connsiteX122" fmla="*/ 1106100 w 1156224"/>
                <a:gd name="connsiteY122" fmla="*/ 143009 h 700670"/>
                <a:gd name="connsiteX123" fmla="*/ 967797 w 1156224"/>
                <a:gd name="connsiteY123" fmla="*/ 300286 h 700670"/>
                <a:gd name="connsiteX124" fmla="*/ 812349 w 1156224"/>
                <a:gd name="connsiteY124" fmla="*/ 351950 h 700670"/>
                <a:gd name="connsiteX125" fmla="*/ 762057 w 1156224"/>
                <a:gd name="connsiteY125" fmla="*/ 357207 h 700670"/>
                <a:gd name="connsiteX126" fmla="*/ 581463 w 1156224"/>
                <a:gd name="connsiteY126" fmla="*/ 304172 h 700670"/>
                <a:gd name="connsiteX127" fmla="*/ 479279 w 1156224"/>
                <a:gd name="connsiteY127" fmla="*/ 244508 h 700670"/>
                <a:gd name="connsiteX128" fmla="*/ 456190 w 1156224"/>
                <a:gd name="connsiteY128" fmla="*/ 237192 h 700670"/>
                <a:gd name="connsiteX129" fmla="*/ 413899 w 1156224"/>
                <a:gd name="connsiteY129" fmla="*/ 212504 h 700670"/>
                <a:gd name="connsiteX130" fmla="*/ 360407 w 1156224"/>
                <a:gd name="connsiteY130" fmla="*/ 178671 h 700670"/>
                <a:gd name="connsiteX131" fmla="*/ 361550 w 1156224"/>
                <a:gd name="connsiteY131" fmla="*/ 176842 h 700670"/>
                <a:gd name="connsiteX132" fmla="*/ 361779 w 1156224"/>
                <a:gd name="connsiteY132" fmla="*/ 176385 h 700670"/>
                <a:gd name="connsiteX133" fmla="*/ 362693 w 1156224"/>
                <a:gd name="connsiteY133" fmla="*/ 175013 h 700670"/>
                <a:gd name="connsiteX134" fmla="*/ 362922 w 1156224"/>
                <a:gd name="connsiteY134" fmla="*/ 174785 h 700670"/>
                <a:gd name="connsiteX135" fmla="*/ 364065 w 1156224"/>
                <a:gd name="connsiteY135" fmla="*/ 173184 h 700670"/>
                <a:gd name="connsiteX136" fmla="*/ 364065 w 1156224"/>
                <a:gd name="connsiteY136" fmla="*/ 173184 h 700670"/>
                <a:gd name="connsiteX137" fmla="*/ 368408 w 1156224"/>
                <a:gd name="connsiteY137" fmla="*/ 167698 h 700670"/>
                <a:gd name="connsiteX138" fmla="*/ 392868 w 1156224"/>
                <a:gd name="connsiteY138" fmla="*/ 106433 h 700670"/>
                <a:gd name="connsiteX139" fmla="*/ 411385 w 1156224"/>
                <a:gd name="connsiteY139" fmla="*/ 84716 h 700670"/>
                <a:gd name="connsiteX140" fmla="*/ 614382 w 1156224"/>
                <a:gd name="connsiteY140" fmla="*/ 89517 h 700670"/>
                <a:gd name="connsiteX141" fmla="*/ 776459 w 1156224"/>
                <a:gd name="connsiteY141" fmla="*/ 135694 h 700670"/>
                <a:gd name="connsiteX142" fmla="*/ 939908 w 1156224"/>
                <a:gd name="connsiteY142" fmla="*/ 177071 h 700670"/>
                <a:gd name="connsiteX143" fmla="*/ 1032263 w 1156224"/>
                <a:gd name="connsiteY143" fmla="*/ 170441 h 700670"/>
                <a:gd name="connsiteX144" fmla="*/ 1034549 w 1156224"/>
                <a:gd name="connsiteY144" fmla="*/ 169755 h 700670"/>
                <a:gd name="connsiteX145" fmla="*/ 1036835 w 1156224"/>
                <a:gd name="connsiteY145" fmla="*/ 169070 h 700670"/>
                <a:gd name="connsiteX146" fmla="*/ 1039121 w 1156224"/>
                <a:gd name="connsiteY146" fmla="*/ 168155 h 700670"/>
                <a:gd name="connsiteX147" fmla="*/ 1041178 w 1156224"/>
                <a:gd name="connsiteY147" fmla="*/ 167469 h 700670"/>
                <a:gd name="connsiteX148" fmla="*/ 1043464 w 1156224"/>
                <a:gd name="connsiteY148" fmla="*/ 166555 h 700670"/>
                <a:gd name="connsiteX149" fmla="*/ 1045750 w 1156224"/>
                <a:gd name="connsiteY149" fmla="*/ 165641 h 700670"/>
                <a:gd name="connsiteX150" fmla="*/ 1048036 w 1156224"/>
                <a:gd name="connsiteY150" fmla="*/ 164726 h 700670"/>
                <a:gd name="connsiteX151" fmla="*/ 1050322 w 1156224"/>
                <a:gd name="connsiteY151" fmla="*/ 163812 h 700670"/>
                <a:gd name="connsiteX152" fmla="*/ 1052608 w 1156224"/>
                <a:gd name="connsiteY152" fmla="*/ 162897 h 700670"/>
                <a:gd name="connsiteX153" fmla="*/ 1054894 w 1156224"/>
                <a:gd name="connsiteY153" fmla="*/ 161754 h 700670"/>
                <a:gd name="connsiteX154" fmla="*/ 1056951 w 1156224"/>
                <a:gd name="connsiteY154" fmla="*/ 160840 h 700670"/>
                <a:gd name="connsiteX155" fmla="*/ 1059466 w 1156224"/>
                <a:gd name="connsiteY155" fmla="*/ 159697 h 700670"/>
                <a:gd name="connsiteX156" fmla="*/ 1061295 w 1156224"/>
                <a:gd name="connsiteY156" fmla="*/ 158783 h 700670"/>
                <a:gd name="connsiteX157" fmla="*/ 1065410 w 1156224"/>
                <a:gd name="connsiteY157" fmla="*/ 156497 h 700670"/>
                <a:gd name="connsiteX158" fmla="*/ 1066781 w 1156224"/>
                <a:gd name="connsiteY158" fmla="*/ 155811 h 700670"/>
                <a:gd name="connsiteX159" fmla="*/ 1069753 w 1156224"/>
                <a:gd name="connsiteY159" fmla="*/ 154211 h 700670"/>
                <a:gd name="connsiteX160" fmla="*/ 1071582 w 1156224"/>
                <a:gd name="connsiteY160" fmla="*/ 153296 h 700670"/>
                <a:gd name="connsiteX161" fmla="*/ 1074096 w 1156224"/>
                <a:gd name="connsiteY161" fmla="*/ 151696 h 700670"/>
                <a:gd name="connsiteX162" fmla="*/ 1075925 w 1156224"/>
                <a:gd name="connsiteY162" fmla="*/ 150553 h 700670"/>
                <a:gd name="connsiteX163" fmla="*/ 1078440 w 1156224"/>
                <a:gd name="connsiteY163" fmla="*/ 148953 h 700670"/>
                <a:gd name="connsiteX164" fmla="*/ 1080269 w 1156224"/>
                <a:gd name="connsiteY164" fmla="*/ 147810 h 700670"/>
                <a:gd name="connsiteX165" fmla="*/ 1082783 w 1156224"/>
                <a:gd name="connsiteY165" fmla="*/ 146210 h 700670"/>
                <a:gd name="connsiteX166" fmla="*/ 1084612 w 1156224"/>
                <a:gd name="connsiteY166" fmla="*/ 145067 h 700670"/>
                <a:gd name="connsiteX167" fmla="*/ 1087127 w 1156224"/>
                <a:gd name="connsiteY167" fmla="*/ 143238 h 700670"/>
                <a:gd name="connsiteX168" fmla="*/ 1088727 w 1156224"/>
                <a:gd name="connsiteY168" fmla="*/ 142095 h 700670"/>
                <a:gd name="connsiteX169" fmla="*/ 1091470 w 1156224"/>
                <a:gd name="connsiteY169" fmla="*/ 140037 h 700670"/>
                <a:gd name="connsiteX170" fmla="*/ 1092842 w 1156224"/>
                <a:gd name="connsiteY170" fmla="*/ 138894 h 700670"/>
                <a:gd name="connsiteX171" fmla="*/ 1096956 w 1156224"/>
                <a:gd name="connsiteY171" fmla="*/ 135465 h 700670"/>
                <a:gd name="connsiteX172" fmla="*/ 1105872 w 1156224"/>
                <a:gd name="connsiteY172" fmla="*/ 128836 h 700670"/>
                <a:gd name="connsiteX173" fmla="*/ 1106100 w 1156224"/>
                <a:gd name="connsiteY173" fmla="*/ 143009 h 700670"/>
                <a:gd name="connsiteX174" fmla="*/ 1134675 w 1156224"/>
                <a:gd name="connsiteY174" fmla="*/ 70314 h 700670"/>
                <a:gd name="connsiteX175" fmla="*/ 1134675 w 1156224"/>
                <a:gd name="connsiteY175" fmla="*/ 70314 h 700670"/>
                <a:gd name="connsiteX176" fmla="*/ 1133990 w 1156224"/>
                <a:gd name="connsiteY176" fmla="*/ 72600 h 700670"/>
                <a:gd name="connsiteX177" fmla="*/ 1089870 w 1156224"/>
                <a:gd name="connsiteY177" fmla="*/ 128607 h 700670"/>
                <a:gd name="connsiteX178" fmla="*/ 936708 w 1156224"/>
                <a:gd name="connsiteY178" fmla="*/ 164726 h 700670"/>
                <a:gd name="connsiteX179" fmla="*/ 740340 w 1156224"/>
                <a:gd name="connsiteY179" fmla="*/ 109176 h 700670"/>
                <a:gd name="connsiteX180" fmla="*/ 676790 w 1156224"/>
                <a:gd name="connsiteY180" fmla="*/ 87459 h 700670"/>
                <a:gd name="connsiteX181" fmla="*/ 677704 w 1156224"/>
                <a:gd name="connsiteY181" fmla="*/ 86774 h 700670"/>
                <a:gd name="connsiteX182" fmla="*/ 714737 w 1156224"/>
                <a:gd name="connsiteY182" fmla="*/ 31910 h 700670"/>
                <a:gd name="connsiteX183" fmla="*/ 728453 w 1156224"/>
                <a:gd name="connsiteY183" fmla="*/ 23223 h 700670"/>
                <a:gd name="connsiteX184" fmla="*/ 971912 w 1156224"/>
                <a:gd name="connsiteY184" fmla="*/ 17279 h 700670"/>
                <a:gd name="connsiteX185" fmla="*/ 1069524 w 1156224"/>
                <a:gd name="connsiteY185" fmla="*/ 30538 h 700670"/>
                <a:gd name="connsiteX186" fmla="*/ 1128046 w 1156224"/>
                <a:gd name="connsiteY186" fmla="*/ 55684 h 700670"/>
                <a:gd name="connsiteX187" fmla="*/ 1134675 w 1156224"/>
                <a:gd name="connsiteY187" fmla="*/ 70314 h 700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Lst>
              <a:rect l="l" t="t" r="r" b="b"/>
              <a:pathLst>
                <a:path w="1156224" h="700670">
                  <a:moveTo>
                    <a:pt x="1147934" y="43568"/>
                  </a:moveTo>
                  <a:cubicBezTo>
                    <a:pt x="1135590" y="46083"/>
                    <a:pt x="1126903" y="38768"/>
                    <a:pt x="1117073" y="34196"/>
                  </a:cubicBezTo>
                  <a:cubicBezTo>
                    <a:pt x="1096956" y="24823"/>
                    <a:pt x="1076611" y="16822"/>
                    <a:pt x="1054894" y="13393"/>
                  </a:cubicBezTo>
                  <a:cubicBezTo>
                    <a:pt x="1015803" y="7449"/>
                    <a:pt x="976256" y="4249"/>
                    <a:pt x="936936" y="1506"/>
                  </a:cubicBezTo>
                  <a:cubicBezTo>
                    <a:pt x="861270" y="-3295"/>
                    <a:pt x="786289" y="4478"/>
                    <a:pt x="710851" y="9507"/>
                  </a:cubicBezTo>
                  <a:cubicBezTo>
                    <a:pt x="698735" y="10421"/>
                    <a:pt x="695535" y="13393"/>
                    <a:pt x="699192" y="24137"/>
                  </a:cubicBezTo>
                  <a:cubicBezTo>
                    <a:pt x="702850" y="34653"/>
                    <a:pt x="699878" y="42654"/>
                    <a:pt x="695535" y="51112"/>
                  </a:cubicBezTo>
                  <a:cubicBezTo>
                    <a:pt x="682505" y="76029"/>
                    <a:pt x="661931" y="86316"/>
                    <a:pt x="634041" y="79687"/>
                  </a:cubicBezTo>
                  <a:cubicBezTo>
                    <a:pt x="613925" y="75115"/>
                    <a:pt x="459162" y="59342"/>
                    <a:pt x="402469" y="71229"/>
                  </a:cubicBezTo>
                  <a:cubicBezTo>
                    <a:pt x="393783" y="73058"/>
                    <a:pt x="388982" y="69857"/>
                    <a:pt x="386239" y="62771"/>
                  </a:cubicBezTo>
                  <a:cubicBezTo>
                    <a:pt x="380067" y="46540"/>
                    <a:pt x="371151" y="34424"/>
                    <a:pt x="356521" y="24594"/>
                  </a:cubicBezTo>
                  <a:cubicBezTo>
                    <a:pt x="319716" y="134"/>
                    <a:pt x="282912" y="7449"/>
                    <a:pt x="249079" y="24594"/>
                  </a:cubicBezTo>
                  <a:cubicBezTo>
                    <a:pt x="219361" y="39682"/>
                    <a:pt x="207245" y="71915"/>
                    <a:pt x="206331" y="105290"/>
                  </a:cubicBezTo>
                  <a:cubicBezTo>
                    <a:pt x="206102" y="112834"/>
                    <a:pt x="203587" y="115806"/>
                    <a:pt x="196501" y="119463"/>
                  </a:cubicBezTo>
                  <a:cubicBezTo>
                    <a:pt x="163125" y="136380"/>
                    <a:pt x="152381" y="178442"/>
                    <a:pt x="172726" y="207474"/>
                  </a:cubicBezTo>
                  <a:cubicBezTo>
                    <a:pt x="178899" y="216618"/>
                    <a:pt x="174555" y="218676"/>
                    <a:pt x="169755" y="224619"/>
                  </a:cubicBezTo>
                  <a:cubicBezTo>
                    <a:pt x="141180" y="261881"/>
                    <a:pt x="119920" y="282912"/>
                    <a:pt x="97288" y="310573"/>
                  </a:cubicBezTo>
                  <a:cubicBezTo>
                    <a:pt x="90430" y="318803"/>
                    <a:pt x="87230" y="328404"/>
                    <a:pt x="89973" y="339148"/>
                  </a:cubicBezTo>
                  <a:cubicBezTo>
                    <a:pt x="92259" y="348292"/>
                    <a:pt x="95917" y="357207"/>
                    <a:pt x="100032" y="365894"/>
                  </a:cubicBezTo>
                  <a:cubicBezTo>
                    <a:pt x="114205" y="396298"/>
                    <a:pt x="136836" y="420301"/>
                    <a:pt x="159468" y="444304"/>
                  </a:cubicBezTo>
                  <a:cubicBezTo>
                    <a:pt x="165640" y="450933"/>
                    <a:pt x="174784" y="453677"/>
                    <a:pt x="184614" y="452305"/>
                  </a:cubicBezTo>
                  <a:cubicBezTo>
                    <a:pt x="192615" y="451162"/>
                    <a:pt x="193529" y="457334"/>
                    <a:pt x="193072" y="464192"/>
                  </a:cubicBezTo>
                  <a:cubicBezTo>
                    <a:pt x="192843" y="469221"/>
                    <a:pt x="192386" y="474479"/>
                    <a:pt x="191929" y="479508"/>
                  </a:cubicBezTo>
                  <a:cubicBezTo>
                    <a:pt x="189186" y="519056"/>
                    <a:pt x="181642" y="557918"/>
                    <a:pt x="178441" y="597466"/>
                  </a:cubicBezTo>
                  <a:cubicBezTo>
                    <a:pt x="176841" y="620097"/>
                    <a:pt x="176155" y="642729"/>
                    <a:pt x="171126" y="665132"/>
                  </a:cubicBezTo>
                  <a:cubicBezTo>
                    <a:pt x="168840" y="675190"/>
                    <a:pt x="164268" y="675190"/>
                    <a:pt x="154667" y="674047"/>
                  </a:cubicBezTo>
                  <a:cubicBezTo>
                    <a:pt x="139351" y="672447"/>
                    <a:pt x="53169" y="674276"/>
                    <a:pt x="25508" y="669932"/>
                  </a:cubicBezTo>
                  <a:cubicBezTo>
                    <a:pt x="18421" y="668789"/>
                    <a:pt x="10878" y="667646"/>
                    <a:pt x="4020" y="671761"/>
                  </a:cubicBezTo>
                  <a:cubicBezTo>
                    <a:pt x="1505" y="673361"/>
                    <a:pt x="-552" y="675190"/>
                    <a:pt x="133" y="678848"/>
                  </a:cubicBezTo>
                  <a:cubicBezTo>
                    <a:pt x="819" y="681362"/>
                    <a:pt x="2648" y="682505"/>
                    <a:pt x="4705" y="682734"/>
                  </a:cubicBezTo>
                  <a:cubicBezTo>
                    <a:pt x="10420" y="683648"/>
                    <a:pt x="87916" y="682277"/>
                    <a:pt x="148723" y="685020"/>
                  </a:cubicBezTo>
                  <a:cubicBezTo>
                    <a:pt x="156267" y="683648"/>
                    <a:pt x="165640" y="682962"/>
                    <a:pt x="173641" y="689363"/>
                  </a:cubicBezTo>
                  <a:cubicBezTo>
                    <a:pt x="185299" y="698736"/>
                    <a:pt x="194672" y="701250"/>
                    <a:pt x="208617" y="700565"/>
                  </a:cubicBezTo>
                  <a:cubicBezTo>
                    <a:pt x="227362" y="699650"/>
                    <a:pt x="238563" y="691649"/>
                    <a:pt x="242449" y="673133"/>
                  </a:cubicBezTo>
                  <a:cubicBezTo>
                    <a:pt x="250908" y="633128"/>
                    <a:pt x="262566" y="593808"/>
                    <a:pt x="269881" y="553346"/>
                  </a:cubicBezTo>
                  <a:cubicBezTo>
                    <a:pt x="273768" y="531858"/>
                    <a:pt x="280626" y="510827"/>
                    <a:pt x="289312" y="490481"/>
                  </a:cubicBezTo>
                  <a:cubicBezTo>
                    <a:pt x="293884" y="479966"/>
                    <a:pt x="302343" y="477680"/>
                    <a:pt x="312401" y="477451"/>
                  </a:cubicBezTo>
                  <a:cubicBezTo>
                    <a:pt x="322688" y="477222"/>
                    <a:pt x="329317" y="482252"/>
                    <a:pt x="332975" y="490938"/>
                  </a:cubicBezTo>
                  <a:cubicBezTo>
                    <a:pt x="335490" y="496882"/>
                    <a:pt x="337547" y="503511"/>
                    <a:pt x="338461" y="509912"/>
                  </a:cubicBezTo>
                  <a:cubicBezTo>
                    <a:pt x="343262" y="541002"/>
                    <a:pt x="347377" y="572320"/>
                    <a:pt x="351949" y="603410"/>
                  </a:cubicBezTo>
                  <a:cubicBezTo>
                    <a:pt x="355606" y="628098"/>
                    <a:pt x="359264" y="652559"/>
                    <a:pt x="363150" y="677247"/>
                  </a:cubicBezTo>
                  <a:cubicBezTo>
                    <a:pt x="364065" y="683648"/>
                    <a:pt x="367951" y="692106"/>
                    <a:pt x="375952" y="694850"/>
                  </a:cubicBezTo>
                  <a:cubicBezTo>
                    <a:pt x="392411" y="700336"/>
                    <a:pt x="405898" y="699650"/>
                    <a:pt x="422129" y="693249"/>
                  </a:cubicBezTo>
                  <a:cubicBezTo>
                    <a:pt x="433788" y="688677"/>
                    <a:pt x="441331" y="679991"/>
                    <a:pt x="440417" y="666046"/>
                  </a:cubicBezTo>
                  <a:cubicBezTo>
                    <a:pt x="439731" y="655073"/>
                    <a:pt x="439045" y="644100"/>
                    <a:pt x="438360" y="633128"/>
                  </a:cubicBezTo>
                  <a:cubicBezTo>
                    <a:pt x="434702" y="578264"/>
                    <a:pt x="427387" y="523857"/>
                    <a:pt x="418243" y="469907"/>
                  </a:cubicBezTo>
                  <a:cubicBezTo>
                    <a:pt x="415042" y="450933"/>
                    <a:pt x="411156" y="435389"/>
                    <a:pt x="420300" y="430817"/>
                  </a:cubicBezTo>
                  <a:cubicBezTo>
                    <a:pt x="422129" y="430131"/>
                    <a:pt x="438817" y="421673"/>
                    <a:pt x="440188" y="420072"/>
                  </a:cubicBezTo>
                  <a:cubicBezTo>
                    <a:pt x="458019" y="397898"/>
                    <a:pt x="474707" y="374810"/>
                    <a:pt x="489109" y="349892"/>
                  </a:cubicBezTo>
                  <a:cubicBezTo>
                    <a:pt x="495967" y="337776"/>
                    <a:pt x="494595" y="327947"/>
                    <a:pt x="486823" y="317431"/>
                  </a:cubicBezTo>
                  <a:cubicBezTo>
                    <a:pt x="474250" y="300286"/>
                    <a:pt x="452761" y="270797"/>
                    <a:pt x="439503" y="244508"/>
                  </a:cubicBezTo>
                  <a:cubicBezTo>
                    <a:pt x="457333" y="247708"/>
                    <a:pt x="477907" y="257309"/>
                    <a:pt x="493681" y="266910"/>
                  </a:cubicBezTo>
                  <a:cubicBezTo>
                    <a:pt x="533686" y="291142"/>
                    <a:pt x="572091" y="318574"/>
                    <a:pt x="614839" y="337776"/>
                  </a:cubicBezTo>
                  <a:cubicBezTo>
                    <a:pt x="653015" y="354921"/>
                    <a:pt x="691649" y="369552"/>
                    <a:pt x="734854" y="370009"/>
                  </a:cubicBezTo>
                  <a:cubicBezTo>
                    <a:pt x="807777" y="370695"/>
                    <a:pt x="877272" y="358122"/>
                    <a:pt x="943566" y="327032"/>
                  </a:cubicBezTo>
                  <a:cubicBezTo>
                    <a:pt x="1025633" y="288627"/>
                    <a:pt x="1084155" y="228277"/>
                    <a:pt x="1118445" y="144609"/>
                  </a:cubicBezTo>
                  <a:cubicBezTo>
                    <a:pt x="1126674" y="124264"/>
                    <a:pt x="1134447" y="103690"/>
                    <a:pt x="1146105" y="84716"/>
                  </a:cubicBezTo>
                  <a:cubicBezTo>
                    <a:pt x="1151592" y="75572"/>
                    <a:pt x="1156850" y="65514"/>
                    <a:pt x="1156164" y="54084"/>
                  </a:cubicBezTo>
                  <a:cubicBezTo>
                    <a:pt x="1155478" y="49055"/>
                    <a:pt x="1155478" y="41968"/>
                    <a:pt x="1147934" y="43568"/>
                  </a:cubicBezTo>
                  <a:close/>
                  <a:moveTo>
                    <a:pt x="305772" y="24366"/>
                  </a:moveTo>
                  <a:cubicBezTo>
                    <a:pt x="373437" y="24366"/>
                    <a:pt x="380981" y="90431"/>
                    <a:pt x="378009" y="114434"/>
                  </a:cubicBezTo>
                  <a:cubicBezTo>
                    <a:pt x="370694" y="175242"/>
                    <a:pt x="314458" y="180271"/>
                    <a:pt x="300742" y="179814"/>
                  </a:cubicBezTo>
                  <a:cubicBezTo>
                    <a:pt x="257537" y="178442"/>
                    <a:pt x="236734" y="164269"/>
                    <a:pt x="225533" y="133408"/>
                  </a:cubicBezTo>
                  <a:cubicBezTo>
                    <a:pt x="209760" y="96832"/>
                    <a:pt x="229648" y="24366"/>
                    <a:pt x="305772" y="24366"/>
                  </a:cubicBezTo>
                  <a:close/>
                  <a:moveTo>
                    <a:pt x="177527" y="171356"/>
                  </a:moveTo>
                  <a:cubicBezTo>
                    <a:pt x="180499" y="154668"/>
                    <a:pt x="189643" y="141866"/>
                    <a:pt x="206331" y="130893"/>
                  </a:cubicBezTo>
                  <a:cubicBezTo>
                    <a:pt x="213417" y="150553"/>
                    <a:pt x="224847" y="164726"/>
                    <a:pt x="237192" y="180500"/>
                  </a:cubicBezTo>
                  <a:cubicBezTo>
                    <a:pt x="222561" y="187586"/>
                    <a:pt x="206788" y="189186"/>
                    <a:pt x="195815" y="200845"/>
                  </a:cubicBezTo>
                  <a:cubicBezTo>
                    <a:pt x="191929" y="204960"/>
                    <a:pt x="187585" y="201302"/>
                    <a:pt x="184614" y="198102"/>
                  </a:cubicBezTo>
                  <a:cubicBezTo>
                    <a:pt x="177070" y="190329"/>
                    <a:pt x="175927" y="180957"/>
                    <a:pt x="177527" y="171356"/>
                  </a:cubicBezTo>
                  <a:close/>
                  <a:moveTo>
                    <a:pt x="469906" y="314916"/>
                  </a:moveTo>
                  <a:cubicBezTo>
                    <a:pt x="482251" y="331376"/>
                    <a:pt x="482479" y="338919"/>
                    <a:pt x="471049" y="355150"/>
                  </a:cubicBezTo>
                  <a:cubicBezTo>
                    <a:pt x="461220" y="368866"/>
                    <a:pt x="451161" y="382353"/>
                    <a:pt x="441789" y="396298"/>
                  </a:cubicBezTo>
                  <a:cubicBezTo>
                    <a:pt x="437674" y="402470"/>
                    <a:pt x="432187" y="407271"/>
                    <a:pt x="426930" y="412529"/>
                  </a:cubicBezTo>
                  <a:cubicBezTo>
                    <a:pt x="420072" y="419158"/>
                    <a:pt x="411385" y="420987"/>
                    <a:pt x="404070" y="414129"/>
                  </a:cubicBezTo>
                  <a:cubicBezTo>
                    <a:pt x="396983" y="407499"/>
                    <a:pt x="396069" y="399498"/>
                    <a:pt x="401784" y="390812"/>
                  </a:cubicBezTo>
                  <a:cubicBezTo>
                    <a:pt x="407499" y="382353"/>
                    <a:pt x="414357" y="374581"/>
                    <a:pt x="420300" y="366123"/>
                  </a:cubicBezTo>
                  <a:cubicBezTo>
                    <a:pt x="430359" y="352178"/>
                    <a:pt x="430359" y="339377"/>
                    <a:pt x="419843" y="325661"/>
                  </a:cubicBezTo>
                  <a:cubicBezTo>
                    <a:pt x="409099" y="311487"/>
                    <a:pt x="394468" y="301429"/>
                    <a:pt x="381210" y="289999"/>
                  </a:cubicBezTo>
                  <a:cubicBezTo>
                    <a:pt x="378238" y="287484"/>
                    <a:pt x="374580" y="286570"/>
                    <a:pt x="371151" y="288856"/>
                  </a:cubicBezTo>
                  <a:cubicBezTo>
                    <a:pt x="366351" y="292056"/>
                    <a:pt x="382124" y="339148"/>
                    <a:pt x="385324" y="359265"/>
                  </a:cubicBezTo>
                  <a:cubicBezTo>
                    <a:pt x="387153" y="370009"/>
                    <a:pt x="389211" y="380753"/>
                    <a:pt x="383496" y="391497"/>
                  </a:cubicBezTo>
                  <a:cubicBezTo>
                    <a:pt x="380295" y="397212"/>
                    <a:pt x="380524" y="405213"/>
                    <a:pt x="384181" y="410700"/>
                  </a:cubicBezTo>
                  <a:cubicBezTo>
                    <a:pt x="399955" y="435389"/>
                    <a:pt x="398126" y="435389"/>
                    <a:pt x="398126" y="435389"/>
                  </a:cubicBezTo>
                  <a:cubicBezTo>
                    <a:pt x="411156" y="487052"/>
                    <a:pt x="420529" y="582836"/>
                    <a:pt x="426472" y="634728"/>
                  </a:cubicBezTo>
                  <a:cubicBezTo>
                    <a:pt x="430816" y="673361"/>
                    <a:pt x="418471" y="685477"/>
                    <a:pt x="396297" y="684791"/>
                  </a:cubicBezTo>
                  <a:cubicBezTo>
                    <a:pt x="383496" y="684334"/>
                    <a:pt x="377781" y="676104"/>
                    <a:pt x="375952" y="664674"/>
                  </a:cubicBezTo>
                  <a:cubicBezTo>
                    <a:pt x="372066" y="639986"/>
                    <a:pt x="368408" y="615525"/>
                    <a:pt x="364750" y="590837"/>
                  </a:cubicBezTo>
                  <a:cubicBezTo>
                    <a:pt x="360636" y="564090"/>
                    <a:pt x="356521" y="537344"/>
                    <a:pt x="352406" y="510369"/>
                  </a:cubicBezTo>
                  <a:cubicBezTo>
                    <a:pt x="351949" y="506712"/>
                    <a:pt x="351034" y="503054"/>
                    <a:pt x="350120" y="499625"/>
                  </a:cubicBezTo>
                  <a:cubicBezTo>
                    <a:pt x="341205" y="466707"/>
                    <a:pt x="333432" y="460992"/>
                    <a:pt x="299371" y="463964"/>
                  </a:cubicBezTo>
                  <a:cubicBezTo>
                    <a:pt x="277654" y="465792"/>
                    <a:pt x="269196" y="503511"/>
                    <a:pt x="264852" y="520428"/>
                  </a:cubicBezTo>
                  <a:cubicBezTo>
                    <a:pt x="252736" y="569348"/>
                    <a:pt x="241078" y="618497"/>
                    <a:pt x="229419" y="667646"/>
                  </a:cubicBezTo>
                  <a:cubicBezTo>
                    <a:pt x="226219" y="680676"/>
                    <a:pt x="218446" y="688220"/>
                    <a:pt x="200616" y="686391"/>
                  </a:cubicBezTo>
                  <a:cubicBezTo>
                    <a:pt x="187357" y="685020"/>
                    <a:pt x="183928" y="677933"/>
                    <a:pt x="185071" y="662160"/>
                  </a:cubicBezTo>
                  <a:cubicBezTo>
                    <a:pt x="186214" y="645472"/>
                    <a:pt x="188957" y="628784"/>
                    <a:pt x="190786" y="612096"/>
                  </a:cubicBezTo>
                  <a:cubicBezTo>
                    <a:pt x="197187" y="556775"/>
                    <a:pt x="205188" y="501683"/>
                    <a:pt x="207474" y="446133"/>
                  </a:cubicBezTo>
                  <a:cubicBezTo>
                    <a:pt x="207702" y="440875"/>
                    <a:pt x="208388" y="435389"/>
                    <a:pt x="212046" y="431731"/>
                  </a:cubicBezTo>
                  <a:cubicBezTo>
                    <a:pt x="223933" y="419844"/>
                    <a:pt x="222104" y="404528"/>
                    <a:pt x="221875" y="390354"/>
                  </a:cubicBezTo>
                  <a:cubicBezTo>
                    <a:pt x="221418" y="364751"/>
                    <a:pt x="222561" y="339377"/>
                    <a:pt x="224847" y="314002"/>
                  </a:cubicBezTo>
                  <a:cubicBezTo>
                    <a:pt x="226219" y="298914"/>
                    <a:pt x="221418" y="295714"/>
                    <a:pt x="207016" y="302801"/>
                  </a:cubicBezTo>
                  <a:cubicBezTo>
                    <a:pt x="190557" y="311259"/>
                    <a:pt x="177298" y="324060"/>
                    <a:pt x="164268" y="337091"/>
                  </a:cubicBezTo>
                  <a:cubicBezTo>
                    <a:pt x="157639" y="343491"/>
                    <a:pt x="157867" y="351492"/>
                    <a:pt x="163354" y="359036"/>
                  </a:cubicBezTo>
                  <a:cubicBezTo>
                    <a:pt x="167240" y="364294"/>
                    <a:pt x="190786" y="385782"/>
                    <a:pt x="196729" y="393326"/>
                  </a:cubicBezTo>
                  <a:cubicBezTo>
                    <a:pt x="208617" y="408642"/>
                    <a:pt x="209531" y="418472"/>
                    <a:pt x="196044" y="432417"/>
                  </a:cubicBezTo>
                  <a:cubicBezTo>
                    <a:pt x="188728" y="439961"/>
                    <a:pt x="179356" y="439046"/>
                    <a:pt x="171355" y="431731"/>
                  </a:cubicBezTo>
                  <a:cubicBezTo>
                    <a:pt x="145294" y="408185"/>
                    <a:pt x="119920" y="384182"/>
                    <a:pt x="109176" y="348521"/>
                  </a:cubicBezTo>
                  <a:cubicBezTo>
                    <a:pt x="105747" y="336862"/>
                    <a:pt x="105289" y="328175"/>
                    <a:pt x="112833" y="318117"/>
                  </a:cubicBezTo>
                  <a:cubicBezTo>
                    <a:pt x="131578" y="293657"/>
                    <a:pt x="166097" y="250451"/>
                    <a:pt x="185299" y="227591"/>
                  </a:cubicBezTo>
                  <a:cubicBezTo>
                    <a:pt x="219361" y="197187"/>
                    <a:pt x="245650" y="192844"/>
                    <a:pt x="285426" y="194216"/>
                  </a:cubicBezTo>
                  <a:cubicBezTo>
                    <a:pt x="290455" y="194444"/>
                    <a:pt x="295713" y="194901"/>
                    <a:pt x="300742" y="195130"/>
                  </a:cubicBezTo>
                  <a:cubicBezTo>
                    <a:pt x="320402" y="196273"/>
                    <a:pt x="339833" y="190101"/>
                    <a:pt x="359721" y="196044"/>
                  </a:cubicBezTo>
                  <a:cubicBezTo>
                    <a:pt x="385553" y="203817"/>
                    <a:pt x="405670" y="218904"/>
                    <a:pt x="421672" y="242222"/>
                  </a:cubicBezTo>
                  <a:cubicBezTo>
                    <a:pt x="442932" y="270111"/>
                    <a:pt x="451618" y="290228"/>
                    <a:pt x="469906" y="314916"/>
                  </a:cubicBezTo>
                  <a:close/>
                  <a:moveTo>
                    <a:pt x="386925" y="314459"/>
                  </a:moveTo>
                  <a:cubicBezTo>
                    <a:pt x="412299" y="331376"/>
                    <a:pt x="427844" y="346692"/>
                    <a:pt x="401326" y="364065"/>
                  </a:cubicBezTo>
                  <a:cubicBezTo>
                    <a:pt x="393554" y="352407"/>
                    <a:pt x="392182" y="328861"/>
                    <a:pt x="386925" y="314459"/>
                  </a:cubicBezTo>
                  <a:close/>
                  <a:moveTo>
                    <a:pt x="206331" y="379610"/>
                  </a:moveTo>
                  <a:cubicBezTo>
                    <a:pt x="196044" y="370466"/>
                    <a:pt x="188500" y="364065"/>
                    <a:pt x="181413" y="357207"/>
                  </a:cubicBezTo>
                  <a:cubicBezTo>
                    <a:pt x="177527" y="353321"/>
                    <a:pt x="175470" y="348063"/>
                    <a:pt x="180956" y="344177"/>
                  </a:cubicBezTo>
                  <a:cubicBezTo>
                    <a:pt x="189643" y="338005"/>
                    <a:pt x="195129" y="327947"/>
                    <a:pt x="209760" y="322232"/>
                  </a:cubicBezTo>
                  <a:cubicBezTo>
                    <a:pt x="208617" y="342806"/>
                    <a:pt x="207474" y="359493"/>
                    <a:pt x="206331" y="379610"/>
                  </a:cubicBezTo>
                  <a:close/>
                  <a:moveTo>
                    <a:pt x="1106100" y="143009"/>
                  </a:moveTo>
                  <a:cubicBezTo>
                    <a:pt x="1077297" y="210675"/>
                    <a:pt x="1031120" y="263710"/>
                    <a:pt x="967797" y="300286"/>
                  </a:cubicBezTo>
                  <a:cubicBezTo>
                    <a:pt x="919791" y="327947"/>
                    <a:pt x="867442" y="344406"/>
                    <a:pt x="812349" y="351950"/>
                  </a:cubicBezTo>
                  <a:cubicBezTo>
                    <a:pt x="795662" y="354236"/>
                    <a:pt x="778974" y="356064"/>
                    <a:pt x="762057" y="357207"/>
                  </a:cubicBezTo>
                  <a:cubicBezTo>
                    <a:pt x="695306" y="361779"/>
                    <a:pt x="637470" y="335948"/>
                    <a:pt x="581463" y="304172"/>
                  </a:cubicBezTo>
                  <a:cubicBezTo>
                    <a:pt x="547173" y="284741"/>
                    <a:pt x="515169" y="261195"/>
                    <a:pt x="479279" y="244508"/>
                  </a:cubicBezTo>
                  <a:cubicBezTo>
                    <a:pt x="471964" y="241079"/>
                    <a:pt x="463963" y="239478"/>
                    <a:pt x="456190" y="237192"/>
                  </a:cubicBezTo>
                  <a:cubicBezTo>
                    <a:pt x="439960" y="232620"/>
                    <a:pt x="424872" y="226905"/>
                    <a:pt x="413899" y="212504"/>
                  </a:cubicBezTo>
                  <a:cubicBezTo>
                    <a:pt x="401098" y="195816"/>
                    <a:pt x="381895" y="187358"/>
                    <a:pt x="360407" y="178671"/>
                  </a:cubicBezTo>
                  <a:cubicBezTo>
                    <a:pt x="360864" y="177985"/>
                    <a:pt x="361321" y="177528"/>
                    <a:pt x="361550" y="176842"/>
                  </a:cubicBezTo>
                  <a:cubicBezTo>
                    <a:pt x="361550" y="176613"/>
                    <a:pt x="361779" y="176613"/>
                    <a:pt x="361779" y="176385"/>
                  </a:cubicBezTo>
                  <a:cubicBezTo>
                    <a:pt x="362007" y="175928"/>
                    <a:pt x="362464" y="175470"/>
                    <a:pt x="362693" y="175013"/>
                  </a:cubicBezTo>
                  <a:cubicBezTo>
                    <a:pt x="362693" y="175013"/>
                    <a:pt x="362693" y="174785"/>
                    <a:pt x="362922" y="174785"/>
                  </a:cubicBezTo>
                  <a:cubicBezTo>
                    <a:pt x="363379" y="174099"/>
                    <a:pt x="363607" y="173642"/>
                    <a:pt x="364065" y="173184"/>
                  </a:cubicBezTo>
                  <a:cubicBezTo>
                    <a:pt x="364065" y="173184"/>
                    <a:pt x="364065" y="173184"/>
                    <a:pt x="364065" y="173184"/>
                  </a:cubicBezTo>
                  <a:cubicBezTo>
                    <a:pt x="365436" y="170898"/>
                    <a:pt x="366808" y="169070"/>
                    <a:pt x="368408" y="167698"/>
                  </a:cubicBezTo>
                  <a:cubicBezTo>
                    <a:pt x="386467" y="151239"/>
                    <a:pt x="391954" y="129750"/>
                    <a:pt x="392868" y="106433"/>
                  </a:cubicBezTo>
                  <a:cubicBezTo>
                    <a:pt x="393554" y="90203"/>
                    <a:pt x="395154" y="88602"/>
                    <a:pt x="411385" y="84716"/>
                  </a:cubicBezTo>
                  <a:cubicBezTo>
                    <a:pt x="476536" y="72143"/>
                    <a:pt x="590607" y="86316"/>
                    <a:pt x="614382" y="89517"/>
                  </a:cubicBezTo>
                  <a:cubicBezTo>
                    <a:pt x="670846" y="97061"/>
                    <a:pt x="723195" y="117635"/>
                    <a:pt x="776459" y="135694"/>
                  </a:cubicBezTo>
                  <a:cubicBezTo>
                    <a:pt x="829723" y="153982"/>
                    <a:pt x="883444" y="170898"/>
                    <a:pt x="939908" y="177071"/>
                  </a:cubicBezTo>
                  <a:cubicBezTo>
                    <a:pt x="972369" y="180500"/>
                    <a:pt x="1003230" y="179128"/>
                    <a:pt x="1032263" y="170441"/>
                  </a:cubicBezTo>
                  <a:cubicBezTo>
                    <a:pt x="1032948" y="170213"/>
                    <a:pt x="1033863" y="169984"/>
                    <a:pt x="1034549" y="169755"/>
                  </a:cubicBezTo>
                  <a:cubicBezTo>
                    <a:pt x="1035234" y="169527"/>
                    <a:pt x="1035920" y="169298"/>
                    <a:pt x="1036835" y="169070"/>
                  </a:cubicBezTo>
                  <a:cubicBezTo>
                    <a:pt x="1037520" y="168841"/>
                    <a:pt x="1038435" y="168612"/>
                    <a:pt x="1039121" y="168155"/>
                  </a:cubicBezTo>
                  <a:cubicBezTo>
                    <a:pt x="1039806" y="167927"/>
                    <a:pt x="1040492" y="167698"/>
                    <a:pt x="1041178" y="167469"/>
                  </a:cubicBezTo>
                  <a:cubicBezTo>
                    <a:pt x="1041864" y="167241"/>
                    <a:pt x="1042778" y="167012"/>
                    <a:pt x="1043464" y="166555"/>
                  </a:cubicBezTo>
                  <a:cubicBezTo>
                    <a:pt x="1044150" y="166326"/>
                    <a:pt x="1044836" y="166098"/>
                    <a:pt x="1045750" y="165641"/>
                  </a:cubicBezTo>
                  <a:cubicBezTo>
                    <a:pt x="1046436" y="165412"/>
                    <a:pt x="1047350" y="164955"/>
                    <a:pt x="1048036" y="164726"/>
                  </a:cubicBezTo>
                  <a:cubicBezTo>
                    <a:pt x="1048722" y="164498"/>
                    <a:pt x="1049408" y="164040"/>
                    <a:pt x="1050322" y="163812"/>
                  </a:cubicBezTo>
                  <a:cubicBezTo>
                    <a:pt x="1051008" y="163583"/>
                    <a:pt x="1051694" y="163126"/>
                    <a:pt x="1052608" y="162897"/>
                  </a:cubicBezTo>
                  <a:cubicBezTo>
                    <a:pt x="1053294" y="162669"/>
                    <a:pt x="1054208" y="162212"/>
                    <a:pt x="1054894" y="161754"/>
                  </a:cubicBezTo>
                  <a:cubicBezTo>
                    <a:pt x="1055580" y="161526"/>
                    <a:pt x="1056266" y="161069"/>
                    <a:pt x="1056951" y="160840"/>
                  </a:cubicBezTo>
                  <a:cubicBezTo>
                    <a:pt x="1057866" y="160383"/>
                    <a:pt x="1058552" y="160154"/>
                    <a:pt x="1059466" y="159697"/>
                  </a:cubicBezTo>
                  <a:cubicBezTo>
                    <a:pt x="1060152" y="159468"/>
                    <a:pt x="1060609" y="159011"/>
                    <a:pt x="1061295" y="158783"/>
                  </a:cubicBezTo>
                  <a:cubicBezTo>
                    <a:pt x="1062666" y="158097"/>
                    <a:pt x="1064038" y="157411"/>
                    <a:pt x="1065410" y="156497"/>
                  </a:cubicBezTo>
                  <a:cubicBezTo>
                    <a:pt x="1065867" y="156268"/>
                    <a:pt x="1066324" y="156039"/>
                    <a:pt x="1066781" y="155811"/>
                  </a:cubicBezTo>
                  <a:cubicBezTo>
                    <a:pt x="1067696" y="155354"/>
                    <a:pt x="1068839" y="154668"/>
                    <a:pt x="1069753" y="154211"/>
                  </a:cubicBezTo>
                  <a:cubicBezTo>
                    <a:pt x="1070439" y="153982"/>
                    <a:pt x="1070896" y="153525"/>
                    <a:pt x="1071582" y="153296"/>
                  </a:cubicBezTo>
                  <a:cubicBezTo>
                    <a:pt x="1072496" y="152839"/>
                    <a:pt x="1073182" y="152382"/>
                    <a:pt x="1074096" y="151696"/>
                  </a:cubicBezTo>
                  <a:cubicBezTo>
                    <a:pt x="1074782" y="151239"/>
                    <a:pt x="1075239" y="151010"/>
                    <a:pt x="1075925" y="150553"/>
                  </a:cubicBezTo>
                  <a:cubicBezTo>
                    <a:pt x="1076840" y="150096"/>
                    <a:pt x="1077525" y="149410"/>
                    <a:pt x="1078440" y="148953"/>
                  </a:cubicBezTo>
                  <a:cubicBezTo>
                    <a:pt x="1079126" y="148496"/>
                    <a:pt x="1079583" y="148267"/>
                    <a:pt x="1080269" y="147810"/>
                  </a:cubicBezTo>
                  <a:cubicBezTo>
                    <a:pt x="1081183" y="147353"/>
                    <a:pt x="1081869" y="146667"/>
                    <a:pt x="1082783" y="146210"/>
                  </a:cubicBezTo>
                  <a:cubicBezTo>
                    <a:pt x="1083469" y="145752"/>
                    <a:pt x="1083926" y="145295"/>
                    <a:pt x="1084612" y="145067"/>
                  </a:cubicBezTo>
                  <a:cubicBezTo>
                    <a:pt x="1085526" y="144381"/>
                    <a:pt x="1086212" y="143924"/>
                    <a:pt x="1087127" y="143238"/>
                  </a:cubicBezTo>
                  <a:cubicBezTo>
                    <a:pt x="1087584" y="142781"/>
                    <a:pt x="1088270" y="142323"/>
                    <a:pt x="1088727" y="142095"/>
                  </a:cubicBezTo>
                  <a:cubicBezTo>
                    <a:pt x="1089641" y="141409"/>
                    <a:pt x="1090556" y="140723"/>
                    <a:pt x="1091470" y="140037"/>
                  </a:cubicBezTo>
                  <a:cubicBezTo>
                    <a:pt x="1091927" y="139580"/>
                    <a:pt x="1092384" y="139352"/>
                    <a:pt x="1092842" y="138894"/>
                  </a:cubicBezTo>
                  <a:cubicBezTo>
                    <a:pt x="1094213" y="137751"/>
                    <a:pt x="1095585" y="136608"/>
                    <a:pt x="1096956" y="135465"/>
                  </a:cubicBezTo>
                  <a:cubicBezTo>
                    <a:pt x="1099700" y="133179"/>
                    <a:pt x="1102671" y="131122"/>
                    <a:pt x="1105872" y="128836"/>
                  </a:cubicBezTo>
                  <a:cubicBezTo>
                    <a:pt x="1111358" y="134094"/>
                    <a:pt x="1107701" y="138666"/>
                    <a:pt x="1106100" y="143009"/>
                  </a:cubicBezTo>
                  <a:close/>
                  <a:moveTo>
                    <a:pt x="1134675" y="70314"/>
                  </a:moveTo>
                  <a:lnTo>
                    <a:pt x="1134675" y="70314"/>
                  </a:lnTo>
                  <a:cubicBezTo>
                    <a:pt x="1134447" y="71000"/>
                    <a:pt x="1134218" y="71686"/>
                    <a:pt x="1133990" y="72600"/>
                  </a:cubicBezTo>
                  <a:cubicBezTo>
                    <a:pt x="1124846" y="96146"/>
                    <a:pt x="1109301" y="113063"/>
                    <a:pt x="1089870" y="128607"/>
                  </a:cubicBezTo>
                  <a:cubicBezTo>
                    <a:pt x="1044378" y="165641"/>
                    <a:pt x="992486" y="173184"/>
                    <a:pt x="936708" y="164726"/>
                  </a:cubicBezTo>
                  <a:cubicBezTo>
                    <a:pt x="869042" y="154439"/>
                    <a:pt x="804348" y="132951"/>
                    <a:pt x="740340" y="109176"/>
                  </a:cubicBezTo>
                  <a:cubicBezTo>
                    <a:pt x="722510" y="102547"/>
                    <a:pt x="697821" y="94775"/>
                    <a:pt x="676790" y="87459"/>
                  </a:cubicBezTo>
                  <a:cubicBezTo>
                    <a:pt x="677018" y="87231"/>
                    <a:pt x="677475" y="87002"/>
                    <a:pt x="677704" y="86774"/>
                  </a:cubicBezTo>
                  <a:cubicBezTo>
                    <a:pt x="700564" y="71915"/>
                    <a:pt x="709479" y="52484"/>
                    <a:pt x="714737" y="31910"/>
                  </a:cubicBezTo>
                  <a:cubicBezTo>
                    <a:pt x="716566" y="25052"/>
                    <a:pt x="722510" y="23909"/>
                    <a:pt x="728453" y="23223"/>
                  </a:cubicBezTo>
                  <a:cubicBezTo>
                    <a:pt x="809378" y="13164"/>
                    <a:pt x="890531" y="8821"/>
                    <a:pt x="971912" y="17279"/>
                  </a:cubicBezTo>
                  <a:cubicBezTo>
                    <a:pt x="1004602" y="20708"/>
                    <a:pt x="1037749" y="19794"/>
                    <a:pt x="1069524" y="30538"/>
                  </a:cubicBezTo>
                  <a:cubicBezTo>
                    <a:pt x="1089870" y="37396"/>
                    <a:pt x="1108844" y="46540"/>
                    <a:pt x="1128046" y="55684"/>
                  </a:cubicBezTo>
                  <a:cubicBezTo>
                    <a:pt x="1135590" y="59113"/>
                    <a:pt x="1137419" y="62542"/>
                    <a:pt x="1134675" y="70314"/>
                  </a:cubicBezTo>
                  <a:close/>
                </a:path>
              </a:pathLst>
            </a:custGeom>
            <a:solidFill>
              <a:srgbClr val="000000"/>
            </a:solidFill>
            <a:ln w="2286" cap="flat">
              <a:noFill/>
              <a:prstDash val="solid"/>
              <a:miter/>
            </a:ln>
          </p:spPr>
          <p:txBody>
            <a:bodyPr rtlCol="0" anchor="ctr"/>
            <a:lstStyle/>
            <a:p>
              <a:endParaRPr lang="en-US"/>
            </a:p>
          </p:txBody>
        </p:sp>
        <p:sp>
          <p:nvSpPr>
            <p:cNvPr id="32" name="Freeform 186">
              <a:extLst>
                <a:ext uri="{FF2B5EF4-FFF2-40B4-BE49-F238E27FC236}">
                  <a16:creationId xmlns:a16="http://schemas.microsoft.com/office/drawing/2014/main" id="{0D0699CC-BDE2-3A2A-671F-C577FDD79170}"/>
                </a:ext>
              </a:extLst>
            </p:cNvPr>
            <p:cNvSpPr/>
            <p:nvPr/>
          </p:nvSpPr>
          <p:spPr>
            <a:xfrm>
              <a:off x="4383013" y="3125838"/>
              <a:ext cx="141718" cy="28506"/>
            </a:xfrm>
            <a:custGeom>
              <a:avLst/>
              <a:gdLst>
                <a:gd name="connsiteX0" fmla="*/ 41135 w 141718"/>
                <a:gd name="connsiteY0" fmla="*/ 5525 h 28506"/>
                <a:gd name="connsiteX1" fmla="*/ 5245 w 141718"/>
                <a:gd name="connsiteY1" fmla="*/ 15583 h 28506"/>
                <a:gd name="connsiteX2" fmla="*/ 215 w 141718"/>
                <a:gd name="connsiteY2" fmla="*/ 23813 h 28506"/>
                <a:gd name="connsiteX3" fmla="*/ 8674 w 141718"/>
                <a:gd name="connsiteY3" fmla="*/ 28156 h 28506"/>
                <a:gd name="connsiteX4" fmla="*/ 31991 w 141718"/>
                <a:gd name="connsiteY4" fmla="*/ 21755 h 28506"/>
                <a:gd name="connsiteX5" fmla="*/ 122288 w 141718"/>
                <a:gd name="connsiteY5" fmla="*/ 22441 h 28506"/>
                <a:gd name="connsiteX6" fmla="*/ 141719 w 141718"/>
                <a:gd name="connsiteY6" fmla="*/ 24956 h 28506"/>
                <a:gd name="connsiteX7" fmla="*/ 137833 w 141718"/>
                <a:gd name="connsiteY7" fmla="*/ 20155 h 28506"/>
                <a:gd name="connsiteX8" fmla="*/ 41135 w 141718"/>
                <a:gd name="connsiteY8" fmla="*/ 5525 h 28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1718" h="28506">
                  <a:moveTo>
                    <a:pt x="41135" y="5525"/>
                  </a:moveTo>
                  <a:cubicBezTo>
                    <a:pt x="29476" y="9868"/>
                    <a:pt x="17132" y="12154"/>
                    <a:pt x="5245" y="15583"/>
                  </a:cubicBezTo>
                  <a:cubicBezTo>
                    <a:pt x="1358" y="16726"/>
                    <a:pt x="-699" y="19469"/>
                    <a:pt x="215" y="23813"/>
                  </a:cubicBezTo>
                  <a:cubicBezTo>
                    <a:pt x="1358" y="28385"/>
                    <a:pt x="4787" y="29070"/>
                    <a:pt x="8674" y="28156"/>
                  </a:cubicBezTo>
                  <a:cubicBezTo>
                    <a:pt x="16446" y="26327"/>
                    <a:pt x="24447" y="24498"/>
                    <a:pt x="31991" y="21755"/>
                  </a:cubicBezTo>
                  <a:cubicBezTo>
                    <a:pt x="62166" y="10325"/>
                    <a:pt x="92113" y="11925"/>
                    <a:pt x="122288" y="22441"/>
                  </a:cubicBezTo>
                  <a:cubicBezTo>
                    <a:pt x="128231" y="24498"/>
                    <a:pt x="134404" y="28385"/>
                    <a:pt x="141719" y="24956"/>
                  </a:cubicBezTo>
                  <a:cubicBezTo>
                    <a:pt x="140347" y="23127"/>
                    <a:pt x="139433" y="20841"/>
                    <a:pt x="137833" y="20155"/>
                  </a:cubicBezTo>
                  <a:cubicBezTo>
                    <a:pt x="107200" y="4610"/>
                    <a:pt x="76111" y="-7506"/>
                    <a:pt x="41135" y="5525"/>
                  </a:cubicBezTo>
                  <a:close/>
                </a:path>
              </a:pathLst>
            </a:custGeom>
            <a:solidFill>
              <a:srgbClr val="000000"/>
            </a:solidFill>
            <a:ln w="2286" cap="flat">
              <a:noFill/>
              <a:prstDash val="solid"/>
              <a:miter/>
            </a:ln>
          </p:spPr>
          <p:txBody>
            <a:bodyPr rtlCol="0" anchor="ctr"/>
            <a:lstStyle/>
            <a:p>
              <a:endParaRPr lang="en-US"/>
            </a:p>
          </p:txBody>
        </p:sp>
        <p:sp>
          <p:nvSpPr>
            <p:cNvPr id="33" name="Freeform 187">
              <a:extLst>
                <a:ext uri="{FF2B5EF4-FFF2-40B4-BE49-F238E27FC236}">
                  <a16:creationId xmlns:a16="http://schemas.microsoft.com/office/drawing/2014/main" id="{86CBA42A-0273-8780-D085-2120BCC60DED}"/>
                </a:ext>
              </a:extLst>
            </p:cNvPr>
            <p:cNvSpPr/>
            <p:nvPr/>
          </p:nvSpPr>
          <p:spPr>
            <a:xfrm>
              <a:off x="3708997" y="3446254"/>
              <a:ext cx="45667" cy="104589"/>
            </a:xfrm>
            <a:custGeom>
              <a:avLst/>
              <a:gdLst>
                <a:gd name="connsiteX0" fmla="*/ 43981 w 45667"/>
                <a:gd name="connsiteY0" fmla="*/ 9491 h 104589"/>
                <a:gd name="connsiteX1" fmla="*/ 43752 w 45667"/>
                <a:gd name="connsiteY1" fmla="*/ 1948 h 104589"/>
                <a:gd name="connsiteX2" fmla="*/ 37809 w 45667"/>
                <a:gd name="connsiteY2" fmla="*/ 119 h 104589"/>
                <a:gd name="connsiteX3" fmla="*/ 30036 w 45667"/>
                <a:gd name="connsiteY3" fmla="*/ 3776 h 104589"/>
                <a:gd name="connsiteX4" fmla="*/ 1233 w 45667"/>
                <a:gd name="connsiteY4" fmla="*/ 81958 h 104589"/>
                <a:gd name="connsiteX5" fmla="*/ 16549 w 45667"/>
                <a:gd name="connsiteY5" fmla="*/ 104589 h 104589"/>
                <a:gd name="connsiteX6" fmla="*/ 18835 w 45667"/>
                <a:gd name="connsiteY6" fmla="*/ 100474 h 104589"/>
                <a:gd name="connsiteX7" fmla="*/ 18378 w 45667"/>
                <a:gd name="connsiteY7" fmla="*/ 96131 h 104589"/>
                <a:gd name="connsiteX8" fmla="*/ 36666 w 45667"/>
                <a:gd name="connsiteY8" fmla="*/ 17492 h 104589"/>
                <a:gd name="connsiteX9" fmla="*/ 43981 w 45667"/>
                <a:gd name="connsiteY9" fmla="*/ 9491 h 104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5667" h="104589">
                  <a:moveTo>
                    <a:pt x="43981" y="9491"/>
                  </a:moveTo>
                  <a:cubicBezTo>
                    <a:pt x="46267" y="6977"/>
                    <a:pt x="46267" y="4005"/>
                    <a:pt x="43752" y="1948"/>
                  </a:cubicBezTo>
                  <a:cubicBezTo>
                    <a:pt x="42381" y="576"/>
                    <a:pt x="39637" y="-338"/>
                    <a:pt x="37809" y="119"/>
                  </a:cubicBezTo>
                  <a:cubicBezTo>
                    <a:pt x="35065" y="576"/>
                    <a:pt x="32322" y="1948"/>
                    <a:pt x="30036" y="3776"/>
                  </a:cubicBezTo>
                  <a:cubicBezTo>
                    <a:pt x="5576" y="24350"/>
                    <a:pt x="-3568" y="50868"/>
                    <a:pt x="1233" y="81958"/>
                  </a:cubicBezTo>
                  <a:cubicBezTo>
                    <a:pt x="2604" y="90644"/>
                    <a:pt x="5347" y="100474"/>
                    <a:pt x="16549" y="104589"/>
                  </a:cubicBezTo>
                  <a:cubicBezTo>
                    <a:pt x="18149" y="101846"/>
                    <a:pt x="18606" y="101160"/>
                    <a:pt x="18835" y="100474"/>
                  </a:cubicBezTo>
                  <a:cubicBezTo>
                    <a:pt x="18835" y="99103"/>
                    <a:pt x="18835" y="97502"/>
                    <a:pt x="18378" y="96131"/>
                  </a:cubicBezTo>
                  <a:cubicBezTo>
                    <a:pt x="9234" y="66413"/>
                    <a:pt x="15177" y="40124"/>
                    <a:pt x="36666" y="17492"/>
                  </a:cubicBezTo>
                  <a:cubicBezTo>
                    <a:pt x="39180" y="14749"/>
                    <a:pt x="41695" y="12235"/>
                    <a:pt x="43981" y="9491"/>
                  </a:cubicBezTo>
                  <a:close/>
                </a:path>
              </a:pathLst>
            </a:custGeom>
            <a:solidFill>
              <a:srgbClr val="000000"/>
            </a:solidFill>
            <a:ln w="2286" cap="flat">
              <a:noFill/>
              <a:prstDash val="solid"/>
              <a:miter/>
            </a:ln>
          </p:spPr>
          <p:txBody>
            <a:bodyPr rtlCol="0" anchor="ctr"/>
            <a:lstStyle/>
            <a:p>
              <a:endParaRPr lang="en-US"/>
            </a:p>
          </p:txBody>
        </p:sp>
        <p:sp>
          <p:nvSpPr>
            <p:cNvPr id="34" name="Freeform 188">
              <a:extLst>
                <a:ext uri="{FF2B5EF4-FFF2-40B4-BE49-F238E27FC236}">
                  <a16:creationId xmlns:a16="http://schemas.microsoft.com/office/drawing/2014/main" id="{90B1261B-685A-E546-652E-FB7B6A61249C}"/>
                </a:ext>
              </a:extLst>
            </p:cNvPr>
            <p:cNvSpPr/>
            <p:nvPr/>
          </p:nvSpPr>
          <p:spPr>
            <a:xfrm>
              <a:off x="4120288" y="3867552"/>
              <a:ext cx="94918" cy="20805"/>
            </a:xfrm>
            <a:custGeom>
              <a:avLst/>
              <a:gdLst>
                <a:gd name="connsiteX0" fmla="*/ 6222 w 94918"/>
                <a:gd name="connsiteY0" fmla="*/ 1503 h 20805"/>
                <a:gd name="connsiteX1" fmla="*/ 50 w 94918"/>
                <a:gd name="connsiteY1" fmla="*/ 9504 h 20805"/>
                <a:gd name="connsiteX2" fmla="*/ 9880 w 94918"/>
                <a:gd name="connsiteY2" fmla="*/ 16362 h 20805"/>
                <a:gd name="connsiteX3" fmla="*/ 77774 w 94918"/>
                <a:gd name="connsiteY3" fmla="*/ 20705 h 20805"/>
                <a:gd name="connsiteX4" fmla="*/ 94919 w 94918"/>
                <a:gd name="connsiteY4" fmla="*/ 14076 h 20805"/>
                <a:gd name="connsiteX5" fmla="*/ 6222 w 94918"/>
                <a:gd name="connsiteY5" fmla="*/ 1503 h 2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918" h="20805">
                  <a:moveTo>
                    <a:pt x="6222" y="1503"/>
                  </a:moveTo>
                  <a:cubicBezTo>
                    <a:pt x="2336" y="2874"/>
                    <a:pt x="-407" y="5389"/>
                    <a:pt x="50" y="9504"/>
                  </a:cubicBezTo>
                  <a:cubicBezTo>
                    <a:pt x="736" y="14990"/>
                    <a:pt x="5536" y="15905"/>
                    <a:pt x="9880" y="16362"/>
                  </a:cubicBezTo>
                  <a:cubicBezTo>
                    <a:pt x="32511" y="17962"/>
                    <a:pt x="55142" y="19562"/>
                    <a:pt x="77774" y="20705"/>
                  </a:cubicBezTo>
                  <a:cubicBezTo>
                    <a:pt x="84175" y="20934"/>
                    <a:pt x="91261" y="21391"/>
                    <a:pt x="94919" y="14076"/>
                  </a:cubicBezTo>
                  <a:cubicBezTo>
                    <a:pt x="81203" y="4932"/>
                    <a:pt x="19938" y="-3526"/>
                    <a:pt x="6222" y="1503"/>
                  </a:cubicBezTo>
                  <a:close/>
                </a:path>
              </a:pathLst>
            </a:custGeom>
            <a:solidFill>
              <a:srgbClr val="000000"/>
            </a:solidFill>
            <a:ln w="2286" cap="flat">
              <a:noFill/>
              <a:prstDash val="solid"/>
              <a:miter/>
            </a:ln>
          </p:spPr>
          <p:txBody>
            <a:bodyPr rtlCol="0" anchor="ctr"/>
            <a:lstStyle/>
            <a:p>
              <a:endParaRPr lang="en-US"/>
            </a:p>
          </p:txBody>
        </p:sp>
        <p:sp>
          <p:nvSpPr>
            <p:cNvPr id="35" name="Freeform 189">
              <a:extLst>
                <a:ext uri="{FF2B5EF4-FFF2-40B4-BE49-F238E27FC236}">
                  <a16:creationId xmlns:a16="http://schemas.microsoft.com/office/drawing/2014/main" id="{7878950F-2A34-71DD-B171-DAAA18830331}"/>
                </a:ext>
              </a:extLst>
            </p:cNvPr>
            <p:cNvSpPr/>
            <p:nvPr/>
          </p:nvSpPr>
          <p:spPr>
            <a:xfrm>
              <a:off x="4179166" y="3558159"/>
              <a:ext cx="37187" cy="46637"/>
            </a:xfrm>
            <a:custGeom>
              <a:avLst/>
              <a:gdLst>
                <a:gd name="connsiteX0" fmla="*/ 10210 w 37187"/>
                <a:gd name="connsiteY0" fmla="*/ 45491 h 46637"/>
                <a:gd name="connsiteX1" fmla="*/ 37184 w 37187"/>
                <a:gd name="connsiteY1" fmla="*/ 0 h 46637"/>
                <a:gd name="connsiteX2" fmla="*/ 1751 w 37187"/>
                <a:gd name="connsiteY2" fmla="*/ 37490 h 46637"/>
                <a:gd name="connsiteX3" fmla="*/ 2209 w 37187"/>
                <a:gd name="connsiteY3" fmla="*/ 44806 h 46637"/>
                <a:gd name="connsiteX4" fmla="*/ 10210 w 37187"/>
                <a:gd name="connsiteY4" fmla="*/ 45491 h 466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87" h="46637">
                  <a:moveTo>
                    <a:pt x="10210" y="45491"/>
                  </a:moveTo>
                  <a:cubicBezTo>
                    <a:pt x="25754" y="34519"/>
                    <a:pt x="37413" y="20803"/>
                    <a:pt x="37184" y="0"/>
                  </a:cubicBezTo>
                  <a:cubicBezTo>
                    <a:pt x="23697" y="11659"/>
                    <a:pt x="16153" y="27432"/>
                    <a:pt x="1751" y="37490"/>
                  </a:cubicBezTo>
                  <a:cubicBezTo>
                    <a:pt x="-763" y="39319"/>
                    <a:pt x="-535" y="42748"/>
                    <a:pt x="2209" y="44806"/>
                  </a:cubicBezTo>
                  <a:cubicBezTo>
                    <a:pt x="4723" y="46863"/>
                    <a:pt x="7695" y="47320"/>
                    <a:pt x="10210" y="45491"/>
                  </a:cubicBezTo>
                  <a:close/>
                </a:path>
              </a:pathLst>
            </a:custGeom>
            <a:solidFill>
              <a:srgbClr val="000000"/>
            </a:solidFill>
            <a:ln w="2286" cap="flat">
              <a:noFill/>
              <a:prstDash val="solid"/>
              <a:miter/>
            </a:ln>
          </p:spPr>
          <p:txBody>
            <a:bodyPr rtlCol="0" anchor="ctr"/>
            <a:lstStyle/>
            <a:p>
              <a:endParaRPr lang="en-US"/>
            </a:p>
          </p:txBody>
        </p:sp>
      </p:grpSp>
      <p:grpSp>
        <p:nvGrpSpPr>
          <p:cNvPr id="36" name="Graphic 2">
            <a:extLst>
              <a:ext uri="{FF2B5EF4-FFF2-40B4-BE49-F238E27FC236}">
                <a16:creationId xmlns:a16="http://schemas.microsoft.com/office/drawing/2014/main" id="{965FE0C9-BD9E-D449-F863-3A957665825A}"/>
              </a:ext>
            </a:extLst>
          </p:cNvPr>
          <p:cNvGrpSpPr/>
          <p:nvPr/>
        </p:nvGrpSpPr>
        <p:grpSpPr>
          <a:xfrm>
            <a:off x="782482" y="3829051"/>
            <a:ext cx="1684493" cy="1216676"/>
            <a:chOff x="7926985" y="304544"/>
            <a:chExt cx="1246491" cy="814931"/>
          </a:xfrm>
        </p:grpSpPr>
        <p:sp>
          <p:nvSpPr>
            <p:cNvPr id="37" name="Freeform 348">
              <a:extLst>
                <a:ext uri="{FF2B5EF4-FFF2-40B4-BE49-F238E27FC236}">
                  <a16:creationId xmlns:a16="http://schemas.microsoft.com/office/drawing/2014/main" id="{71A0ED0A-799C-FE3E-25DE-E0D145F147C1}"/>
                </a:ext>
              </a:extLst>
            </p:cNvPr>
            <p:cNvSpPr/>
            <p:nvPr/>
          </p:nvSpPr>
          <p:spPr>
            <a:xfrm>
              <a:off x="8083348" y="719404"/>
              <a:ext cx="1143" cy="2057"/>
            </a:xfrm>
            <a:custGeom>
              <a:avLst/>
              <a:gdLst>
                <a:gd name="connsiteX0" fmla="*/ 1143 w 1143"/>
                <a:gd name="connsiteY0" fmla="*/ 2057 h 2057"/>
                <a:gd name="connsiteX1" fmla="*/ 0 w 1143"/>
                <a:gd name="connsiteY1" fmla="*/ 0 h 2057"/>
                <a:gd name="connsiteX2" fmla="*/ 1143 w 1143"/>
                <a:gd name="connsiteY2" fmla="*/ 2057 h 2057"/>
              </a:gdLst>
              <a:ahLst/>
              <a:cxnLst>
                <a:cxn ang="0">
                  <a:pos x="connsiteX0" y="connsiteY0"/>
                </a:cxn>
                <a:cxn ang="0">
                  <a:pos x="connsiteX1" y="connsiteY1"/>
                </a:cxn>
                <a:cxn ang="0">
                  <a:pos x="connsiteX2" y="connsiteY2"/>
                </a:cxn>
              </a:cxnLst>
              <a:rect l="l" t="t" r="r" b="b"/>
              <a:pathLst>
                <a:path w="1143" h="2057">
                  <a:moveTo>
                    <a:pt x="1143" y="2057"/>
                  </a:moveTo>
                  <a:cubicBezTo>
                    <a:pt x="686" y="1372"/>
                    <a:pt x="457" y="686"/>
                    <a:pt x="0" y="0"/>
                  </a:cubicBezTo>
                  <a:cubicBezTo>
                    <a:pt x="457" y="686"/>
                    <a:pt x="915" y="1372"/>
                    <a:pt x="1143" y="2057"/>
                  </a:cubicBezTo>
                  <a:close/>
                </a:path>
              </a:pathLst>
            </a:custGeom>
            <a:solidFill>
              <a:srgbClr val="FFFFFF"/>
            </a:solidFill>
            <a:ln w="2286" cap="flat">
              <a:noFill/>
              <a:prstDash val="solid"/>
              <a:miter/>
            </a:ln>
          </p:spPr>
          <p:txBody>
            <a:bodyPr rtlCol="0" anchor="ctr"/>
            <a:lstStyle/>
            <a:p>
              <a:endParaRPr lang="en-US"/>
            </a:p>
          </p:txBody>
        </p:sp>
        <p:sp>
          <p:nvSpPr>
            <p:cNvPr id="38" name="Freeform 349">
              <a:extLst>
                <a:ext uri="{FF2B5EF4-FFF2-40B4-BE49-F238E27FC236}">
                  <a16:creationId xmlns:a16="http://schemas.microsoft.com/office/drawing/2014/main" id="{E01A93A4-AADC-34E6-0767-3298C5574727}"/>
                </a:ext>
              </a:extLst>
            </p:cNvPr>
            <p:cNvSpPr/>
            <p:nvPr/>
          </p:nvSpPr>
          <p:spPr>
            <a:xfrm>
              <a:off x="8085862" y="723519"/>
              <a:ext cx="914" cy="1828"/>
            </a:xfrm>
            <a:custGeom>
              <a:avLst/>
              <a:gdLst>
                <a:gd name="connsiteX0" fmla="*/ 914 w 914"/>
                <a:gd name="connsiteY0" fmla="*/ 1829 h 1828"/>
                <a:gd name="connsiteX1" fmla="*/ 0 w 914"/>
                <a:gd name="connsiteY1" fmla="*/ 0 h 1828"/>
                <a:gd name="connsiteX2" fmla="*/ 914 w 914"/>
                <a:gd name="connsiteY2" fmla="*/ 1829 h 1828"/>
              </a:gdLst>
              <a:ahLst/>
              <a:cxnLst>
                <a:cxn ang="0">
                  <a:pos x="connsiteX0" y="connsiteY0"/>
                </a:cxn>
                <a:cxn ang="0">
                  <a:pos x="connsiteX1" y="connsiteY1"/>
                </a:cxn>
                <a:cxn ang="0">
                  <a:pos x="connsiteX2" y="connsiteY2"/>
                </a:cxn>
              </a:cxnLst>
              <a:rect l="l" t="t" r="r" b="b"/>
              <a:pathLst>
                <a:path w="914" h="1828">
                  <a:moveTo>
                    <a:pt x="914" y="1829"/>
                  </a:moveTo>
                  <a:cubicBezTo>
                    <a:pt x="686" y="1143"/>
                    <a:pt x="228" y="686"/>
                    <a:pt x="0" y="0"/>
                  </a:cubicBezTo>
                  <a:cubicBezTo>
                    <a:pt x="228" y="686"/>
                    <a:pt x="457" y="1372"/>
                    <a:pt x="914" y="1829"/>
                  </a:cubicBezTo>
                  <a:close/>
                </a:path>
              </a:pathLst>
            </a:custGeom>
            <a:solidFill>
              <a:srgbClr val="FFFFFF"/>
            </a:solidFill>
            <a:ln w="2286" cap="flat">
              <a:noFill/>
              <a:prstDash val="solid"/>
              <a:miter/>
            </a:ln>
          </p:spPr>
          <p:txBody>
            <a:bodyPr rtlCol="0" anchor="ctr"/>
            <a:lstStyle/>
            <a:p>
              <a:endParaRPr lang="en-US"/>
            </a:p>
          </p:txBody>
        </p:sp>
        <p:sp>
          <p:nvSpPr>
            <p:cNvPr id="39" name="Freeform 350">
              <a:extLst>
                <a:ext uri="{FF2B5EF4-FFF2-40B4-BE49-F238E27FC236}">
                  <a16:creationId xmlns:a16="http://schemas.microsoft.com/office/drawing/2014/main" id="{B6F66A77-FD86-3228-F497-5216BE119420}"/>
                </a:ext>
              </a:extLst>
            </p:cNvPr>
            <p:cNvSpPr/>
            <p:nvPr/>
          </p:nvSpPr>
          <p:spPr>
            <a:xfrm>
              <a:off x="8088148" y="728091"/>
              <a:ext cx="914" cy="1371"/>
            </a:xfrm>
            <a:custGeom>
              <a:avLst/>
              <a:gdLst>
                <a:gd name="connsiteX0" fmla="*/ 914 w 914"/>
                <a:gd name="connsiteY0" fmla="*/ 1372 h 1371"/>
                <a:gd name="connsiteX1" fmla="*/ 0 w 914"/>
                <a:gd name="connsiteY1" fmla="*/ 0 h 1371"/>
                <a:gd name="connsiteX2" fmla="*/ 914 w 914"/>
                <a:gd name="connsiteY2" fmla="*/ 1372 h 1371"/>
              </a:gdLst>
              <a:ahLst/>
              <a:cxnLst>
                <a:cxn ang="0">
                  <a:pos x="connsiteX0" y="connsiteY0"/>
                </a:cxn>
                <a:cxn ang="0">
                  <a:pos x="connsiteX1" y="connsiteY1"/>
                </a:cxn>
                <a:cxn ang="0">
                  <a:pos x="connsiteX2" y="connsiteY2"/>
                </a:cxn>
              </a:cxnLst>
              <a:rect l="l" t="t" r="r" b="b"/>
              <a:pathLst>
                <a:path w="914" h="1371">
                  <a:moveTo>
                    <a:pt x="914" y="1372"/>
                  </a:moveTo>
                  <a:cubicBezTo>
                    <a:pt x="686" y="914"/>
                    <a:pt x="457" y="457"/>
                    <a:pt x="0" y="0"/>
                  </a:cubicBezTo>
                  <a:cubicBezTo>
                    <a:pt x="228" y="457"/>
                    <a:pt x="457" y="914"/>
                    <a:pt x="914" y="1372"/>
                  </a:cubicBezTo>
                  <a:close/>
                </a:path>
              </a:pathLst>
            </a:custGeom>
            <a:solidFill>
              <a:srgbClr val="FFFFFF"/>
            </a:solidFill>
            <a:ln w="2286" cap="flat">
              <a:noFill/>
              <a:prstDash val="solid"/>
              <a:miter/>
            </a:ln>
          </p:spPr>
          <p:txBody>
            <a:bodyPr rtlCol="0" anchor="ctr"/>
            <a:lstStyle/>
            <a:p>
              <a:endParaRPr lang="en-US"/>
            </a:p>
          </p:txBody>
        </p:sp>
        <p:sp>
          <p:nvSpPr>
            <p:cNvPr id="40" name="Freeform 351">
              <a:extLst>
                <a:ext uri="{FF2B5EF4-FFF2-40B4-BE49-F238E27FC236}">
                  <a16:creationId xmlns:a16="http://schemas.microsoft.com/office/drawing/2014/main" id="{DA1D7FF7-4084-2004-5758-F87C04C3F944}"/>
                </a:ext>
              </a:extLst>
            </p:cNvPr>
            <p:cNvSpPr/>
            <p:nvPr/>
          </p:nvSpPr>
          <p:spPr>
            <a:xfrm>
              <a:off x="8079462" y="711403"/>
              <a:ext cx="1143" cy="2514"/>
            </a:xfrm>
            <a:custGeom>
              <a:avLst/>
              <a:gdLst>
                <a:gd name="connsiteX0" fmla="*/ 1143 w 1143"/>
                <a:gd name="connsiteY0" fmla="*/ 2515 h 2514"/>
                <a:gd name="connsiteX1" fmla="*/ 0 w 1143"/>
                <a:gd name="connsiteY1" fmla="*/ 0 h 2514"/>
                <a:gd name="connsiteX2" fmla="*/ 1143 w 1143"/>
                <a:gd name="connsiteY2" fmla="*/ 2515 h 2514"/>
              </a:gdLst>
              <a:ahLst/>
              <a:cxnLst>
                <a:cxn ang="0">
                  <a:pos x="connsiteX0" y="connsiteY0"/>
                </a:cxn>
                <a:cxn ang="0">
                  <a:pos x="connsiteX1" y="connsiteY1"/>
                </a:cxn>
                <a:cxn ang="0">
                  <a:pos x="connsiteX2" y="connsiteY2"/>
                </a:cxn>
              </a:cxnLst>
              <a:rect l="l" t="t" r="r" b="b"/>
              <a:pathLst>
                <a:path w="1143" h="2514">
                  <a:moveTo>
                    <a:pt x="1143" y="2515"/>
                  </a:moveTo>
                  <a:cubicBezTo>
                    <a:pt x="686" y="1600"/>
                    <a:pt x="457" y="914"/>
                    <a:pt x="0" y="0"/>
                  </a:cubicBezTo>
                  <a:cubicBezTo>
                    <a:pt x="457" y="686"/>
                    <a:pt x="914" y="1600"/>
                    <a:pt x="1143" y="2515"/>
                  </a:cubicBezTo>
                  <a:close/>
                </a:path>
              </a:pathLst>
            </a:custGeom>
            <a:solidFill>
              <a:srgbClr val="FFFFFF"/>
            </a:solidFill>
            <a:ln w="2286" cap="flat">
              <a:noFill/>
              <a:prstDash val="solid"/>
              <a:miter/>
            </a:ln>
          </p:spPr>
          <p:txBody>
            <a:bodyPr rtlCol="0" anchor="ctr"/>
            <a:lstStyle/>
            <a:p>
              <a:endParaRPr lang="en-US"/>
            </a:p>
          </p:txBody>
        </p:sp>
        <p:sp>
          <p:nvSpPr>
            <p:cNvPr id="41" name="Freeform 352">
              <a:extLst>
                <a:ext uri="{FF2B5EF4-FFF2-40B4-BE49-F238E27FC236}">
                  <a16:creationId xmlns:a16="http://schemas.microsoft.com/office/drawing/2014/main" id="{17676BD6-3B91-9B2D-8722-240A398ADE03}"/>
                </a:ext>
              </a:extLst>
            </p:cNvPr>
            <p:cNvSpPr/>
            <p:nvPr/>
          </p:nvSpPr>
          <p:spPr>
            <a:xfrm>
              <a:off x="8081290" y="715289"/>
              <a:ext cx="1143" cy="2286"/>
            </a:xfrm>
            <a:custGeom>
              <a:avLst/>
              <a:gdLst>
                <a:gd name="connsiteX0" fmla="*/ 1143 w 1143"/>
                <a:gd name="connsiteY0" fmla="*/ 2286 h 2286"/>
                <a:gd name="connsiteX1" fmla="*/ 0 w 1143"/>
                <a:gd name="connsiteY1" fmla="*/ 0 h 2286"/>
                <a:gd name="connsiteX2" fmla="*/ 1143 w 1143"/>
                <a:gd name="connsiteY2" fmla="*/ 2286 h 2286"/>
              </a:gdLst>
              <a:ahLst/>
              <a:cxnLst>
                <a:cxn ang="0">
                  <a:pos x="connsiteX0" y="connsiteY0"/>
                </a:cxn>
                <a:cxn ang="0">
                  <a:pos x="connsiteX1" y="connsiteY1"/>
                </a:cxn>
                <a:cxn ang="0">
                  <a:pos x="connsiteX2" y="connsiteY2"/>
                </a:cxn>
              </a:cxnLst>
              <a:rect l="l" t="t" r="r" b="b"/>
              <a:pathLst>
                <a:path w="1143" h="2286">
                  <a:moveTo>
                    <a:pt x="1143" y="2286"/>
                  </a:moveTo>
                  <a:cubicBezTo>
                    <a:pt x="686" y="1600"/>
                    <a:pt x="457" y="914"/>
                    <a:pt x="0" y="0"/>
                  </a:cubicBezTo>
                  <a:cubicBezTo>
                    <a:pt x="457" y="914"/>
                    <a:pt x="914" y="1600"/>
                    <a:pt x="1143" y="2286"/>
                  </a:cubicBezTo>
                  <a:close/>
                </a:path>
              </a:pathLst>
            </a:custGeom>
            <a:solidFill>
              <a:srgbClr val="FFFFFF"/>
            </a:solidFill>
            <a:ln w="2286" cap="flat">
              <a:noFill/>
              <a:prstDash val="solid"/>
              <a:miter/>
            </a:ln>
          </p:spPr>
          <p:txBody>
            <a:bodyPr rtlCol="0" anchor="ctr"/>
            <a:lstStyle/>
            <a:p>
              <a:endParaRPr lang="en-US"/>
            </a:p>
          </p:txBody>
        </p:sp>
        <p:sp>
          <p:nvSpPr>
            <p:cNvPr id="42" name="Freeform 353">
              <a:extLst>
                <a:ext uri="{FF2B5EF4-FFF2-40B4-BE49-F238E27FC236}">
                  <a16:creationId xmlns:a16="http://schemas.microsoft.com/office/drawing/2014/main" id="{4F28D1A4-D7EB-CA56-5703-77EC0658B70D}"/>
                </a:ext>
              </a:extLst>
            </p:cNvPr>
            <p:cNvSpPr/>
            <p:nvPr/>
          </p:nvSpPr>
          <p:spPr>
            <a:xfrm>
              <a:off x="8060536" y="314829"/>
              <a:ext cx="280875" cy="431778"/>
            </a:xfrm>
            <a:custGeom>
              <a:avLst/>
              <a:gdLst>
                <a:gd name="connsiteX0" fmla="*/ 23726 w 280875"/>
                <a:gd name="connsiteY0" fmla="*/ 397260 h 431778"/>
                <a:gd name="connsiteX1" fmla="*/ 112880 w 280875"/>
                <a:gd name="connsiteY1" fmla="*/ 431779 h 431778"/>
                <a:gd name="connsiteX2" fmla="*/ 196547 w 280875"/>
                <a:gd name="connsiteY2" fmla="*/ 397260 h 431778"/>
                <a:gd name="connsiteX3" fmla="*/ 231066 w 280875"/>
                <a:gd name="connsiteY3" fmla="*/ 339881 h 431778"/>
                <a:gd name="connsiteX4" fmla="*/ 264441 w 280875"/>
                <a:gd name="connsiteY4" fmla="*/ 262615 h 431778"/>
                <a:gd name="connsiteX5" fmla="*/ 279986 w 280875"/>
                <a:gd name="connsiteY5" fmla="*/ 179176 h 431778"/>
                <a:gd name="connsiteX6" fmla="*/ 259412 w 280875"/>
                <a:gd name="connsiteY6" fmla="*/ 43387 h 431778"/>
                <a:gd name="connsiteX7" fmla="*/ 262155 w 280875"/>
                <a:gd name="connsiteY7" fmla="*/ 47273 h 431778"/>
                <a:gd name="connsiteX8" fmla="*/ 127053 w 280875"/>
                <a:gd name="connsiteY8" fmla="*/ 11155 h 431778"/>
                <a:gd name="connsiteX9" fmla="*/ 44071 w 280875"/>
                <a:gd name="connsiteY9" fmla="*/ 93451 h 431778"/>
                <a:gd name="connsiteX10" fmla="*/ 180 w 280875"/>
                <a:gd name="connsiteY10" fmla="*/ 274045 h 431778"/>
                <a:gd name="connsiteX11" fmla="*/ 18468 w 280875"/>
                <a:gd name="connsiteY11" fmla="*/ 395660 h 431778"/>
                <a:gd name="connsiteX12" fmla="*/ 15725 w 280875"/>
                <a:gd name="connsiteY12" fmla="*/ 389030 h 431778"/>
                <a:gd name="connsiteX13" fmla="*/ 23726 w 280875"/>
                <a:gd name="connsiteY13" fmla="*/ 397260 h 431778"/>
                <a:gd name="connsiteX14" fmla="*/ 48414 w 280875"/>
                <a:gd name="connsiteY14" fmla="*/ 311306 h 431778"/>
                <a:gd name="connsiteX15" fmla="*/ 66474 w 280875"/>
                <a:gd name="connsiteY15" fmla="*/ 174604 h 431778"/>
                <a:gd name="connsiteX16" fmla="*/ 122252 w 280875"/>
                <a:gd name="connsiteY16" fmla="*/ 79049 h 431778"/>
                <a:gd name="connsiteX17" fmla="*/ 199062 w 280875"/>
                <a:gd name="connsiteY17" fmla="*/ 54589 h 431778"/>
                <a:gd name="connsiteX18" fmla="*/ 233580 w 280875"/>
                <a:gd name="connsiteY18" fmla="*/ 79735 h 431778"/>
                <a:gd name="connsiteX19" fmla="*/ 253926 w 280875"/>
                <a:gd name="connsiteY19" fmla="*/ 165231 h 431778"/>
                <a:gd name="connsiteX20" fmla="*/ 212778 w 280875"/>
                <a:gd name="connsiteY20" fmla="*/ 340567 h 431778"/>
                <a:gd name="connsiteX21" fmla="*/ 170487 w 280875"/>
                <a:gd name="connsiteY21" fmla="*/ 390173 h 431778"/>
                <a:gd name="connsiteX22" fmla="*/ 70360 w 280875"/>
                <a:gd name="connsiteY22" fmla="*/ 374400 h 431778"/>
                <a:gd name="connsiteX23" fmla="*/ 48414 w 280875"/>
                <a:gd name="connsiteY23" fmla="*/ 311306 h 431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80875" h="431778">
                  <a:moveTo>
                    <a:pt x="23726" y="397260"/>
                  </a:moveTo>
                  <a:cubicBezTo>
                    <a:pt x="48186" y="420120"/>
                    <a:pt x="79504" y="431779"/>
                    <a:pt x="112880" y="431779"/>
                  </a:cubicBezTo>
                  <a:cubicBezTo>
                    <a:pt x="143741" y="431779"/>
                    <a:pt x="175287" y="420577"/>
                    <a:pt x="196547" y="397260"/>
                  </a:cubicBezTo>
                  <a:cubicBezTo>
                    <a:pt x="212092" y="379886"/>
                    <a:pt x="221465" y="360684"/>
                    <a:pt x="231066" y="339881"/>
                  </a:cubicBezTo>
                  <a:cubicBezTo>
                    <a:pt x="242953" y="314507"/>
                    <a:pt x="255526" y="289361"/>
                    <a:pt x="264441" y="262615"/>
                  </a:cubicBezTo>
                  <a:cubicBezTo>
                    <a:pt x="273357" y="235640"/>
                    <a:pt x="277700" y="207293"/>
                    <a:pt x="279986" y="179176"/>
                  </a:cubicBezTo>
                  <a:cubicBezTo>
                    <a:pt x="283644" y="132541"/>
                    <a:pt x="275871" y="86821"/>
                    <a:pt x="259412" y="43387"/>
                  </a:cubicBezTo>
                  <a:cubicBezTo>
                    <a:pt x="260327" y="44530"/>
                    <a:pt x="261241" y="45902"/>
                    <a:pt x="262155" y="47273"/>
                  </a:cubicBezTo>
                  <a:cubicBezTo>
                    <a:pt x="231980" y="3611"/>
                    <a:pt x="173459" y="-13077"/>
                    <a:pt x="127053" y="11155"/>
                  </a:cubicBezTo>
                  <a:cubicBezTo>
                    <a:pt x="91163" y="29900"/>
                    <a:pt x="65331" y="59389"/>
                    <a:pt x="44071" y="93451"/>
                  </a:cubicBezTo>
                  <a:cubicBezTo>
                    <a:pt x="3380" y="153115"/>
                    <a:pt x="408" y="227639"/>
                    <a:pt x="180" y="274045"/>
                  </a:cubicBezTo>
                  <a:cubicBezTo>
                    <a:pt x="-735" y="317479"/>
                    <a:pt x="1323" y="357484"/>
                    <a:pt x="18468" y="395660"/>
                  </a:cubicBezTo>
                  <a:cubicBezTo>
                    <a:pt x="17553" y="393374"/>
                    <a:pt x="16410" y="391316"/>
                    <a:pt x="15725" y="389030"/>
                  </a:cubicBezTo>
                  <a:cubicBezTo>
                    <a:pt x="18239" y="391774"/>
                    <a:pt x="20982" y="394745"/>
                    <a:pt x="23726" y="397260"/>
                  </a:cubicBezTo>
                  <a:close/>
                  <a:moveTo>
                    <a:pt x="48414" y="311306"/>
                  </a:moveTo>
                  <a:cubicBezTo>
                    <a:pt x="51158" y="265358"/>
                    <a:pt x="52986" y="218952"/>
                    <a:pt x="66474" y="174604"/>
                  </a:cubicBezTo>
                  <a:cubicBezTo>
                    <a:pt x="77447" y="138713"/>
                    <a:pt x="95963" y="106024"/>
                    <a:pt x="122252" y="79049"/>
                  </a:cubicBezTo>
                  <a:cubicBezTo>
                    <a:pt x="143055" y="57789"/>
                    <a:pt x="170030" y="51160"/>
                    <a:pt x="199062" y="54589"/>
                  </a:cubicBezTo>
                  <a:cubicBezTo>
                    <a:pt x="214835" y="56417"/>
                    <a:pt x="225122" y="67619"/>
                    <a:pt x="233580" y="79735"/>
                  </a:cubicBezTo>
                  <a:cubicBezTo>
                    <a:pt x="250497" y="104195"/>
                    <a:pt x="257126" y="131398"/>
                    <a:pt x="253926" y="165231"/>
                  </a:cubicBezTo>
                  <a:cubicBezTo>
                    <a:pt x="255755" y="224210"/>
                    <a:pt x="242039" y="284103"/>
                    <a:pt x="212778" y="340567"/>
                  </a:cubicBezTo>
                  <a:cubicBezTo>
                    <a:pt x="202262" y="360455"/>
                    <a:pt x="187403" y="376457"/>
                    <a:pt x="170487" y="390173"/>
                  </a:cubicBezTo>
                  <a:cubicBezTo>
                    <a:pt x="143741" y="412119"/>
                    <a:pt x="95506" y="405718"/>
                    <a:pt x="70360" y="374400"/>
                  </a:cubicBezTo>
                  <a:cubicBezTo>
                    <a:pt x="55501" y="355883"/>
                    <a:pt x="47043" y="335081"/>
                    <a:pt x="48414" y="311306"/>
                  </a:cubicBezTo>
                  <a:close/>
                </a:path>
              </a:pathLst>
            </a:custGeom>
            <a:solidFill>
              <a:srgbClr val="FFFFFF"/>
            </a:solidFill>
            <a:ln w="2286" cap="flat">
              <a:noFill/>
              <a:prstDash val="solid"/>
              <a:miter/>
            </a:ln>
          </p:spPr>
          <p:txBody>
            <a:bodyPr rtlCol="0" anchor="ctr"/>
            <a:lstStyle/>
            <a:p>
              <a:endParaRPr lang="en-US"/>
            </a:p>
          </p:txBody>
        </p:sp>
        <p:sp>
          <p:nvSpPr>
            <p:cNvPr id="43" name="Freeform 354">
              <a:extLst>
                <a:ext uri="{FF2B5EF4-FFF2-40B4-BE49-F238E27FC236}">
                  <a16:creationId xmlns:a16="http://schemas.microsoft.com/office/drawing/2014/main" id="{EC92A5C0-DDE4-A0FB-546E-D78DEB33D801}"/>
                </a:ext>
              </a:extLst>
            </p:cNvPr>
            <p:cNvSpPr/>
            <p:nvPr/>
          </p:nvSpPr>
          <p:spPr>
            <a:xfrm>
              <a:off x="8566151" y="735634"/>
              <a:ext cx="3886" cy="1143"/>
            </a:xfrm>
            <a:custGeom>
              <a:avLst/>
              <a:gdLst>
                <a:gd name="connsiteX0" fmla="*/ 0 w 3886"/>
                <a:gd name="connsiteY0" fmla="*/ 0 h 1143"/>
                <a:gd name="connsiteX1" fmla="*/ 3887 w 3886"/>
                <a:gd name="connsiteY1" fmla="*/ 1143 h 1143"/>
                <a:gd name="connsiteX2" fmla="*/ 0 w 3886"/>
                <a:gd name="connsiteY2" fmla="*/ 0 h 1143"/>
              </a:gdLst>
              <a:ahLst/>
              <a:cxnLst>
                <a:cxn ang="0">
                  <a:pos x="connsiteX0" y="connsiteY0"/>
                </a:cxn>
                <a:cxn ang="0">
                  <a:pos x="connsiteX1" y="connsiteY1"/>
                </a:cxn>
                <a:cxn ang="0">
                  <a:pos x="connsiteX2" y="connsiteY2"/>
                </a:cxn>
              </a:cxnLst>
              <a:rect l="l" t="t" r="r" b="b"/>
              <a:pathLst>
                <a:path w="3886" h="1143">
                  <a:moveTo>
                    <a:pt x="0" y="0"/>
                  </a:moveTo>
                  <a:cubicBezTo>
                    <a:pt x="1372" y="457"/>
                    <a:pt x="2515" y="686"/>
                    <a:pt x="3887" y="1143"/>
                  </a:cubicBezTo>
                  <a:cubicBezTo>
                    <a:pt x="2515" y="686"/>
                    <a:pt x="1143" y="229"/>
                    <a:pt x="0" y="0"/>
                  </a:cubicBezTo>
                  <a:close/>
                </a:path>
              </a:pathLst>
            </a:custGeom>
            <a:solidFill>
              <a:srgbClr val="FFFFFF"/>
            </a:solidFill>
            <a:ln w="2286" cap="flat">
              <a:noFill/>
              <a:prstDash val="solid"/>
              <a:miter/>
            </a:ln>
          </p:spPr>
          <p:txBody>
            <a:bodyPr rtlCol="0" anchor="ctr"/>
            <a:lstStyle/>
            <a:p>
              <a:endParaRPr lang="en-US"/>
            </a:p>
          </p:txBody>
        </p:sp>
        <p:sp>
          <p:nvSpPr>
            <p:cNvPr id="44" name="Freeform 355">
              <a:extLst>
                <a:ext uri="{FF2B5EF4-FFF2-40B4-BE49-F238E27FC236}">
                  <a16:creationId xmlns:a16="http://schemas.microsoft.com/office/drawing/2014/main" id="{0111615D-E857-4D34-A723-2D2B41E4906D}"/>
                </a:ext>
              </a:extLst>
            </p:cNvPr>
            <p:cNvSpPr/>
            <p:nvPr/>
          </p:nvSpPr>
          <p:spPr>
            <a:xfrm>
              <a:off x="8549920" y="731520"/>
              <a:ext cx="15544" cy="3886"/>
            </a:xfrm>
            <a:custGeom>
              <a:avLst/>
              <a:gdLst>
                <a:gd name="connsiteX0" fmla="*/ 0 w 15544"/>
                <a:gd name="connsiteY0" fmla="*/ 0 h 3886"/>
                <a:gd name="connsiteX1" fmla="*/ 15545 w 15544"/>
                <a:gd name="connsiteY1" fmla="*/ 3886 h 3886"/>
                <a:gd name="connsiteX2" fmla="*/ 0 w 15544"/>
                <a:gd name="connsiteY2" fmla="*/ 0 h 3886"/>
              </a:gdLst>
              <a:ahLst/>
              <a:cxnLst>
                <a:cxn ang="0">
                  <a:pos x="connsiteX0" y="connsiteY0"/>
                </a:cxn>
                <a:cxn ang="0">
                  <a:pos x="connsiteX1" y="connsiteY1"/>
                </a:cxn>
                <a:cxn ang="0">
                  <a:pos x="connsiteX2" y="connsiteY2"/>
                </a:cxn>
              </a:cxnLst>
              <a:rect l="l" t="t" r="r" b="b"/>
              <a:pathLst>
                <a:path w="15544" h="3886">
                  <a:moveTo>
                    <a:pt x="0" y="0"/>
                  </a:moveTo>
                  <a:cubicBezTo>
                    <a:pt x="4800" y="1143"/>
                    <a:pt x="10058" y="2286"/>
                    <a:pt x="15545" y="3886"/>
                  </a:cubicBezTo>
                  <a:cubicBezTo>
                    <a:pt x="10058" y="2515"/>
                    <a:pt x="5029" y="1143"/>
                    <a:pt x="0" y="0"/>
                  </a:cubicBezTo>
                  <a:close/>
                </a:path>
              </a:pathLst>
            </a:custGeom>
            <a:solidFill>
              <a:srgbClr val="FFFFFF"/>
            </a:solidFill>
            <a:ln w="2286" cap="flat">
              <a:noFill/>
              <a:prstDash val="solid"/>
              <a:miter/>
            </a:ln>
          </p:spPr>
          <p:txBody>
            <a:bodyPr rtlCol="0" anchor="ctr"/>
            <a:lstStyle/>
            <a:p>
              <a:endParaRPr lang="en-US"/>
            </a:p>
          </p:txBody>
        </p:sp>
        <p:sp>
          <p:nvSpPr>
            <p:cNvPr id="45" name="Freeform 356">
              <a:extLst>
                <a:ext uri="{FF2B5EF4-FFF2-40B4-BE49-F238E27FC236}">
                  <a16:creationId xmlns:a16="http://schemas.microsoft.com/office/drawing/2014/main" id="{35B40803-B449-13DD-1F9A-E8074D554A52}"/>
                </a:ext>
              </a:extLst>
            </p:cNvPr>
            <p:cNvSpPr/>
            <p:nvPr/>
          </p:nvSpPr>
          <p:spPr>
            <a:xfrm>
              <a:off x="8570266" y="736777"/>
              <a:ext cx="11887" cy="3200"/>
            </a:xfrm>
            <a:custGeom>
              <a:avLst/>
              <a:gdLst>
                <a:gd name="connsiteX0" fmla="*/ 0 w 11887"/>
                <a:gd name="connsiteY0" fmla="*/ 0 h 3200"/>
                <a:gd name="connsiteX1" fmla="*/ 11887 w 11887"/>
                <a:gd name="connsiteY1" fmla="*/ 3200 h 3200"/>
                <a:gd name="connsiteX2" fmla="*/ 0 w 11887"/>
                <a:gd name="connsiteY2" fmla="*/ 0 h 3200"/>
              </a:gdLst>
              <a:ahLst/>
              <a:cxnLst>
                <a:cxn ang="0">
                  <a:pos x="connsiteX0" y="connsiteY0"/>
                </a:cxn>
                <a:cxn ang="0">
                  <a:pos x="connsiteX1" y="connsiteY1"/>
                </a:cxn>
                <a:cxn ang="0">
                  <a:pos x="connsiteX2" y="connsiteY2"/>
                </a:cxn>
              </a:cxnLst>
              <a:rect l="l" t="t" r="r" b="b"/>
              <a:pathLst>
                <a:path w="11887" h="3200">
                  <a:moveTo>
                    <a:pt x="0" y="0"/>
                  </a:moveTo>
                  <a:cubicBezTo>
                    <a:pt x="3658" y="914"/>
                    <a:pt x="7773" y="2057"/>
                    <a:pt x="11887" y="3200"/>
                  </a:cubicBezTo>
                  <a:cubicBezTo>
                    <a:pt x="7773" y="2057"/>
                    <a:pt x="3886" y="914"/>
                    <a:pt x="0" y="0"/>
                  </a:cubicBezTo>
                  <a:close/>
                </a:path>
              </a:pathLst>
            </a:custGeom>
            <a:solidFill>
              <a:srgbClr val="FFFFFF"/>
            </a:solidFill>
            <a:ln w="2286" cap="flat">
              <a:noFill/>
              <a:prstDash val="solid"/>
              <a:miter/>
            </a:ln>
          </p:spPr>
          <p:txBody>
            <a:bodyPr rtlCol="0" anchor="ctr"/>
            <a:lstStyle/>
            <a:p>
              <a:endParaRPr lang="en-US"/>
            </a:p>
          </p:txBody>
        </p:sp>
        <p:sp>
          <p:nvSpPr>
            <p:cNvPr id="46" name="Freeform 357">
              <a:extLst>
                <a:ext uri="{FF2B5EF4-FFF2-40B4-BE49-F238E27FC236}">
                  <a16:creationId xmlns:a16="http://schemas.microsoft.com/office/drawing/2014/main" id="{8A1B27FD-DE1C-45E0-CD3A-B20EF62843CF}"/>
                </a:ext>
              </a:extLst>
            </p:cNvPr>
            <p:cNvSpPr/>
            <p:nvPr/>
          </p:nvSpPr>
          <p:spPr>
            <a:xfrm>
              <a:off x="8546720" y="730834"/>
              <a:ext cx="3200" cy="685"/>
            </a:xfrm>
            <a:custGeom>
              <a:avLst/>
              <a:gdLst>
                <a:gd name="connsiteX0" fmla="*/ 0 w 3200"/>
                <a:gd name="connsiteY0" fmla="*/ 0 h 685"/>
                <a:gd name="connsiteX1" fmla="*/ 3201 w 3200"/>
                <a:gd name="connsiteY1" fmla="*/ 686 h 685"/>
                <a:gd name="connsiteX2" fmla="*/ 0 w 3200"/>
                <a:gd name="connsiteY2" fmla="*/ 0 h 685"/>
              </a:gdLst>
              <a:ahLst/>
              <a:cxnLst>
                <a:cxn ang="0">
                  <a:pos x="connsiteX0" y="connsiteY0"/>
                </a:cxn>
                <a:cxn ang="0">
                  <a:pos x="connsiteX1" y="connsiteY1"/>
                </a:cxn>
                <a:cxn ang="0">
                  <a:pos x="connsiteX2" y="connsiteY2"/>
                </a:cxn>
              </a:cxnLst>
              <a:rect l="l" t="t" r="r" b="b"/>
              <a:pathLst>
                <a:path w="3200" h="685">
                  <a:moveTo>
                    <a:pt x="0" y="0"/>
                  </a:moveTo>
                  <a:cubicBezTo>
                    <a:pt x="1143" y="229"/>
                    <a:pt x="2058" y="457"/>
                    <a:pt x="3201" y="686"/>
                  </a:cubicBezTo>
                  <a:cubicBezTo>
                    <a:pt x="2058" y="457"/>
                    <a:pt x="1143" y="229"/>
                    <a:pt x="0" y="0"/>
                  </a:cubicBezTo>
                  <a:close/>
                </a:path>
              </a:pathLst>
            </a:custGeom>
            <a:solidFill>
              <a:srgbClr val="FFFFFF"/>
            </a:solidFill>
            <a:ln w="2286" cap="flat">
              <a:noFill/>
              <a:prstDash val="solid"/>
              <a:miter/>
            </a:ln>
          </p:spPr>
          <p:txBody>
            <a:bodyPr rtlCol="0" anchor="ctr"/>
            <a:lstStyle/>
            <a:p>
              <a:endParaRPr lang="en-US"/>
            </a:p>
          </p:txBody>
        </p:sp>
        <p:sp>
          <p:nvSpPr>
            <p:cNvPr id="47" name="Freeform 358">
              <a:extLst>
                <a:ext uri="{FF2B5EF4-FFF2-40B4-BE49-F238E27FC236}">
                  <a16:creationId xmlns:a16="http://schemas.microsoft.com/office/drawing/2014/main" id="{8D0CE406-9BF0-8ACC-03E7-484C28DB019C}"/>
                </a:ext>
              </a:extLst>
            </p:cNvPr>
            <p:cNvSpPr/>
            <p:nvPr/>
          </p:nvSpPr>
          <p:spPr>
            <a:xfrm>
              <a:off x="8583753" y="740435"/>
              <a:ext cx="5715" cy="1600"/>
            </a:xfrm>
            <a:custGeom>
              <a:avLst/>
              <a:gdLst>
                <a:gd name="connsiteX0" fmla="*/ 0 w 5715"/>
                <a:gd name="connsiteY0" fmla="*/ 0 h 1600"/>
                <a:gd name="connsiteX1" fmla="*/ 5715 w 5715"/>
                <a:gd name="connsiteY1" fmla="*/ 1600 h 1600"/>
                <a:gd name="connsiteX2" fmla="*/ 0 w 5715"/>
                <a:gd name="connsiteY2" fmla="*/ 0 h 1600"/>
              </a:gdLst>
              <a:ahLst/>
              <a:cxnLst>
                <a:cxn ang="0">
                  <a:pos x="connsiteX0" y="connsiteY0"/>
                </a:cxn>
                <a:cxn ang="0">
                  <a:pos x="connsiteX1" y="connsiteY1"/>
                </a:cxn>
                <a:cxn ang="0">
                  <a:pos x="connsiteX2" y="connsiteY2"/>
                </a:cxn>
              </a:cxnLst>
              <a:rect l="l" t="t" r="r" b="b"/>
              <a:pathLst>
                <a:path w="5715" h="1600">
                  <a:moveTo>
                    <a:pt x="0" y="0"/>
                  </a:moveTo>
                  <a:cubicBezTo>
                    <a:pt x="1828" y="457"/>
                    <a:pt x="3657" y="914"/>
                    <a:pt x="5715" y="1600"/>
                  </a:cubicBezTo>
                  <a:cubicBezTo>
                    <a:pt x="3657" y="914"/>
                    <a:pt x="1828" y="457"/>
                    <a:pt x="0" y="0"/>
                  </a:cubicBezTo>
                  <a:close/>
                </a:path>
              </a:pathLst>
            </a:custGeom>
            <a:solidFill>
              <a:srgbClr val="FFFFFF"/>
            </a:solidFill>
            <a:ln w="2286" cap="flat">
              <a:noFill/>
              <a:prstDash val="solid"/>
              <a:miter/>
            </a:ln>
          </p:spPr>
          <p:txBody>
            <a:bodyPr rtlCol="0" anchor="ctr"/>
            <a:lstStyle/>
            <a:p>
              <a:endParaRPr lang="en-US"/>
            </a:p>
          </p:txBody>
        </p:sp>
        <p:sp>
          <p:nvSpPr>
            <p:cNvPr id="48" name="Freeform 359">
              <a:extLst>
                <a:ext uri="{FF2B5EF4-FFF2-40B4-BE49-F238E27FC236}">
                  <a16:creationId xmlns:a16="http://schemas.microsoft.com/office/drawing/2014/main" id="{357995AA-77B7-CFB5-4359-DF7B18C50251}"/>
                </a:ext>
              </a:extLst>
            </p:cNvPr>
            <p:cNvSpPr/>
            <p:nvPr/>
          </p:nvSpPr>
          <p:spPr>
            <a:xfrm>
              <a:off x="8472654" y="726964"/>
              <a:ext cx="80533" cy="326881"/>
            </a:xfrm>
            <a:custGeom>
              <a:avLst/>
              <a:gdLst>
                <a:gd name="connsiteX0" fmla="*/ 73381 w 80533"/>
                <a:gd name="connsiteY0" fmla="*/ 229955 h 326881"/>
                <a:gd name="connsiteX1" fmla="*/ 80467 w 80533"/>
                <a:gd name="connsiteY1" fmla="*/ 135543 h 326881"/>
                <a:gd name="connsiteX2" fmla="*/ 66294 w 80533"/>
                <a:gd name="connsiteY2" fmla="*/ 32673 h 326881"/>
                <a:gd name="connsiteX3" fmla="*/ 51206 w 80533"/>
                <a:gd name="connsiteY3" fmla="*/ 669 h 326881"/>
                <a:gd name="connsiteX4" fmla="*/ 62179 w 80533"/>
                <a:gd name="connsiteY4" fmla="*/ 1584 h 326881"/>
                <a:gd name="connsiteX5" fmla="*/ 40919 w 80533"/>
                <a:gd name="connsiteY5" fmla="*/ 441 h 326881"/>
                <a:gd name="connsiteX6" fmla="*/ 31318 w 80533"/>
                <a:gd name="connsiteY6" fmla="*/ 13928 h 326881"/>
                <a:gd name="connsiteX7" fmla="*/ 26975 w 80533"/>
                <a:gd name="connsiteY7" fmla="*/ 121599 h 326881"/>
                <a:gd name="connsiteX8" fmla="*/ 7772 w 80533"/>
                <a:gd name="connsiteY8" fmla="*/ 291448 h 326881"/>
                <a:gd name="connsiteX9" fmla="*/ 0 w 80533"/>
                <a:gd name="connsiteY9" fmla="*/ 326881 h 326881"/>
                <a:gd name="connsiteX10" fmla="*/ 38176 w 80533"/>
                <a:gd name="connsiteY10" fmla="*/ 305850 h 326881"/>
                <a:gd name="connsiteX11" fmla="*/ 73381 w 80533"/>
                <a:gd name="connsiteY11" fmla="*/ 229955 h 326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0533" h="326881">
                  <a:moveTo>
                    <a:pt x="73381" y="229955"/>
                  </a:moveTo>
                  <a:cubicBezTo>
                    <a:pt x="77953" y="198637"/>
                    <a:pt x="80010" y="167319"/>
                    <a:pt x="80467" y="135543"/>
                  </a:cubicBezTo>
                  <a:cubicBezTo>
                    <a:pt x="80924" y="101025"/>
                    <a:pt x="79324" y="64906"/>
                    <a:pt x="66294" y="32673"/>
                  </a:cubicBezTo>
                  <a:cubicBezTo>
                    <a:pt x="61722" y="21700"/>
                    <a:pt x="56693" y="10956"/>
                    <a:pt x="51206" y="669"/>
                  </a:cubicBezTo>
                  <a:cubicBezTo>
                    <a:pt x="55093" y="898"/>
                    <a:pt x="58522" y="1126"/>
                    <a:pt x="62179" y="1584"/>
                  </a:cubicBezTo>
                  <a:cubicBezTo>
                    <a:pt x="55550" y="669"/>
                    <a:pt x="48692" y="212"/>
                    <a:pt x="40919" y="441"/>
                  </a:cubicBezTo>
                  <a:cubicBezTo>
                    <a:pt x="30404" y="-1617"/>
                    <a:pt x="31775" y="3641"/>
                    <a:pt x="31318" y="13928"/>
                  </a:cubicBezTo>
                  <a:cubicBezTo>
                    <a:pt x="30175" y="49818"/>
                    <a:pt x="28804" y="85708"/>
                    <a:pt x="26975" y="121599"/>
                  </a:cubicBezTo>
                  <a:cubicBezTo>
                    <a:pt x="24003" y="178520"/>
                    <a:pt x="20345" y="235670"/>
                    <a:pt x="7772" y="291448"/>
                  </a:cubicBezTo>
                  <a:cubicBezTo>
                    <a:pt x="5258" y="303336"/>
                    <a:pt x="2515" y="314994"/>
                    <a:pt x="0" y="326881"/>
                  </a:cubicBezTo>
                  <a:cubicBezTo>
                    <a:pt x="13716" y="322995"/>
                    <a:pt x="26746" y="316137"/>
                    <a:pt x="38176" y="305850"/>
                  </a:cubicBezTo>
                  <a:cubicBezTo>
                    <a:pt x="59436" y="286648"/>
                    <a:pt x="69266" y="257616"/>
                    <a:pt x="73381" y="229955"/>
                  </a:cubicBezTo>
                  <a:close/>
                </a:path>
              </a:pathLst>
            </a:custGeom>
            <a:solidFill>
              <a:srgbClr val="FFFFFF"/>
            </a:solidFill>
            <a:ln w="2286" cap="flat">
              <a:noFill/>
              <a:prstDash val="solid"/>
              <a:miter/>
            </a:ln>
          </p:spPr>
          <p:txBody>
            <a:bodyPr rtlCol="0" anchor="ctr"/>
            <a:lstStyle/>
            <a:p>
              <a:endParaRPr lang="en-US"/>
            </a:p>
          </p:txBody>
        </p:sp>
        <p:sp>
          <p:nvSpPr>
            <p:cNvPr id="49" name="Freeform 360">
              <a:extLst>
                <a:ext uri="{FF2B5EF4-FFF2-40B4-BE49-F238E27FC236}">
                  <a16:creationId xmlns:a16="http://schemas.microsoft.com/office/drawing/2014/main" id="{683C01F3-EED2-3D86-0B38-9C6577F81FDF}"/>
                </a:ext>
              </a:extLst>
            </p:cNvPr>
            <p:cNvSpPr/>
            <p:nvPr/>
          </p:nvSpPr>
          <p:spPr>
            <a:xfrm>
              <a:off x="8535290" y="729005"/>
              <a:ext cx="2971" cy="457"/>
            </a:xfrm>
            <a:custGeom>
              <a:avLst/>
              <a:gdLst>
                <a:gd name="connsiteX0" fmla="*/ 0 w 2971"/>
                <a:gd name="connsiteY0" fmla="*/ 0 h 457"/>
                <a:gd name="connsiteX1" fmla="*/ 2972 w 2971"/>
                <a:gd name="connsiteY1" fmla="*/ 457 h 457"/>
                <a:gd name="connsiteX2" fmla="*/ 0 w 2971"/>
                <a:gd name="connsiteY2" fmla="*/ 0 h 457"/>
              </a:gdLst>
              <a:ahLst/>
              <a:cxnLst>
                <a:cxn ang="0">
                  <a:pos x="connsiteX0" y="connsiteY0"/>
                </a:cxn>
                <a:cxn ang="0">
                  <a:pos x="connsiteX1" y="connsiteY1"/>
                </a:cxn>
                <a:cxn ang="0">
                  <a:pos x="connsiteX2" y="connsiteY2"/>
                </a:cxn>
              </a:cxnLst>
              <a:rect l="l" t="t" r="r" b="b"/>
              <a:pathLst>
                <a:path w="2971" h="457">
                  <a:moveTo>
                    <a:pt x="0" y="0"/>
                  </a:moveTo>
                  <a:cubicBezTo>
                    <a:pt x="915" y="229"/>
                    <a:pt x="2058" y="229"/>
                    <a:pt x="2972" y="457"/>
                  </a:cubicBezTo>
                  <a:cubicBezTo>
                    <a:pt x="2058" y="229"/>
                    <a:pt x="915" y="0"/>
                    <a:pt x="0" y="0"/>
                  </a:cubicBezTo>
                  <a:close/>
                </a:path>
              </a:pathLst>
            </a:custGeom>
            <a:solidFill>
              <a:srgbClr val="FFFFFF"/>
            </a:solidFill>
            <a:ln w="2286" cap="flat">
              <a:noFill/>
              <a:prstDash val="solid"/>
              <a:miter/>
            </a:ln>
          </p:spPr>
          <p:txBody>
            <a:bodyPr rtlCol="0" anchor="ctr"/>
            <a:lstStyle/>
            <a:p>
              <a:endParaRPr lang="en-US"/>
            </a:p>
          </p:txBody>
        </p:sp>
        <p:sp>
          <p:nvSpPr>
            <p:cNvPr id="50" name="Freeform 361">
              <a:extLst>
                <a:ext uri="{FF2B5EF4-FFF2-40B4-BE49-F238E27FC236}">
                  <a16:creationId xmlns:a16="http://schemas.microsoft.com/office/drawing/2014/main" id="{F1250049-49F4-CF89-293F-1D83F811B5F4}"/>
                </a:ext>
              </a:extLst>
            </p:cNvPr>
            <p:cNvSpPr/>
            <p:nvPr/>
          </p:nvSpPr>
          <p:spPr>
            <a:xfrm>
              <a:off x="8543062" y="730148"/>
              <a:ext cx="2971" cy="685"/>
            </a:xfrm>
            <a:custGeom>
              <a:avLst/>
              <a:gdLst>
                <a:gd name="connsiteX0" fmla="*/ 0 w 2971"/>
                <a:gd name="connsiteY0" fmla="*/ 0 h 685"/>
                <a:gd name="connsiteX1" fmla="*/ 2972 w 2971"/>
                <a:gd name="connsiteY1" fmla="*/ 686 h 685"/>
                <a:gd name="connsiteX2" fmla="*/ 0 w 2971"/>
                <a:gd name="connsiteY2" fmla="*/ 0 h 685"/>
              </a:gdLst>
              <a:ahLst/>
              <a:cxnLst>
                <a:cxn ang="0">
                  <a:pos x="connsiteX0" y="connsiteY0"/>
                </a:cxn>
                <a:cxn ang="0">
                  <a:pos x="connsiteX1" y="connsiteY1"/>
                </a:cxn>
                <a:cxn ang="0">
                  <a:pos x="connsiteX2" y="connsiteY2"/>
                </a:cxn>
              </a:cxnLst>
              <a:rect l="l" t="t" r="r" b="b"/>
              <a:pathLst>
                <a:path w="2971" h="685">
                  <a:moveTo>
                    <a:pt x="0" y="0"/>
                  </a:moveTo>
                  <a:cubicBezTo>
                    <a:pt x="914" y="229"/>
                    <a:pt x="2057" y="457"/>
                    <a:pt x="2972" y="686"/>
                  </a:cubicBezTo>
                  <a:cubicBezTo>
                    <a:pt x="1829" y="457"/>
                    <a:pt x="914" y="229"/>
                    <a:pt x="0" y="0"/>
                  </a:cubicBezTo>
                  <a:close/>
                </a:path>
              </a:pathLst>
            </a:custGeom>
            <a:solidFill>
              <a:srgbClr val="FFFFFF"/>
            </a:solidFill>
            <a:ln w="2286" cap="flat">
              <a:noFill/>
              <a:prstDash val="solid"/>
              <a:miter/>
            </a:ln>
          </p:spPr>
          <p:txBody>
            <a:bodyPr rtlCol="0" anchor="ctr"/>
            <a:lstStyle/>
            <a:p>
              <a:endParaRPr lang="en-US"/>
            </a:p>
          </p:txBody>
        </p:sp>
        <p:sp>
          <p:nvSpPr>
            <p:cNvPr id="51" name="Freeform 362">
              <a:extLst>
                <a:ext uri="{FF2B5EF4-FFF2-40B4-BE49-F238E27FC236}">
                  <a16:creationId xmlns:a16="http://schemas.microsoft.com/office/drawing/2014/main" id="{081979D1-24B7-CF8B-66B8-7B436E7C055F}"/>
                </a:ext>
              </a:extLst>
            </p:cNvPr>
            <p:cNvSpPr/>
            <p:nvPr/>
          </p:nvSpPr>
          <p:spPr>
            <a:xfrm>
              <a:off x="8539176" y="729462"/>
              <a:ext cx="2971" cy="457"/>
            </a:xfrm>
            <a:custGeom>
              <a:avLst/>
              <a:gdLst>
                <a:gd name="connsiteX0" fmla="*/ 0 w 2971"/>
                <a:gd name="connsiteY0" fmla="*/ 0 h 457"/>
                <a:gd name="connsiteX1" fmla="*/ 2971 w 2971"/>
                <a:gd name="connsiteY1" fmla="*/ 457 h 457"/>
                <a:gd name="connsiteX2" fmla="*/ 0 w 2971"/>
                <a:gd name="connsiteY2" fmla="*/ 0 h 457"/>
              </a:gdLst>
              <a:ahLst/>
              <a:cxnLst>
                <a:cxn ang="0">
                  <a:pos x="connsiteX0" y="connsiteY0"/>
                </a:cxn>
                <a:cxn ang="0">
                  <a:pos x="connsiteX1" y="connsiteY1"/>
                </a:cxn>
                <a:cxn ang="0">
                  <a:pos x="connsiteX2" y="connsiteY2"/>
                </a:cxn>
              </a:cxnLst>
              <a:rect l="l" t="t" r="r" b="b"/>
              <a:pathLst>
                <a:path w="2971" h="457">
                  <a:moveTo>
                    <a:pt x="0" y="0"/>
                  </a:moveTo>
                  <a:cubicBezTo>
                    <a:pt x="914" y="229"/>
                    <a:pt x="2057" y="229"/>
                    <a:pt x="2971" y="457"/>
                  </a:cubicBezTo>
                  <a:cubicBezTo>
                    <a:pt x="1828" y="229"/>
                    <a:pt x="914" y="229"/>
                    <a:pt x="0" y="0"/>
                  </a:cubicBezTo>
                  <a:close/>
                </a:path>
              </a:pathLst>
            </a:custGeom>
            <a:solidFill>
              <a:srgbClr val="FFFFFF"/>
            </a:solidFill>
            <a:ln w="2286" cap="flat">
              <a:noFill/>
              <a:prstDash val="solid"/>
              <a:miter/>
            </a:ln>
          </p:spPr>
          <p:txBody>
            <a:bodyPr rtlCol="0" anchor="ctr"/>
            <a:lstStyle/>
            <a:p>
              <a:endParaRPr lang="en-US"/>
            </a:p>
          </p:txBody>
        </p:sp>
        <p:sp>
          <p:nvSpPr>
            <p:cNvPr id="52" name="Freeform 363">
              <a:extLst>
                <a:ext uri="{FF2B5EF4-FFF2-40B4-BE49-F238E27FC236}">
                  <a16:creationId xmlns:a16="http://schemas.microsoft.com/office/drawing/2014/main" id="{FBBBB259-456C-71B3-9481-D672B4795613}"/>
                </a:ext>
              </a:extLst>
            </p:cNvPr>
            <p:cNvSpPr/>
            <p:nvPr/>
          </p:nvSpPr>
          <p:spPr>
            <a:xfrm>
              <a:off x="8712455" y="632079"/>
              <a:ext cx="2286" cy="3429"/>
            </a:xfrm>
            <a:custGeom>
              <a:avLst/>
              <a:gdLst>
                <a:gd name="connsiteX0" fmla="*/ 0 w 2286"/>
                <a:gd name="connsiteY0" fmla="*/ 0 h 3429"/>
                <a:gd name="connsiteX1" fmla="*/ 0 w 2286"/>
                <a:gd name="connsiteY1" fmla="*/ 3429 h 3429"/>
                <a:gd name="connsiteX2" fmla="*/ 0 w 2286"/>
                <a:gd name="connsiteY2" fmla="*/ 0 h 3429"/>
              </a:gdLst>
              <a:ahLst/>
              <a:cxnLst>
                <a:cxn ang="0">
                  <a:pos x="connsiteX0" y="connsiteY0"/>
                </a:cxn>
                <a:cxn ang="0">
                  <a:pos x="connsiteX1" y="connsiteY1"/>
                </a:cxn>
                <a:cxn ang="0">
                  <a:pos x="connsiteX2" y="connsiteY2"/>
                </a:cxn>
              </a:cxnLst>
              <a:rect l="l" t="t" r="r" b="b"/>
              <a:pathLst>
                <a:path w="2286" h="3429">
                  <a:moveTo>
                    <a:pt x="0" y="0"/>
                  </a:moveTo>
                  <a:cubicBezTo>
                    <a:pt x="0" y="1143"/>
                    <a:pt x="0" y="2286"/>
                    <a:pt x="0" y="3429"/>
                  </a:cubicBezTo>
                  <a:cubicBezTo>
                    <a:pt x="0" y="2515"/>
                    <a:pt x="0" y="1143"/>
                    <a:pt x="0" y="0"/>
                  </a:cubicBezTo>
                  <a:close/>
                </a:path>
              </a:pathLst>
            </a:custGeom>
            <a:solidFill>
              <a:srgbClr val="FFFFFF"/>
            </a:solidFill>
            <a:ln w="2286" cap="flat">
              <a:noFill/>
              <a:prstDash val="solid"/>
              <a:miter/>
            </a:ln>
          </p:spPr>
          <p:txBody>
            <a:bodyPr rtlCol="0" anchor="ctr"/>
            <a:lstStyle/>
            <a:p>
              <a:endParaRPr lang="en-US"/>
            </a:p>
          </p:txBody>
        </p:sp>
        <p:sp>
          <p:nvSpPr>
            <p:cNvPr id="53" name="Freeform 364">
              <a:extLst>
                <a:ext uri="{FF2B5EF4-FFF2-40B4-BE49-F238E27FC236}">
                  <a16:creationId xmlns:a16="http://schemas.microsoft.com/office/drawing/2014/main" id="{FF729EE1-9E11-0D01-52F3-3A13EBB8B905}"/>
                </a:ext>
              </a:extLst>
            </p:cNvPr>
            <p:cNvSpPr/>
            <p:nvPr/>
          </p:nvSpPr>
          <p:spPr>
            <a:xfrm>
              <a:off x="8712455" y="636879"/>
              <a:ext cx="2286" cy="3200"/>
            </a:xfrm>
            <a:custGeom>
              <a:avLst/>
              <a:gdLst>
                <a:gd name="connsiteX0" fmla="*/ 0 w 2286"/>
                <a:gd name="connsiteY0" fmla="*/ 0 h 3200"/>
                <a:gd name="connsiteX1" fmla="*/ 0 w 2286"/>
                <a:gd name="connsiteY1" fmla="*/ 3200 h 3200"/>
                <a:gd name="connsiteX2" fmla="*/ 0 w 2286"/>
                <a:gd name="connsiteY2" fmla="*/ 0 h 3200"/>
              </a:gdLst>
              <a:ahLst/>
              <a:cxnLst>
                <a:cxn ang="0">
                  <a:pos x="connsiteX0" y="connsiteY0"/>
                </a:cxn>
                <a:cxn ang="0">
                  <a:pos x="connsiteX1" y="connsiteY1"/>
                </a:cxn>
                <a:cxn ang="0">
                  <a:pos x="connsiteX2" y="connsiteY2"/>
                </a:cxn>
              </a:cxnLst>
              <a:rect l="l" t="t" r="r" b="b"/>
              <a:pathLst>
                <a:path w="2286" h="3200">
                  <a:moveTo>
                    <a:pt x="0" y="0"/>
                  </a:moveTo>
                  <a:cubicBezTo>
                    <a:pt x="0" y="1143"/>
                    <a:pt x="0" y="2057"/>
                    <a:pt x="0" y="3200"/>
                  </a:cubicBezTo>
                  <a:cubicBezTo>
                    <a:pt x="0" y="2286"/>
                    <a:pt x="0" y="1143"/>
                    <a:pt x="0" y="0"/>
                  </a:cubicBezTo>
                  <a:close/>
                </a:path>
              </a:pathLst>
            </a:custGeom>
            <a:solidFill>
              <a:srgbClr val="FFFFFF"/>
            </a:solidFill>
            <a:ln w="2286" cap="flat">
              <a:noFill/>
              <a:prstDash val="solid"/>
              <a:miter/>
            </a:ln>
          </p:spPr>
          <p:txBody>
            <a:bodyPr rtlCol="0" anchor="ctr"/>
            <a:lstStyle/>
            <a:p>
              <a:endParaRPr lang="en-US"/>
            </a:p>
          </p:txBody>
        </p:sp>
        <p:sp>
          <p:nvSpPr>
            <p:cNvPr id="54" name="Freeform 365">
              <a:extLst>
                <a:ext uri="{FF2B5EF4-FFF2-40B4-BE49-F238E27FC236}">
                  <a16:creationId xmlns:a16="http://schemas.microsoft.com/office/drawing/2014/main" id="{CEECB27D-0C5F-8B54-C3A1-45FC586E462B}"/>
                </a:ext>
              </a:extLst>
            </p:cNvPr>
            <p:cNvSpPr/>
            <p:nvPr/>
          </p:nvSpPr>
          <p:spPr>
            <a:xfrm>
              <a:off x="8712455" y="627507"/>
              <a:ext cx="2286" cy="3886"/>
            </a:xfrm>
            <a:custGeom>
              <a:avLst/>
              <a:gdLst>
                <a:gd name="connsiteX0" fmla="*/ 0 w 2286"/>
                <a:gd name="connsiteY0" fmla="*/ 0 h 3886"/>
                <a:gd name="connsiteX1" fmla="*/ 0 w 2286"/>
                <a:gd name="connsiteY1" fmla="*/ 3886 h 3886"/>
                <a:gd name="connsiteX2" fmla="*/ 0 w 2286"/>
                <a:gd name="connsiteY2" fmla="*/ 0 h 3886"/>
              </a:gdLst>
              <a:ahLst/>
              <a:cxnLst>
                <a:cxn ang="0">
                  <a:pos x="connsiteX0" y="connsiteY0"/>
                </a:cxn>
                <a:cxn ang="0">
                  <a:pos x="connsiteX1" y="connsiteY1"/>
                </a:cxn>
                <a:cxn ang="0">
                  <a:pos x="connsiteX2" y="connsiteY2"/>
                </a:cxn>
              </a:cxnLst>
              <a:rect l="l" t="t" r="r" b="b"/>
              <a:pathLst>
                <a:path w="2286" h="3886">
                  <a:moveTo>
                    <a:pt x="0" y="0"/>
                  </a:moveTo>
                  <a:cubicBezTo>
                    <a:pt x="0" y="1372"/>
                    <a:pt x="0" y="2515"/>
                    <a:pt x="0" y="3886"/>
                  </a:cubicBezTo>
                  <a:cubicBezTo>
                    <a:pt x="0" y="2515"/>
                    <a:pt x="0" y="1143"/>
                    <a:pt x="0" y="0"/>
                  </a:cubicBezTo>
                  <a:close/>
                </a:path>
              </a:pathLst>
            </a:custGeom>
            <a:solidFill>
              <a:srgbClr val="FFFFFF"/>
            </a:solidFill>
            <a:ln w="2286" cap="flat">
              <a:noFill/>
              <a:prstDash val="solid"/>
              <a:miter/>
            </a:ln>
          </p:spPr>
          <p:txBody>
            <a:bodyPr rtlCol="0" anchor="ctr"/>
            <a:lstStyle/>
            <a:p>
              <a:endParaRPr lang="en-US"/>
            </a:p>
          </p:txBody>
        </p:sp>
        <p:sp>
          <p:nvSpPr>
            <p:cNvPr id="55" name="Freeform 366">
              <a:extLst>
                <a:ext uri="{FF2B5EF4-FFF2-40B4-BE49-F238E27FC236}">
                  <a16:creationId xmlns:a16="http://schemas.microsoft.com/office/drawing/2014/main" id="{93B7E25F-C088-24AC-C8D1-0C438D7ECF6C}"/>
                </a:ext>
              </a:extLst>
            </p:cNvPr>
            <p:cNvSpPr/>
            <p:nvPr/>
          </p:nvSpPr>
          <p:spPr>
            <a:xfrm>
              <a:off x="8613471" y="530580"/>
              <a:ext cx="98755" cy="176707"/>
            </a:xfrm>
            <a:custGeom>
              <a:avLst/>
              <a:gdLst>
                <a:gd name="connsiteX0" fmla="*/ 25603 w 98755"/>
                <a:gd name="connsiteY0" fmla="*/ 173279 h 176707"/>
                <a:gd name="connsiteX1" fmla="*/ 71780 w 98755"/>
                <a:gd name="connsiteY1" fmla="*/ 139217 h 176707"/>
                <a:gd name="connsiteX2" fmla="*/ 90297 w 98755"/>
                <a:gd name="connsiteY2" fmla="*/ 83668 h 176707"/>
                <a:gd name="connsiteX3" fmla="*/ 93726 w 98755"/>
                <a:gd name="connsiteY3" fmla="*/ 61265 h 176707"/>
                <a:gd name="connsiteX4" fmla="*/ 98755 w 98755"/>
                <a:gd name="connsiteY4" fmla="*/ 96469 h 176707"/>
                <a:gd name="connsiteX5" fmla="*/ 91668 w 98755"/>
                <a:gd name="connsiteY5" fmla="*/ 54178 h 176707"/>
                <a:gd name="connsiteX6" fmla="*/ 20116 w 98755"/>
                <a:gd name="connsiteY6" fmla="*/ 0 h 176707"/>
                <a:gd name="connsiteX7" fmla="*/ 0 w 98755"/>
                <a:gd name="connsiteY7" fmla="*/ 176708 h 176707"/>
                <a:gd name="connsiteX8" fmla="*/ 0 w 98755"/>
                <a:gd name="connsiteY8" fmla="*/ 176708 h 176707"/>
                <a:gd name="connsiteX9" fmla="*/ 25603 w 98755"/>
                <a:gd name="connsiteY9" fmla="*/ 173279 h 17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755" h="176707">
                  <a:moveTo>
                    <a:pt x="25603" y="173279"/>
                  </a:moveTo>
                  <a:cubicBezTo>
                    <a:pt x="45262" y="168250"/>
                    <a:pt x="60350" y="155448"/>
                    <a:pt x="71780" y="139217"/>
                  </a:cubicBezTo>
                  <a:cubicBezTo>
                    <a:pt x="82981" y="123215"/>
                    <a:pt x="87325" y="102641"/>
                    <a:pt x="90297" y="83668"/>
                  </a:cubicBezTo>
                  <a:cubicBezTo>
                    <a:pt x="91440" y="76352"/>
                    <a:pt x="92811" y="68809"/>
                    <a:pt x="93726" y="61265"/>
                  </a:cubicBezTo>
                  <a:cubicBezTo>
                    <a:pt x="96926" y="72923"/>
                    <a:pt x="98298" y="84811"/>
                    <a:pt x="98755" y="96469"/>
                  </a:cubicBezTo>
                  <a:cubicBezTo>
                    <a:pt x="98298" y="82296"/>
                    <a:pt x="96240" y="68351"/>
                    <a:pt x="91668" y="54178"/>
                  </a:cubicBezTo>
                  <a:cubicBezTo>
                    <a:pt x="81153" y="22860"/>
                    <a:pt x="55092" y="2057"/>
                    <a:pt x="20116" y="0"/>
                  </a:cubicBezTo>
                  <a:cubicBezTo>
                    <a:pt x="54406" y="65380"/>
                    <a:pt x="37261" y="122530"/>
                    <a:pt x="0" y="176708"/>
                  </a:cubicBezTo>
                  <a:cubicBezTo>
                    <a:pt x="0" y="176708"/>
                    <a:pt x="0" y="176708"/>
                    <a:pt x="0" y="176708"/>
                  </a:cubicBezTo>
                  <a:cubicBezTo>
                    <a:pt x="8686" y="176708"/>
                    <a:pt x="17373" y="175565"/>
                    <a:pt x="25603" y="173279"/>
                  </a:cubicBezTo>
                  <a:close/>
                </a:path>
              </a:pathLst>
            </a:custGeom>
            <a:solidFill>
              <a:srgbClr val="FFFFFF"/>
            </a:solidFill>
            <a:ln w="2286" cap="flat">
              <a:noFill/>
              <a:prstDash val="solid"/>
              <a:miter/>
            </a:ln>
          </p:spPr>
          <p:txBody>
            <a:bodyPr rtlCol="0" anchor="ctr"/>
            <a:lstStyle/>
            <a:p>
              <a:endParaRPr lang="en-US"/>
            </a:p>
          </p:txBody>
        </p:sp>
        <p:sp>
          <p:nvSpPr>
            <p:cNvPr id="56" name="Freeform 367">
              <a:extLst>
                <a:ext uri="{FF2B5EF4-FFF2-40B4-BE49-F238E27FC236}">
                  <a16:creationId xmlns:a16="http://schemas.microsoft.com/office/drawing/2014/main" id="{C776F1EB-2E6D-5394-B476-2DBE34B13781}"/>
                </a:ext>
              </a:extLst>
            </p:cNvPr>
            <p:cNvSpPr/>
            <p:nvPr/>
          </p:nvSpPr>
          <p:spPr>
            <a:xfrm>
              <a:off x="8711769" y="651510"/>
              <a:ext cx="228" cy="2286"/>
            </a:xfrm>
            <a:custGeom>
              <a:avLst/>
              <a:gdLst>
                <a:gd name="connsiteX0" fmla="*/ 228 w 228"/>
                <a:gd name="connsiteY0" fmla="*/ 0 h 2286"/>
                <a:gd name="connsiteX1" fmla="*/ 0 w 228"/>
                <a:gd name="connsiteY1" fmla="*/ 2286 h 2286"/>
                <a:gd name="connsiteX2" fmla="*/ 228 w 228"/>
                <a:gd name="connsiteY2" fmla="*/ 0 h 2286"/>
              </a:gdLst>
              <a:ahLst/>
              <a:cxnLst>
                <a:cxn ang="0">
                  <a:pos x="connsiteX0" y="connsiteY0"/>
                </a:cxn>
                <a:cxn ang="0">
                  <a:pos x="connsiteX1" y="connsiteY1"/>
                </a:cxn>
                <a:cxn ang="0">
                  <a:pos x="connsiteX2" y="connsiteY2"/>
                </a:cxn>
              </a:cxnLst>
              <a:rect l="l" t="t" r="r" b="b"/>
              <a:pathLst>
                <a:path w="228" h="2286">
                  <a:moveTo>
                    <a:pt x="228" y="0"/>
                  </a:moveTo>
                  <a:cubicBezTo>
                    <a:pt x="228" y="686"/>
                    <a:pt x="228" y="1600"/>
                    <a:pt x="0" y="2286"/>
                  </a:cubicBezTo>
                  <a:cubicBezTo>
                    <a:pt x="0" y="1600"/>
                    <a:pt x="0" y="686"/>
                    <a:pt x="228" y="0"/>
                  </a:cubicBezTo>
                  <a:close/>
                </a:path>
              </a:pathLst>
            </a:custGeom>
            <a:solidFill>
              <a:srgbClr val="FFFFFF"/>
            </a:solidFill>
            <a:ln w="2286" cap="flat">
              <a:noFill/>
              <a:prstDash val="solid"/>
              <a:miter/>
            </a:ln>
          </p:spPr>
          <p:txBody>
            <a:bodyPr rtlCol="0" anchor="ctr"/>
            <a:lstStyle/>
            <a:p>
              <a:endParaRPr lang="en-US"/>
            </a:p>
          </p:txBody>
        </p:sp>
        <p:sp>
          <p:nvSpPr>
            <p:cNvPr id="57" name="Freeform 368">
              <a:extLst>
                <a:ext uri="{FF2B5EF4-FFF2-40B4-BE49-F238E27FC236}">
                  <a16:creationId xmlns:a16="http://schemas.microsoft.com/office/drawing/2014/main" id="{62C8EC9D-C98A-133E-A787-24DCC1801B12}"/>
                </a:ext>
              </a:extLst>
            </p:cNvPr>
            <p:cNvSpPr/>
            <p:nvPr/>
          </p:nvSpPr>
          <p:spPr>
            <a:xfrm>
              <a:off x="8711312" y="656539"/>
              <a:ext cx="228" cy="1828"/>
            </a:xfrm>
            <a:custGeom>
              <a:avLst/>
              <a:gdLst>
                <a:gd name="connsiteX0" fmla="*/ 229 w 228"/>
                <a:gd name="connsiteY0" fmla="*/ 0 h 1828"/>
                <a:gd name="connsiteX1" fmla="*/ 0 w 228"/>
                <a:gd name="connsiteY1" fmla="*/ 1829 h 1828"/>
                <a:gd name="connsiteX2" fmla="*/ 229 w 228"/>
                <a:gd name="connsiteY2" fmla="*/ 0 h 1828"/>
              </a:gdLst>
              <a:ahLst/>
              <a:cxnLst>
                <a:cxn ang="0">
                  <a:pos x="connsiteX0" y="connsiteY0"/>
                </a:cxn>
                <a:cxn ang="0">
                  <a:pos x="connsiteX1" y="connsiteY1"/>
                </a:cxn>
                <a:cxn ang="0">
                  <a:pos x="connsiteX2" y="connsiteY2"/>
                </a:cxn>
              </a:cxnLst>
              <a:rect l="l" t="t" r="r" b="b"/>
              <a:pathLst>
                <a:path w="228" h="1828">
                  <a:moveTo>
                    <a:pt x="229" y="0"/>
                  </a:moveTo>
                  <a:cubicBezTo>
                    <a:pt x="229" y="686"/>
                    <a:pt x="229" y="1143"/>
                    <a:pt x="0" y="1829"/>
                  </a:cubicBezTo>
                  <a:cubicBezTo>
                    <a:pt x="0" y="1372"/>
                    <a:pt x="229" y="686"/>
                    <a:pt x="229" y="0"/>
                  </a:cubicBezTo>
                  <a:close/>
                </a:path>
              </a:pathLst>
            </a:custGeom>
            <a:solidFill>
              <a:srgbClr val="FFFFFF"/>
            </a:solidFill>
            <a:ln w="2286" cap="flat">
              <a:noFill/>
              <a:prstDash val="solid"/>
              <a:miter/>
            </a:ln>
          </p:spPr>
          <p:txBody>
            <a:bodyPr rtlCol="0" anchor="ctr"/>
            <a:lstStyle/>
            <a:p>
              <a:endParaRPr lang="en-US"/>
            </a:p>
          </p:txBody>
        </p:sp>
        <p:sp>
          <p:nvSpPr>
            <p:cNvPr id="58" name="Freeform 369">
              <a:extLst>
                <a:ext uri="{FF2B5EF4-FFF2-40B4-BE49-F238E27FC236}">
                  <a16:creationId xmlns:a16="http://schemas.microsoft.com/office/drawing/2014/main" id="{96BAAE4C-5C86-3C41-A55B-E873B6188BE7}"/>
                </a:ext>
              </a:extLst>
            </p:cNvPr>
            <p:cNvSpPr/>
            <p:nvPr/>
          </p:nvSpPr>
          <p:spPr>
            <a:xfrm>
              <a:off x="8711998" y="646480"/>
              <a:ext cx="228" cy="2743"/>
            </a:xfrm>
            <a:custGeom>
              <a:avLst/>
              <a:gdLst>
                <a:gd name="connsiteX0" fmla="*/ 229 w 228"/>
                <a:gd name="connsiteY0" fmla="*/ 0 h 2743"/>
                <a:gd name="connsiteX1" fmla="*/ 0 w 228"/>
                <a:gd name="connsiteY1" fmla="*/ 2743 h 2743"/>
                <a:gd name="connsiteX2" fmla="*/ 229 w 228"/>
                <a:gd name="connsiteY2" fmla="*/ 0 h 2743"/>
              </a:gdLst>
              <a:ahLst/>
              <a:cxnLst>
                <a:cxn ang="0">
                  <a:pos x="connsiteX0" y="connsiteY0"/>
                </a:cxn>
                <a:cxn ang="0">
                  <a:pos x="connsiteX1" y="connsiteY1"/>
                </a:cxn>
                <a:cxn ang="0">
                  <a:pos x="connsiteX2" y="connsiteY2"/>
                </a:cxn>
              </a:cxnLst>
              <a:rect l="l" t="t" r="r" b="b"/>
              <a:pathLst>
                <a:path w="228" h="2743">
                  <a:moveTo>
                    <a:pt x="229" y="0"/>
                  </a:moveTo>
                  <a:cubicBezTo>
                    <a:pt x="229" y="914"/>
                    <a:pt x="229" y="1829"/>
                    <a:pt x="0" y="2743"/>
                  </a:cubicBezTo>
                  <a:cubicBezTo>
                    <a:pt x="0" y="1829"/>
                    <a:pt x="229" y="914"/>
                    <a:pt x="229" y="0"/>
                  </a:cubicBezTo>
                  <a:close/>
                </a:path>
              </a:pathLst>
            </a:custGeom>
            <a:solidFill>
              <a:srgbClr val="FFFFFF"/>
            </a:solidFill>
            <a:ln w="2286" cap="flat">
              <a:noFill/>
              <a:prstDash val="solid"/>
              <a:miter/>
            </a:ln>
          </p:spPr>
          <p:txBody>
            <a:bodyPr rtlCol="0" anchor="ctr"/>
            <a:lstStyle/>
            <a:p>
              <a:endParaRPr lang="en-US"/>
            </a:p>
          </p:txBody>
        </p:sp>
        <p:sp>
          <p:nvSpPr>
            <p:cNvPr id="59" name="Freeform 370">
              <a:extLst>
                <a:ext uri="{FF2B5EF4-FFF2-40B4-BE49-F238E27FC236}">
                  <a16:creationId xmlns:a16="http://schemas.microsoft.com/office/drawing/2014/main" id="{0DFACD99-12F2-26D0-D375-A5F8474BCD78}"/>
                </a:ext>
              </a:extLst>
            </p:cNvPr>
            <p:cNvSpPr/>
            <p:nvPr/>
          </p:nvSpPr>
          <p:spPr>
            <a:xfrm>
              <a:off x="8712226" y="641680"/>
              <a:ext cx="228" cy="2971"/>
            </a:xfrm>
            <a:custGeom>
              <a:avLst/>
              <a:gdLst>
                <a:gd name="connsiteX0" fmla="*/ 228 w 228"/>
                <a:gd name="connsiteY0" fmla="*/ 0 h 2971"/>
                <a:gd name="connsiteX1" fmla="*/ 0 w 228"/>
                <a:gd name="connsiteY1" fmla="*/ 2972 h 2971"/>
                <a:gd name="connsiteX2" fmla="*/ 228 w 228"/>
                <a:gd name="connsiteY2" fmla="*/ 0 h 2971"/>
              </a:gdLst>
              <a:ahLst/>
              <a:cxnLst>
                <a:cxn ang="0">
                  <a:pos x="connsiteX0" y="connsiteY0"/>
                </a:cxn>
                <a:cxn ang="0">
                  <a:pos x="connsiteX1" y="connsiteY1"/>
                </a:cxn>
                <a:cxn ang="0">
                  <a:pos x="connsiteX2" y="connsiteY2"/>
                </a:cxn>
              </a:cxnLst>
              <a:rect l="l" t="t" r="r" b="b"/>
              <a:pathLst>
                <a:path w="228" h="2971">
                  <a:moveTo>
                    <a:pt x="228" y="0"/>
                  </a:moveTo>
                  <a:cubicBezTo>
                    <a:pt x="228" y="914"/>
                    <a:pt x="228" y="2057"/>
                    <a:pt x="0" y="2972"/>
                  </a:cubicBezTo>
                  <a:cubicBezTo>
                    <a:pt x="228" y="2057"/>
                    <a:pt x="228" y="914"/>
                    <a:pt x="228" y="0"/>
                  </a:cubicBezTo>
                  <a:close/>
                </a:path>
              </a:pathLst>
            </a:custGeom>
            <a:solidFill>
              <a:srgbClr val="FFFFFF"/>
            </a:solidFill>
            <a:ln w="2286" cap="flat">
              <a:noFill/>
              <a:prstDash val="solid"/>
              <a:miter/>
            </a:ln>
          </p:spPr>
          <p:txBody>
            <a:bodyPr rtlCol="0" anchor="ctr"/>
            <a:lstStyle/>
            <a:p>
              <a:endParaRPr lang="en-US"/>
            </a:p>
          </p:txBody>
        </p:sp>
        <p:sp>
          <p:nvSpPr>
            <p:cNvPr id="60" name="Freeform 371">
              <a:extLst>
                <a:ext uri="{FF2B5EF4-FFF2-40B4-BE49-F238E27FC236}">
                  <a16:creationId xmlns:a16="http://schemas.microsoft.com/office/drawing/2014/main" id="{5E78E4B7-D7C4-A383-DD8D-F602FA11884E}"/>
                </a:ext>
              </a:extLst>
            </p:cNvPr>
            <p:cNvSpPr/>
            <p:nvPr/>
          </p:nvSpPr>
          <p:spPr>
            <a:xfrm>
              <a:off x="8601584" y="723874"/>
              <a:ext cx="2286" cy="101"/>
            </a:xfrm>
            <a:custGeom>
              <a:avLst/>
              <a:gdLst>
                <a:gd name="connsiteX0" fmla="*/ 0 w 2286"/>
                <a:gd name="connsiteY0" fmla="*/ 102 h 101"/>
                <a:gd name="connsiteX1" fmla="*/ 0 w 2286"/>
                <a:gd name="connsiteY1" fmla="*/ 102 h 101"/>
                <a:gd name="connsiteX2" fmla="*/ 0 w 2286"/>
                <a:gd name="connsiteY2" fmla="*/ 102 h 101"/>
              </a:gdLst>
              <a:ahLst/>
              <a:cxnLst>
                <a:cxn ang="0">
                  <a:pos x="connsiteX0" y="connsiteY0"/>
                </a:cxn>
                <a:cxn ang="0">
                  <a:pos x="connsiteX1" y="connsiteY1"/>
                </a:cxn>
                <a:cxn ang="0">
                  <a:pos x="connsiteX2" y="connsiteY2"/>
                </a:cxn>
              </a:cxnLst>
              <a:rect l="l" t="t" r="r" b="b"/>
              <a:pathLst>
                <a:path w="2286" h="101">
                  <a:moveTo>
                    <a:pt x="0" y="102"/>
                  </a:moveTo>
                  <a:cubicBezTo>
                    <a:pt x="0" y="102"/>
                    <a:pt x="0" y="-127"/>
                    <a:pt x="0" y="102"/>
                  </a:cubicBezTo>
                  <a:cubicBezTo>
                    <a:pt x="0" y="-127"/>
                    <a:pt x="0" y="102"/>
                    <a:pt x="0" y="102"/>
                  </a:cubicBezTo>
                  <a:close/>
                </a:path>
              </a:pathLst>
            </a:custGeom>
            <a:solidFill>
              <a:srgbClr val="FFFFFF"/>
            </a:solidFill>
            <a:ln w="2286" cap="flat">
              <a:noFill/>
              <a:prstDash val="solid"/>
              <a:miter/>
            </a:ln>
          </p:spPr>
          <p:txBody>
            <a:bodyPr rtlCol="0" anchor="ctr"/>
            <a:lstStyle/>
            <a:p>
              <a:endParaRPr lang="en-US"/>
            </a:p>
          </p:txBody>
        </p:sp>
        <p:sp>
          <p:nvSpPr>
            <p:cNvPr id="61" name="Freeform 372">
              <a:extLst>
                <a:ext uri="{FF2B5EF4-FFF2-40B4-BE49-F238E27FC236}">
                  <a16:creationId xmlns:a16="http://schemas.microsoft.com/office/drawing/2014/main" id="{581223EB-FA21-D881-0CF5-1929356B21F8}"/>
                </a:ext>
              </a:extLst>
            </p:cNvPr>
            <p:cNvSpPr/>
            <p:nvPr/>
          </p:nvSpPr>
          <p:spPr>
            <a:xfrm>
              <a:off x="8605699" y="718489"/>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FFFFFF"/>
            </a:solidFill>
            <a:ln w="2286" cap="flat">
              <a:noFill/>
              <a:prstDash val="solid"/>
              <a:miter/>
            </a:ln>
          </p:spPr>
          <p:txBody>
            <a:bodyPr rtlCol="0" anchor="ctr"/>
            <a:lstStyle/>
            <a:p>
              <a:endParaRPr lang="en-US"/>
            </a:p>
          </p:txBody>
        </p:sp>
        <p:sp>
          <p:nvSpPr>
            <p:cNvPr id="62" name="Freeform 373">
              <a:extLst>
                <a:ext uri="{FF2B5EF4-FFF2-40B4-BE49-F238E27FC236}">
                  <a16:creationId xmlns:a16="http://schemas.microsoft.com/office/drawing/2014/main" id="{AB0568F8-BC35-7CE4-8BA8-53BDCB641E1C}"/>
                </a:ext>
              </a:extLst>
            </p:cNvPr>
            <p:cNvSpPr/>
            <p:nvPr/>
          </p:nvSpPr>
          <p:spPr>
            <a:xfrm>
              <a:off x="8634045" y="629564"/>
              <a:ext cx="2743" cy="10972"/>
            </a:xfrm>
            <a:custGeom>
              <a:avLst/>
              <a:gdLst>
                <a:gd name="connsiteX0" fmla="*/ 2743 w 2743"/>
                <a:gd name="connsiteY0" fmla="*/ 0 h 10972"/>
                <a:gd name="connsiteX1" fmla="*/ 0 w 2743"/>
                <a:gd name="connsiteY1" fmla="*/ 10973 h 10972"/>
                <a:gd name="connsiteX2" fmla="*/ 2743 w 2743"/>
                <a:gd name="connsiteY2" fmla="*/ 0 h 10972"/>
              </a:gdLst>
              <a:ahLst/>
              <a:cxnLst>
                <a:cxn ang="0">
                  <a:pos x="connsiteX0" y="connsiteY0"/>
                </a:cxn>
                <a:cxn ang="0">
                  <a:pos x="connsiteX1" y="connsiteY1"/>
                </a:cxn>
                <a:cxn ang="0">
                  <a:pos x="connsiteX2" y="connsiteY2"/>
                </a:cxn>
              </a:cxnLst>
              <a:rect l="l" t="t" r="r" b="b"/>
              <a:pathLst>
                <a:path w="2743" h="10972">
                  <a:moveTo>
                    <a:pt x="2743" y="0"/>
                  </a:moveTo>
                  <a:cubicBezTo>
                    <a:pt x="2057" y="3658"/>
                    <a:pt x="1143" y="7315"/>
                    <a:pt x="0" y="10973"/>
                  </a:cubicBezTo>
                  <a:cubicBezTo>
                    <a:pt x="914" y="7315"/>
                    <a:pt x="1828" y="3658"/>
                    <a:pt x="2743" y="0"/>
                  </a:cubicBezTo>
                  <a:close/>
                </a:path>
              </a:pathLst>
            </a:custGeom>
            <a:solidFill>
              <a:srgbClr val="FFFFFF"/>
            </a:solidFill>
            <a:ln w="2286" cap="flat">
              <a:noFill/>
              <a:prstDash val="solid"/>
              <a:miter/>
            </a:ln>
          </p:spPr>
          <p:txBody>
            <a:bodyPr rtlCol="0" anchor="ctr"/>
            <a:lstStyle/>
            <a:p>
              <a:endParaRPr lang="en-US"/>
            </a:p>
          </p:txBody>
        </p:sp>
        <p:sp>
          <p:nvSpPr>
            <p:cNvPr id="63" name="Freeform 374">
              <a:extLst>
                <a:ext uri="{FF2B5EF4-FFF2-40B4-BE49-F238E27FC236}">
                  <a16:creationId xmlns:a16="http://schemas.microsoft.com/office/drawing/2014/main" id="{A880F457-6087-F29F-22C7-F2595559D586}"/>
                </a:ext>
              </a:extLst>
            </p:cNvPr>
            <p:cNvSpPr/>
            <p:nvPr/>
          </p:nvSpPr>
          <p:spPr>
            <a:xfrm>
              <a:off x="8618043" y="676198"/>
              <a:ext cx="1371" cy="2743"/>
            </a:xfrm>
            <a:custGeom>
              <a:avLst/>
              <a:gdLst>
                <a:gd name="connsiteX0" fmla="*/ 1371 w 1371"/>
                <a:gd name="connsiteY0" fmla="*/ 0 h 2743"/>
                <a:gd name="connsiteX1" fmla="*/ 0 w 1371"/>
                <a:gd name="connsiteY1" fmla="*/ 2743 h 2743"/>
                <a:gd name="connsiteX2" fmla="*/ 1371 w 1371"/>
                <a:gd name="connsiteY2" fmla="*/ 0 h 2743"/>
              </a:gdLst>
              <a:ahLst/>
              <a:cxnLst>
                <a:cxn ang="0">
                  <a:pos x="connsiteX0" y="connsiteY0"/>
                </a:cxn>
                <a:cxn ang="0">
                  <a:pos x="connsiteX1" y="connsiteY1"/>
                </a:cxn>
                <a:cxn ang="0">
                  <a:pos x="connsiteX2" y="connsiteY2"/>
                </a:cxn>
              </a:cxnLst>
              <a:rect l="l" t="t" r="r" b="b"/>
              <a:pathLst>
                <a:path w="1371" h="2743">
                  <a:moveTo>
                    <a:pt x="1371" y="0"/>
                  </a:moveTo>
                  <a:cubicBezTo>
                    <a:pt x="914" y="914"/>
                    <a:pt x="457" y="1829"/>
                    <a:pt x="0" y="2743"/>
                  </a:cubicBezTo>
                  <a:cubicBezTo>
                    <a:pt x="457" y="1829"/>
                    <a:pt x="914" y="914"/>
                    <a:pt x="1371" y="0"/>
                  </a:cubicBezTo>
                  <a:close/>
                </a:path>
              </a:pathLst>
            </a:custGeom>
            <a:solidFill>
              <a:srgbClr val="FFFFFF"/>
            </a:solidFill>
            <a:ln w="2286" cap="flat">
              <a:noFill/>
              <a:prstDash val="solid"/>
              <a:miter/>
            </a:ln>
          </p:spPr>
          <p:txBody>
            <a:bodyPr rtlCol="0" anchor="ctr"/>
            <a:lstStyle/>
            <a:p>
              <a:endParaRPr lang="en-US"/>
            </a:p>
          </p:txBody>
        </p:sp>
        <p:sp>
          <p:nvSpPr>
            <p:cNvPr id="64" name="Freeform 375">
              <a:extLst>
                <a:ext uri="{FF2B5EF4-FFF2-40B4-BE49-F238E27FC236}">
                  <a16:creationId xmlns:a16="http://schemas.microsoft.com/office/drawing/2014/main" id="{B801A317-2FB7-4011-F0F3-6E468C61C473}"/>
                </a:ext>
              </a:extLst>
            </p:cNvPr>
            <p:cNvSpPr/>
            <p:nvPr/>
          </p:nvSpPr>
          <p:spPr>
            <a:xfrm>
              <a:off x="8615071" y="682142"/>
              <a:ext cx="1143" cy="1828"/>
            </a:xfrm>
            <a:custGeom>
              <a:avLst/>
              <a:gdLst>
                <a:gd name="connsiteX0" fmla="*/ 1143 w 1143"/>
                <a:gd name="connsiteY0" fmla="*/ 0 h 1828"/>
                <a:gd name="connsiteX1" fmla="*/ 0 w 1143"/>
                <a:gd name="connsiteY1" fmla="*/ 1829 h 1828"/>
                <a:gd name="connsiteX2" fmla="*/ 1143 w 1143"/>
                <a:gd name="connsiteY2" fmla="*/ 0 h 1828"/>
              </a:gdLst>
              <a:ahLst/>
              <a:cxnLst>
                <a:cxn ang="0">
                  <a:pos x="connsiteX0" y="connsiteY0"/>
                </a:cxn>
                <a:cxn ang="0">
                  <a:pos x="connsiteX1" y="connsiteY1"/>
                </a:cxn>
                <a:cxn ang="0">
                  <a:pos x="connsiteX2" y="connsiteY2"/>
                </a:cxn>
              </a:cxnLst>
              <a:rect l="l" t="t" r="r" b="b"/>
              <a:pathLst>
                <a:path w="1143" h="1828">
                  <a:moveTo>
                    <a:pt x="1143" y="0"/>
                  </a:moveTo>
                  <a:cubicBezTo>
                    <a:pt x="686" y="686"/>
                    <a:pt x="457" y="1372"/>
                    <a:pt x="0" y="1829"/>
                  </a:cubicBezTo>
                  <a:cubicBezTo>
                    <a:pt x="457" y="1372"/>
                    <a:pt x="686" y="686"/>
                    <a:pt x="1143" y="0"/>
                  </a:cubicBezTo>
                  <a:close/>
                </a:path>
              </a:pathLst>
            </a:custGeom>
            <a:solidFill>
              <a:srgbClr val="FFFFFF"/>
            </a:solidFill>
            <a:ln w="2286" cap="flat">
              <a:noFill/>
              <a:prstDash val="solid"/>
              <a:miter/>
            </a:ln>
          </p:spPr>
          <p:txBody>
            <a:bodyPr rtlCol="0" anchor="ctr"/>
            <a:lstStyle/>
            <a:p>
              <a:endParaRPr lang="en-US"/>
            </a:p>
          </p:txBody>
        </p:sp>
        <p:sp>
          <p:nvSpPr>
            <p:cNvPr id="65" name="Freeform 376">
              <a:extLst>
                <a:ext uri="{FF2B5EF4-FFF2-40B4-BE49-F238E27FC236}">
                  <a16:creationId xmlns:a16="http://schemas.microsoft.com/office/drawing/2014/main" id="{D6434AC0-4099-C60F-DE3F-1061ACEC040E}"/>
                </a:ext>
              </a:extLst>
            </p:cNvPr>
            <p:cNvSpPr/>
            <p:nvPr/>
          </p:nvSpPr>
          <p:spPr>
            <a:xfrm>
              <a:off x="8612100" y="686943"/>
              <a:ext cx="1143" cy="1600"/>
            </a:xfrm>
            <a:custGeom>
              <a:avLst/>
              <a:gdLst>
                <a:gd name="connsiteX0" fmla="*/ 1143 w 1143"/>
                <a:gd name="connsiteY0" fmla="*/ 0 h 1600"/>
                <a:gd name="connsiteX1" fmla="*/ 0 w 1143"/>
                <a:gd name="connsiteY1" fmla="*/ 1600 h 1600"/>
                <a:gd name="connsiteX2" fmla="*/ 1143 w 1143"/>
                <a:gd name="connsiteY2" fmla="*/ 0 h 1600"/>
              </a:gdLst>
              <a:ahLst/>
              <a:cxnLst>
                <a:cxn ang="0">
                  <a:pos x="connsiteX0" y="connsiteY0"/>
                </a:cxn>
                <a:cxn ang="0">
                  <a:pos x="connsiteX1" y="connsiteY1"/>
                </a:cxn>
                <a:cxn ang="0">
                  <a:pos x="connsiteX2" y="connsiteY2"/>
                </a:cxn>
              </a:cxnLst>
              <a:rect l="l" t="t" r="r" b="b"/>
              <a:pathLst>
                <a:path w="1143" h="1600">
                  <a:moveTo>
                    <a:pt x="1143" y="0"/>
                  </a:moveTo>
                  <a:cubicBezTo>
                    <a:pt x="686" y="457"/>
                    <a:pt x="457" y="1143"/>
                    <a:pt x="0" y="1600"/>
                  </a:cubicBezTo>
                  <a:cubicBezTo>
                    <a:pt x="457" y="1143"/>
                    <a:pt x="914" y="457"/>
                    <a:pt x="1143" y="0"/>
                  </a:cubicBezTo>
                  <a:close/>
                </a:path>
              </a:pathLst>
            </a:custGeom>
            <a:solidFill>
              <a:srgbClr val="FFFFFF"/>
            </a:solidFill>
            <a:ln w="2286" cap="flat">
              <a:noFill/>
              <a:prstDash val="solid"/>
              <a:miter/>
            </a:ln>
          </p:spPr>
          <p:txBody>
            <a:bodyPr rtlCol="0" anchor="ctr"/>
            <a:lstStyle/>
            <a:p>
              <a:endParaRPr lang="en-US"/>
            </a:p>
          </p:txBody>
        </p:sp>
        <p:sp>
          <p:nvSpPr>
            <p:cNvPr id="66" name="Freeform 377">
              <a:extLst>
                <a:ext uri="{FF2B5EF4-FFF2-40B4-BE49-F238E27FC236}">
                  <a16:creationId xmlns:a16="http://schemas.microsoft.com/office/drawing/2014/main" id="{4921D264-E4D1-682D-5B7C-3F4C09BA714C}"/>
                </a:ext>
              </a:extLst>
            </p:cNvPr>
            <p:cNvSpPr/>
            <p:nvPr/>
          </p:nvSpPr>
          <p:spPr>
            <a:xfrm>
              <a:off x="8626273" y="659282"/>
              <a:ext cx="1143" cy="2743"/>
            </a:xfrm>
            <a:custGeom>
              <a:avLst/>
              <a:gdLst>
                <a:gd name="connsiteX0" fmla="*/ 1143 w 1143"/>
                <a:gd name="connsiteY0" fmla="*/ 0 h 2743"/>
                <a:gd name="connsiteX1" fmla="*/ 0 w 1143"/>
                <a:gd name="connsiteY1" fmla="*/ 2743 h 2743"/>
                <a:gd name="connsiteX2" fmla="*/ 1143 w 1143"/>
                <a:gd name="connsiteY2" fmla="*/ 0 h 2743"/>
              </a:gdLst>
              <a:ahLst/>
              <a:cxnLst>
                <a:cxn ang="0">
                  <a:pos x="connsiteX0" y="connsiteY0"/>
                </a:cxn>
                <a:cxn ang="0">
                  <a:pos x="connsiteX1" y="connsiteY1"/>
                </a:cxn>
                <a:cxn ang="0">
                  <a:pos x="connsiteX2" y="connsiteY2"/>
                </a:cxn>
              </a:cxnLst>
              <a:rect l="l" t="t" r="r" b="b"/>
              <a:pathLst>
                <a:path w="1143" h="2743">
                  <a:moveTo>
                    <a:pt x="1143" y="0"/>
                  </a:moveTo>
                  <a:cubicBezTo>
                    <a:pt x="686" y="914"/>
                    <a:pt x="457" y="1829"/>
                    <a:pt x="0" y="2743"/>
                  </a:cubicBezTo>
                  <a:cubicBezTo>
                    <a:pt x="457" y="1829"/>
                    <a:pt x="915" y="914"/>
                    <a:pt x="1143" y="0"/>
                  </a:cubicBezTo>
                  <a:close/>
                </a:path>
              </a:pathLst>
            </a:custGeom>
            <a:solidFill>
              <a:srgbClr val="FFFFFF"/>
            </a:solidFill>
            <a:ln w="2286" cap="flat">
              <a:noFill/>
              <a:prstDash val="solid"/>
              <a:miter/>
            </a:ln>
          </p:spPr>
          <p:txBody>
            <a:bodyPr rtlCol="0" anchor="ctr"/>
            <a:lstStyle/>
            <a:p>
              <a:endParaRPr lang="en-US"/>
            </a:p>
          </p:txBody>
        </p:sp>
        <p:sp>
          <p:nvSpPr>
            <p:cNvPr id="67" name="Freeform 378">
              <a:extLst>
                <a:ext uri="{FF2B5EF4-FFF2-40B4-BE49-F238E27FC236}">
                  <a16:creationId xmlns:a16="http://schemas.microsoft.com/office/drawing/2014/main" id="{3E38EE66-2904-CA68-0D2C-1E4DF5661FD9}"/>
                </a:ext>
              </a:extLst>
            </p:cNvPr>
            <p:cNvSpPr/>
            <p:nvPr/>
          </p:nvSpPr>
          <p:spPr>
            <a:xfrm>
              <a:off x="8623530" y="665454"/>
              <a:ext cx="1371" cy="3200"/>
            </a:xfrm>
            <a:custGeom>
              <a:avLst/>
              <a:gdLst>
                <a:gd name="connsiteX0" fmla="*/ 1372 w 1371"/>
                <a:gd name="connsiteY0" fmla="*/ 0 h 3200"/>
                <a:gd name="connsiteX1" fmla="*/ 0 w 1371"/>
                <a:gd name="connsiteY1" fmla="*/ 3200 h 3200"/>
                <a:gd name="connsiteX2" fmla="*/ 1372 w 1371"/>
                <a:gd name="connsiteY2" fmla="*/ 0 h 3200"/>
              </a:gdLst>
              <a:ahLst/>
              <a:cxnLst>
                <a:cxn ang="0">
                  <a:pos x="connsiteX0" y="connsiteY0"/>
                </a:cxn>
                <a:cxn ang="0">
                  <a:pos x="connsiteX1" y="connsiteY1"/>
                </a:cxn>
                <a:cxn ang="0">
                  <a:pos x="connsiteX2" y="connsiteY2"/>
                </a:cxn>
              </a:cxnLst>
              <a:rect l="l" t="t" r="r" b="b"/>
              <a:pathLst>
                <a:path w="1371" h="3200">
                  <a:moveTo>
                    <a:pt x="1372" y="0"/>
                  </a:moveTo>
                  <a:cubicBezTo>
                    <a:pt x="914" y="1143"/>
                    <a:pt x="457" y="2057"/>
                    <a:pt x="0" y="3200"/>
                  </a:cubicBezTo>
                  <a:cubicBezTo>
                    <a:pt x="229" y="2057"/>
                    <a:pt x="914" y="1143"/>
                    <a:pt x="1372" y="0"/>
                  </a:cubicBezTo>
                  <a:close/>
                </a:path>
              </a:pathLst>
            </a:custGeom>
            <a:solidFill>
              <a:srgbClr val="FFFFFF"/>
            </a:solidFill>
            <a:ln w="2286" cap="flat">
              <a:noFill/>
              <a:prstDash val="solid"/>
              <a:miter/>
            </a:ln>
          </p:spPr>
          <p:txBody>
            <a:bodyPr rtlCol="0" anchor="ctr"/>
            <a:lstStyle/>
            <a:p>
              <a:endParaRPr lang="en-US"/>
            </a:p>
          </p:txBody>
        </p:sp>
        <p:sp>
          <p:nvSpPr>
            <p:cNvPr id="68" name="Freeform 379">
              <a:extLst>
                <a:ext uri="{FF2B5EF4-FFF2-40B4-BE49-F238E27FC236}">
                  <a16:creationId xmlns:a16="http://schemas.microsoft.com/office/drawing/2014/main" id="{119EC9F0-499A-1CEF-D2C2-354ABCBC0FC0}"/>
                </a:ext>
              </a:extLst>
            </p:cNvPr>
            <p:cNvSpPr/>
            <p:nvPr/>
          </p:nvSpPr>
          <p:spPr>
            <a:xfrm>
              <a:off x="8621015" y="670941"/>
              <a:ext cx="1143" cy="2286"/>
            </a:xfrm>
            <a:custGeom>
              <a:avLst/>
              <a:gdLst>
                <a:gd name="connsiteX0" fmla="*/ 1143 w 1143"/>
                <a:gd name="connsiteY0" fmla="*/ 0 h 2286"/>
                <a:gd name="connsiteX1" fmla="*/ 0 w 1143"/>
                <a:gd name="connsiteY1" fmla="*/ 2286 h 2286"/>
                <a:gd name="connsiteX2" fmla="*/ 1143 w 1143"/>
                <a:gd name="connsiteY2" fmla="*/ 0 h 2286"/>
              </a:gdLst>
              <a:ahLst/>
              <a:cxnLst>
                <a:cxn ang="0">
                  <a:pos x="connsiteX0" y="connsiteY0"/>
                </a:cxn>
                <a:cxn ang="0">
                  <a:pos x="connsiteX1" y="connsiteY1"/>
                </a:cxn>
                <a:cxn ang="0">
                  <a:pos x="connsiteX2" y="connsiteY2"/>
                </a:cxn>
              </a:cxnLst>
              <a:rect l="l" t="t" r="r" b="b"/>
              <a:pathLst>
                <a:path w="1143" h="2286">
                  <a:moveTo>
                    <a:pt x="1143" y="0"/>
                  </a:moveTo>
                  <a:cubicBezTo>
                    <a:pt x="686" y="686"/>
                    <a:pt x="458" y="1600"/>
                    <a:pt x="0" y="2286"/>
                  </a:cubicBezTo>
                  <a:cubicBezTo>
                    <a:pt x="458" y="1600"/>
                    <a:pt x="686" y="914"/>
                    <a:pt x="1143" y="0"/>
                  </a:cubicBezTo>
                  <a:close/>
                </a:path>
              </a:pathLst>
            </a:custGeom>
            <a:solidFill>
              <a:srgbClr val="FFFFFF"/>
            </a:solidFill>
            <a:ln w="2286" cap="flat">
              <a:noFill/>
              <a:prstDash val="solid"/>
              <a:miter/>
            </a:ln>
          </p:spPr>
          <p:txBody>
            <a:bodyPr rtlCol="0" anchor="ctr"/>
            <a:lstStyle/>
            <a:p>
              <a:endParaRPr lang="en-US"/>
            </a:p>
          </p:txBody>
        </p:sp>
        <p:sp>
          <p:nvSpPr>
            <p:cNvPr id="69" name="Freeform 380">
              <a:extLst>
                <a:ext uri="{FF2B5EF4-FFF2-40B4-BE49-F238E27FC236}">
                  <a16:creationId xmlns:a16="http://schemas.microsoft.com/office/drawing/2014/main" id="{3F7A8B39-2DE4-1866-7DEB-A07EEF944101}"/>
                </a:ext>
              </a:extLst>
            </p:cNvPr>
            <p:cNvSpPr/>
            <p:nvPr/>
          </p:nvSpPr>
          <p:spPr>
            <a:xfrm>
              <a:off x="8639303" y="603046"/>
              <a:ext cx="457" cy="7543"/>
            </a:xfrm>
            <a:custGeom>
              <a:avLst/>
              <a:gdLst>
                <a:gd name="connsiteX0" fmla="*/ 458 w 457"/>
                <a:gd name="connsiteY0" fmla="*/ 0 h 7543"/>
                <a:gd name="connsiteX1" fmla="*/ 0 w 457"/>
                <a:gd name="connsiteY1" fmla="*/ 7544 h 7543"/>
                <a:gd name="connsiteX2" fmla="*/ 458 w 457"/>
                <a:gd name="connsiteY2" fmla="*/ 0 h 7543"/>
              </a:gdLst>
              <a:ahLst/>
              <a:cxnLst>
                <a:cxn ang="0">
                  <a:pos x="connsiteX0" y="connsiteY0"/>
                </a:cxn>
                <a:cxn ang="0">
                  <a:pos x="connsiteX1" y="connsiteY1"/>
                </a:cxn>
                <a:cxn ang="0">
                  <a:pos x="connsiteX2" y="connsiteY2"/>
                </a:cxn>
              </a:cxnLst>
              <a:rect l="l" t="t" r="r" b="b"/>
              <a:pathLst>
                <a:path w="457" h="7543">
                  <a:moveTo>
                    <a:pt x="458" y="0"/>
                  </a:moveTo>
                  <a:cubicBezTo>
                    <a:pt x="458" y="2515"/>
                    <a:pt x="229" y="5029"/>
                    <a:pt x="0" y="7544"/>
                  </a:cubicBezTo>
                  <a:cubicBezTo>
                    <a:pt x="229" y="5029"/>
                    <a:pt x="458" y="2515"/>
                    <a:pt x="458" y="0"/>
                  </a:cubicBezTo>
                  <a:close/>
                </a:path>
              </a:pathLst>
            </a:custGeom>
            <a:solidFill>
              <a:srgbClr val="FFFFFF"/>
            </a:solidFill>
            <a:ln w="2286" cap="flat">
              <a:noFill/>
              <a:prstDash val="solid"/>
              <a:miter/>
            </a:ln>
          </p:spPr>
          <p:txBody>
            <a:bodyPr rtlCol="0" anchor="ctr"/>
            <a:lstStyle/>
            <a:p>
              <a:endParaRPr lang="en-US"/>
            </a:p>
          </p:txBody>
        </p:sp>
        <p:sp>
          <p:nvSpPr>
            <p:cNvPr id="70" name="Freeform 381">
              <a:extLst>
                <a:ext uri="{FF2B5EF4-FFF2-40B4-BE49-F238E27FC236}">
                  <a16:creationId xmlns:a16="http://schemas.microsoft.com/office/drawing/2014/main" id="{FE065C26-A4FF-D5CA-2EDF-D44158744B7D}"/>
                </a:ext>
              </a:extLst>
            </p:cNvPr>
            <p:cNvSpPr/>
            <p:nvPr/>
          </p:nvSpPr>
          <p:spPr>
            <a:xfrm>
              <a:off x="8598384" y="706145"/>
              <a:ext cx="914" cy="1143"/>
            </a:xfrm>
            <a:custGeom>
              <a:avLst/>
              <a:gdLst>
                <a:gd name="connsiteX0" fmla="*/ 914 w 914"/>
                <a:gd name="connsiteY0" fmla="*/ 0 h 1143"/>
                <a:gd name="connsiteX1" fmla="*/ 0 w 914"/>
                <a:gd name="connsiteY1" fmla="*/ 1143 h 1143"/>
                <a:gd name="connsiteX2" fmla="*/ 914 w 914"/>
                <a:gd name="connsiteY2" fmla="*/ 0 h 1143"/>
              </a:gdLst>
              <a:ahLst/>
              <a:cxnLst>
                <a:cxn ang="0">
                  <a:pos x="connsiteX0" y="connsiteY0"/>
                </a:cxn>
                <a:cxn ang="0">
                  <a:pos x="connsiteX1" y="connsiteY1"/>
                </a:cxn>
                <a:cxn ang="0">
                  <a:pos x="connsiteX2" y="connsiteY2"/>
                </a:cxn>
              </a:cxnLst>
              <a:rect l="l" t="t" r="r" b="b"/>
              <a:pathLst>
                <a:path w="914" h="1143">
                  <a:moveTo>
                    <a:pt x="914" y="0"/>
                  </a:moveTo>
                  <a:cubicBezTo>
                    <a:pt x="686" y="457"/>
                    <a:pt x="229" y="686"/>
                    <a:pt x="0" y="1143"/>
                  </a:cubicBezTo>
                  <a:cubicBezTo>
                    <a:pt x="229" y="686"/>
                    <a:pt x="457" y="457"/>
                    <a:pt x="914" y="0"/>
                  </a:cubicBezTo>
                  <a:close/>
                </a:path>
              </a:pathLst>
            </a:custGeom>
            <a:solidFill>
              <a:srgbClr val="FFFFFF"/>
            </a:solidFill>
            <a:ln w="2286" cap="flat">
              <a:noFill/>
              <a:prstDash val="solid"/>
              <a:miter/>
            </a:ln>
          </p:spPr>
          <p:txBody>
            <a:bodyPr rtlCol="0" anchor="ctr"/>
            <a:lstStyle/>
            <a:p>
              <a:endParaRPr lang="en-US"/>
            </a:p>
          </p:txBody>
        </p:sp>
        <p:sp>
          <p:nvSpPr>
            <p:cNvPr id="71" name="Freeform 382">
              <a:extLst>
                <a:ext uri="{FF2B5EF4-FFF2-40B4-BE49-F238E27FC236}">
                  <a16:creationId xmlns:a16="http://schemas.microsoft.com/office/drawing/2014/main" id="{0A801940-B6A7-6D44-4C7B-83D79A07E699}"/>
                </a:ext>
              </a:extLst>
            </p:cNvPr>
            <p:cNvSpPr/>
            <p:nvPr/>
          </p:nvSpPr>
          <p:spPr>
            <a:xfrm>
              <a:off x="8608671" y="692658"/>
              <a:ext cx="914" cy="1371"/>
            </a:xfrm>
            <a:custGeom>
              <a:avLst/>
              <a:gdLst>
                <a:gd name="connsiteX0" fmla="*/ 914 w 914"/>
                <a:gd name="connsiteY0" fmla="*/ 0 h 1371"/>
                <a:gd name="connsiteX1" fmla="*/ 0 w 914"/>
                <a:gd name="connsiteY1" fmla="*/ 1372 h 1371"/>
                <a:gd name="connsiteX2" fmla="*/ 914 w 914"/>
                <a:gd name="connsiteY2" fmla="*/ 0 h 1371"/>
              </a:gdLst>
              <a:ahLst/>
              <a:cxnLst>
                <a:cxn ang="0">
                  <a:pos x="connsiteX0" y="connsiteY0"/>
                </a:cxn>
                <a:cxn ang="0">
                  <a:pos x="connsiteX1" y="connsiteY1"/>
                </a:cxn>
                <a:cxn ang="0">
                  <a:pos x="connsiteX2" y="connsiteY2"/>
                </a:cxn>
              </a:cxnLst>
              <a:rect l="l" t="t" r="r" b="b"/>
              <a:pathLst>
                <a:path w="914" h="1371">
                  <a:moveTo>
                    <a:pt x="914" y="0"/>
                  </a:moveTo>
                  <a:cubicBezTo>
                    <a:pt x="686" y="457"/>
                    <a:pt x="229" y="914"/>
                    <a:pt x="0" y="1372"/>
                  </a:cubicBezTo>
                  <a:cubicBezTo>
                    <a:pt x="229" y="914"/>
                    <a:pt x="686" y="457"/>
                    <a:pt x="914" y="0"/>
                  </a:cubicBezTo>
                  <a:close/>
                </a:path>
              </a:pathLst>
            </a:custGeom>
            <a:solidFill>
              <a:srgbClr val="FFFFFF"/>
            </a:solidFill>
            <a:ln w="2286" cap="flat">
              <a:noFill/>
              <a:prstDash val="solid"/>
              <a:miter/>
            </a:ln>
          </p:spPr>
          <p:txBody>
            <a:bodyPr rtlCol="0" anchor="ctr"/>
            <a:lstStyle/>
            <a:p>
              <a:endParaRPr lang="en-US"/>
            </a:p>
          </p:txBody>
        </p:sp>
        <p:sp>
          <p:nvSpPr>
            <p:cNvPr id="72" name="Freeform 383">
              <a:extLst>
                <a:ext uri="{FF2B5EF4-FFF2-40B4-BE49-F238E27FC236}">
                  <a16:creationId xmlns:a16="http://schemas.microsoft.com/office/drawing/2014/main" id="{83030F30-D48D-6A2E-0281-B0DEE7E7614D}"/>
                </a:ext>
              </a:extLst>
            </p:cNvPr>
            <p:cNvSpPr/>
            <p:nvPr/>
          </p:nvSpPr>
          <p:spPr>
            <a:xfrm>
              <a:off x="8602270" y="701802"/>
              <a:ext cx="457" cy="457"/>
            </a:xfrm>
            <a:custGeom>
              <a:avLst/>
              <a:gdLst>
                <a:gd name="connsiteX0" fmla="*/ 457 w 457"/>
                <a:gd name="connsiteY0" fmla="*/ 0 h 457"/>
                <a:gd name="connsiteX1" fmla="*/ 0 w 457"/>
                <a:gd name="connsiteY1" fmla="*/ 457 h 457"/>
                <a:gd name="connsiteX2" fmla="*/ 457 w 457"/>
                <a:gd name="connsiteY2" fmla="*/ 0 h 457"/>
              </a:gdLst>
              <a:ahLst/>
              <a:cxnLst>
                <a:cxn ang="0">
                  <a:pos x="connsiteX0" y="connsiteY0"/>
                </a:cxn>
                <a:cxn ang="0">
                  <a:pos x="connsiteX1" y="connsiteY1"/>
                </a:cxn>
                <a:cxn ang="0">
                  <a:pos x="connsiteX2" y="connsiteY2"/>
                </a:cxn>
              </a:cxnLst>
              <a:rect l="l" t="t" r="r" b="b"/>
              <a:pathLst>
                <a:path w="457" h="457">
                  <a:moveTo>
                    <a:pt x="457" y="0"/>
                  </a:moveTo>
                  <a:cubicBezTo>
                    <a:pt x="229" y="229"/>
                    <a:pt x="229" y="457"/>
                    <a:pt x="0" y="457"/>
                  </a:cubicBezTo>
                  <a:cubicBezTo>
                    <a:pt x="229" y="457"/>
                    <a:pt x="457" y="229"/>
                    <a:pt x="457" y="0"/>
                  </a:cubicBezTo>
                  <a:close/>
                </a:path>
              </a:pathLst>
            </a:custGeom>
            <a:solidFill>
              <a:srgbClr val="FFFFFF"/>
            </a:solidFill>
            <a:ln w="2286" cap="flat">
              <a:noFill/>
              <a:prstDash val="solid"/>
              <a:miter/>
            </a:ln>
          </p:spPr>
          <p:txBody>
            <a:bodyPr rtlCol="0" anchor="ctr"/>
            <a:lstStyle/>
            <a:p>
              <a:endParaRPr lang="en-US"/>
            </a:p>
          </p:txBody>
        </p:sp>
        <p:sp>
          <p:nvSpPr>
            <p:cNvPr id="73" name="Freeform 384">
              <a:extLst>
                <a:ext uri="{FF2B5EF4-FFF2-40B4-BE49-F238E27FC236}">
                  <a16:creationId xmlns:a16="http://schemas.microsoft.com/office/drawing/2014/main" id="{D011ACF6-10C5-2797-275E-55725266AD44}"/>
                </a:ext>
              </a:extLst>
            </p:cNvPr>
            <p:cNvSpPr/>
            <p:nvPr/>
          </p:nvSpPr>
          <p:spPr>
            <a:xfrm>
              <a:off x="8605470" y="697001"/>
              <a:ext cx="1143" cy="1371"/>
            </a:xfrm>
            <a:custGeom>
              <a:avLst/>
              <a:gdLst>
                <a:gd name="connsiteX0" fmla="*/ 1143 w 1143"/>
                <a:gd name="connsiteY0" fmla="*/ 0 h 1371"/>
                <a:gd name="connsiteX1" fmla="*/ 0 w 1143"/>
                <a:gd name="connsiteY1" fmla="*/ 1372 h 1371"/>
                <a:gd name="connsiteX2" fmla="*/ 1143 w 1143"/>
                <a:gd name="connsiteY2" fmla="*/ 0 h 1371"/>
              </a:gdLst>
              <a:ahLst/>
              <a:cxnLst>
                <a:cxn ang="0">
                  <a:pos x="connsiteX0" y="connsiteY0"/>
                </a:cxn>
                <a:cxn ang="0">
                  <a:pos x="connsiteX1" y="connsiteY1"/>
                </a:cxn>
                <a:cxn ang="0">
                  <a:pos x="connsiteX2" y="connsiteY2"/>
                </a:cxn>
              </a:cxnLst>
              <a:rect l="l" t="t" r="r" b="b"/>
              <a:pathLst>
                <a:path w="1143" h="1371">
                  <a:moveTo>
                    <a:pt x="1143" y="0"/>
                  </a:moveTo>
                  <a:cubicBezTo>
                    <a:pt x="685" y="457"/>
                    <a:pt x="457" y="914"/>
                    <a:pt x="0" y="1372"/>
                  </a:cubicBezTo>
                  <a:cubicBezTo>
                    <a:pt x="457" y="914"/>
                    <a:pt x="685" y="457"/>
                    <a:pt x="1143" y="0"/>
                  </a:cubicBezTo>
                  <a:close/>
                </a:path>
              </a:pathLst>
            </a:custGeom>
            <a:solidFill>
              <a:srgbClr val="FFFFFF"/>
            </a:solidFill>
            <a:ln w="2286" cap="flat">
              <a:noFill/>
              <a:prstDash val="solid"/>
              <a:miter/>
            </a:ln>
          </p:spPr>
          <p:txBody>
            <a:bodyPr rtlCol="0" anchor="ctr"/>
            <a:lstStyle/>
            <a:p>
              <a:endParaRPr lang="en-US"/>
            </a:p>
          </p:txBody>
        </p:sp>
        <p:sp>
          <p:nvSpPr>
            <p:cNvPr id="74" name="Freeform 385">
              <a:extLst>
                <a:ext uri="{FF2B5EF4-FFF2-40B4-BE49-F238E27FC236}">
                  <a16:creationId xmlns:a16="http://schemas.microsoft.com/office/drawing/2014/main" id="{CC10E336-2C17-FB5F-F628-74F230D6D9D3}"/>
                </a:ext>
              </a:extLst>
            </p:cNvPr>
            <p:cNvSpPr/>
            <p:nvPr/>
          </p:nvSpPr>
          <p:spPr>
            <a:xfrm>
              <a:off x="8305547" y="697230"/>
              <a:ext cx="3886" cy="5943"/>
            </a:xfrm>
            <a:custGeom>
              <a:avLst/>
              <a:gdLst>
                <a:gd name="connsiteX0" fmla="*/ 0 w 3886"/>
                <a:gd name="connsiteY0" fmla="*/ 5944 h 5943"/>
                <a:gd name="connsiteX1" fmla="*/ 3887 w 3886"/>
                <a:gd name="connsiteY1" fmla="*/ 0 h 5943"/>
                <a:gd name="connsiteX2" fmla="*/ 0 w 3886"/>
                <a:gd name="connsiteY2" fmla="*/ 5944 h 5943"/>
              </a:gdLst>
              <a:ahLst/>
              <a:cxnLst>
                <a:cxn ang="0">
                  <a:pos x="connsiteX0" y="connsiteY0"/>
                </a:cxn>
                <a:cxn ang="0">
                  <a:pos x="connsiteX1" y="connsiteY1"/>
                </a:cxn>
                <a:cxn ang="0">
                  <a:pos x="connsiteX2" y="connsiteY2"/>
                </a:cxn>
              </a:cxnLst>
              <a:rect l="l" t="t" r="r" b="b"/>
              <a:pathLst>
                <a:path w="3886" h="5943">
                  <a:moveTo>
                    <a:pt x="0" y="5944"/>
                  </a:moveTo>
                  <a:cubicBezTo>
                    <a:pt x="1372" y="4115"/>
                    <a:pt x="2515" y="2057"/>
                    <a:pt x="3887" y="0"/>
                  </a:cubicBezTo>
                  <a:cubicBezTo>
                    <a:pt x="2515" y="2057"/>
                    <a:pt x="1143" y="4115"/>
                    <a:pt x="0" y="5944"/>
                  </a:cubicBezTo>
                  <a:close/>
                </a:path>
              </a:pathLst>
            </a:custGeom>
            <a:solidFill>
              <a:srgbClr val="FFFFFF"/>
            </a:solidFill>
            <a:ln w="2286" cap="flat">
              <a:noFill/>
              <a:prstDash val="solid"/>
              <a:miter/>
            </a:ln>
          </p:spPr>
          <p:txBody>
            <a:bodyPr rtlCol="0" anchor="ctr"/>
            <a:lstStyle/>
            <a:p>
              <a:endParaRPr lang="en-US"/>
            </a:p>
          </p:txBody>
        </p:sp>
        <p:sp>
          <p:nvSpPr>
            <p:cNvPr id="75" name="Freeform 386">
              <a:extLst>
                <a:ext uri="{FF2B5EF4-FFF2-40B4-BE49-F238E27FC236}">
                  <a16:creationId xmlns:a16="http://schemas.microsoft.com/office/drawing/2014/main" id="{A2B7424B-F63C-586A-EDC0-5B77452EEB8F}"/>
                </a:ext>
              </a:extLst>
            </p:cNvPr>
            <p:cNvSpPr/>
            <p:nvPr/>
          </p:nvSpPr>
          <p:spPr>
            <a:xfrm>
              <a:off x="8300289" y="704773"/>
              <a:ext cx="4114" cy="5943"/>
            </a:xfrm>
            <a:custGeom>
              <a:avLst/>
              <a:gdLst>
                <a:gd name="connsiteX0" fmla="*/ 0 w 4114"/>
                <a:gd name="connsiteY0" fmla="*/ 5944 h 5943"/>
                <a:gd name="connsiteX1" fmla="*/ 4114 w 4114"/>
                <a:gd name="connsiteY1" fmla="*/ 0 h 5943"/>
                <a:gd name="connsiteX2" fmla="*/ 0 w 4114"/>
                <a:gd name="connsiteY2" fmla="*/ 5944 h 5943"/>
              </a:gdLst>
              <a:ahLst/>
              <a:cxnLst>
                <a:cxn ang="0">
                  <a:pos x="connsiteX0" y="connsiteY0"/>
                </a:cxn>
                <a:cxn ang="0">
                  <a:pos x="connsiteX1" y="connsiteY1"/>
                </a:cxn>
                <a:cxn ang="0">
                  <a:pos x="connsiteX2" y="connsiteY2"/>
                </a:cxn>
              </a:cxnLst>
              <a:rect l="l" t="t" r="r" b="b"/>
              <a:pathLst>
                <a:path w="4114" h="5943">
                  <a:moveTo>
                    <a:pt x="0" y="5944"/>
                  </a:moveTo>
                  <a:cubicBezTo>
                    <a:pt x="1371" y="4115"/>
                    <a:pt x="2743" y="2057"/>
                    <a:pt x="4114" y="0"/>
                  </a:cubicBezTo>
                  <a:cubicBezTo>
                    <a:pt x="2743" y="2057"/>
                    <a:pt x="1371" y="4115"/>
                    <a:pt x="0" y="5944"/>
                  </a:cubicBezTo>
                  <a:close/>
                </a:path>
              </a:pathLst>
            </a:custGeom>
            <a:solidFill>
              <a:srgbClr val="FFFFFF"/>
            </a:solidFill>
            <a:ln w="2286" cap="flat">
              <a:noFill/>
              <a:prstDash val="solid"/>
              <a:miter/>
            </a:ln>
          </p:spPr>
          <p:txBody>
            <a:bodyPr rtlCol="0" anchor="ctr"/>
            <a:lstStyle/>
            <a:p>
              <a:endParaRPr lang="en-US"/>
            </a:p>
          </p:txBody>
        </p:sp>
        <p:sp>
          <p:nvSpPr>
            <p:cNvPr id="76" name="Freeform 387">
              <a:extLst>
                <a:ext uri="{FF2B5EF4-FFF2-40B4-BE49-F238E27FC236}">
                  <a16:creationId xmlns:a16="http://schemas.microsoft.com/office/drawing/2014/main" id="{0F52AAD4-4076-9BAB-13D1-241EDFF1D25F}"/>
                </a:ext>
              </a:extLst>
            </p:cNvPr>
            <p:cNvSpPr/>
            <p:nvPr/>
          </p:nvSpPr>
          <p:spPr>
            <a:xfrm>
              <a:off x="8295031" y="712089"/>
              <a:ext cx="4343" cy="5715"/>
            </a:xfrm>
            <a:custGeom>
              <a:avLst/>
              <a:gdLst>
                <a:gd name="connsiteX0" fmla="*/ 0 w 4343"/>
                <a:gd name="connsiteY0" fmla="*/ 5715 h 5715"/>
                <a:gd name="connsiteX1" fmla="*/ 4343 w 4343"/>
                <a:gd name="connsiteY1" fmla="*/ 0 h 5715"/>
                <a:gd name="connsiteX2" fmla="*/ 0 w 4343"/>
                <a:gd name="connsiteY2" fmla="*/ 5715 h 5715"/>
              </a:gdLst>
              <a:ahLst/>
              <a:cxnLst>
                <a:cxn ang="0">
                  <a:pos x="connsiteX0" y="connsiteY0"/>
                </a:cxn>
                <a:cxn ang="0">
                  <a:pos x="connsiteX1" y="connsiteY1"/>
                </a:cxn>
                <a:cxn ang="0">
                  <a:pos x="connsiteX2" y="connsiteY2"/>
                </a:cxn>
              </a:cxnLst>
              <a:rect l="l" t="t" r="r" b="b"/>
              <a:pathLst>
                <a:path w="4343" h="5715">
                  <a:moveTo>
                    <a:pt x="0" y="5715"/>
                  </a:moveTo>
                  <a:cubicBezTo>
                    <a:pt x="1371" y="3886"/>
                    <a:pt x="2972" y="1829"/>
                    <a:pt x="4343" y="0"/>
                  </a:cubicBezTo>
                  <a:cubicBezTo>
                    <a:pt x="2972" y="1829"/>
                    <a:pt x="1371" y="3658"/>
                    <a:pt x="0" y="5715"/>
                  </a:cubicBezTo>
                  <a:close/>
                </a:path>
              </a:pathLst>
            </a:custGeom>
            <a:solidFill>
              <a:srgbClr val="FFFFFF"/>
            </a:solidFill>
            <a:ln w="2286" cap="flat">
              <a:noFill/>
              <a:prstDash val="solid"/>
              <a:miter/>
            </a:ln>
          </p:spPr>
          <p:txBody>
            <a:bodyPr rtlCol="0" anchor="ctr"/>
            <a:lstStyle/>
            <a:p>
              <a:endParaRPr lang="en-US"/>
            </a:p>
          </p:txBody>
        </p:sp>
        <p:sp>
          <p:nvSpPr>
            <p:cNvPr id="77" name="Freeform 388">
              <a:extLst>
                <a:ext uri="{FF2B5EF4-FFF2-40B4-BE49-F238E27FC236}">
                  <a16:creationId xmlns:a16="http://schemas.microsoft.com/office/drawing/2014/main" id="{0BD9327C-2481-C0D1-FF0B-A10619319308}"/>
                </a:ext>
              </a:extLst>
            </p:cNvPr>
            <p:cNvSpPr/>
            <p:nvPr/>
          </p:nvSpPr>
          <p:spPr>
            <a:xfrm>
              <a:off x="8289088" y="718947"/>
              <a:ext cx="4800" cy="5943"/>
            </a:xfrm>
            <a:custGeom>
              <a:avLst/>
              <a:gdLst>
                <a:gd name="connsiteX0" fmla="*/ 0 w 4800"/>
                <a:gd name="connsiteY0" fmla="*/ 5944 h 5943"/>
                <a:gd name="connsiteX1" fmla="*/ 4801 w 4800"/>
                <a:gd name="connsiteY1" fmla="*/ 0 h 5943"/>
                <a:gd name="connsiteX2" fmla="*/ 0 w 4800"/>
                <a:gd name="connsiteY2" fmla="*/ 5944 h 5943"/>
              </a:gdLst>
              <a:ahLst/>
              <a:cxnLst>
                <a:cxn ang="0">
                  <a:pos x="connsiteX0" y="connsiteY0"/>
                </a:cxn>
                <a:cxn ang="0">
                  <a:pos x="connsiteX1" y="connsiteY1"/>
                </a:cxn>
                <a:cxn ang="0">
                  <a:pos x="connsiteX2" y="connsiteY2"/>
                </a:cxn>
              </a:cxnLst>
              <a:rect l="l" t="t" r="r" b="b"/>
              <a:pathLst>
                <a:path w="4800" h="5943">
                  <a:moveTo>
                    <a:pt x="0" y="5944"/>
                  </a:moveTo>
                  <a:cubicBezTo>
                    <a:pt x="1600" y="3886"/>
                    <a:pt x="3201" y="2057"/>
                    <a:pt x="4801" y="0"/>
                  </a:cubicBezTo>
                  <a:cubicBezTo>
                    <a:pt x="3429" y="2057"/>
                    <a:pt x="1829" y="3886"/>
                    <a:pt x="0" y="5944"/>
                  </a:cubicBezTo>
                  <a:close/>
                </a:path>
              </a:pathLst>
            </a:custGeom>
            <a:solidFill>
              <a:srgbClr val="FFFFFF"/>
            </a:solidFill>
            <a:ln w="2286" cap="flat">
              <a:noFill/>
              <a:prstDash val="solid"/>
              <a:miter/>
            </a:ln>
          </p:spPr>
          <p:txBody>
            <a:bodyPr rtlCol="0" anchor="ctr"/>
            <a:lstStyle/>
            <a:p>
              <a:endParaRPr lang="en-US"/>
            </a:p>
          </p:txBody>
        </p:sp>
        <p:sp>
          <p:nvSpPr>
            <p:cNvPr id="78" name="Freeform 389">
              <a:extLst>
                <a:ext uri="{FF2B5EF4-FFF2-40B4-BE49-F238E27FC236}">
                  <a16:creationId xmlns:a16="http://schemas.microsoft.com/office/drawing/2014/main" id="{5DA93D4C-06D8-6514-050F-48674213C881}"/>
                </a:ext>
              </a:extLst>
            </p:cNvPr>
            <p:cNvSpPr/>
            <p:nvPr/>
          </p:nvSpPr>
          <p:spPr>
            <a:xfrm>
              <a:off x="8638846" y="611962"/>
              <a:ext cx="457" cy="3657"/>
            </a:xfrm>
            <a:custGeom>
              <a:avLst/>
              <a:gdLst>
                <a:gd name="connsiteX0" fmla="*/ 457 w 457"/>
                <a:gd name="connsiteY0" fmla="*/ 0 h 3657"/>
                <a:gd name="connsiteX1" fmla="*/ 0 w 457"/>
                <a:gd name="connsiteY1" fmla="*/ 3658 h 3657"/>
                <a:gd name="connsiteX2" fmla="*/ 457 w 457"/>
                <a:gd name="connsiteY2" fmla="*/ 0 h 3657"/>
              </a:gdLst>
              <a:ahLst/>
              <a:cxnLst>
                <a:cxn ang="0">
                  <a:pos x="connsiteX0" y="connsiteY0"/>
                </a:cxn>
                <a:cxn ang="0">
                  <a:pos x="connsiteX1" y="connsiteY1"/>
                </a:cxn>
                <a:cxn ang="0">
                  <a:pos x="connsiteX2" y="connsiteY2"/>
                </a:cxn>
              </a:cxnLst>
              <a:rect l="l" t="t" r="r" b="b"/>
              <a:pathLst>
                <a:path w="457" h="3657">
                  <a:moveTo>
                    <a:pt x="457" y="0"/>
                  </a:moveTo>
                  <a:cubicBezTo>
                    <a:pt x="457" y="1143"/>
                    <a:pt x="229" y="2286"/>
                    <a:pt x="0" y="3658"/>
                  </a:cubicBezTo>
                  <a:cubicBezTo>
                    <a:pt x="229" y="2286"/>
                    <a:pt x="457" y="1143"/>
                    <a:pt x="457" y="0"/>
                  </a:cubicBezTo>
                  <a:close/>
                </a:path>
              </a:pathLst>
            </a:custGeom>
            <a:solidFill>
              <a:srgbClr val="FFFFFF"/>
            </a:solidFill>
            <a:ln w="2286" cap="flat">
              <a:noFill/>
              <a:prstDash val="solid"/>
              <a:miter/>
            </a:ln>
          </p:spPr>
          <p:txBody>
            <a:bodyPr rtlCol="0" anchor="ctr"/>
            <a:lstStyle/>
            <a:p>
              <a:endParaRPr lang="en-US"/>
            </a:p>
          </p:txBody>
        </p:sp>
        <p:sp>
          <p:nvSpPr>
            <p:cNvPr id="79" name="Freeform 390">
              <a:extLst>
                <a:ext uri="{FF2B5EF4-FFF2-40B4-BE49-F238E27FC236}">
                  <a16:creationId xmlns:a16="http://schemas.microsoft.com/office/drawing/2014/main" id="{DACE0EE1-5725-20DE-0E63-0EBD63EB7AAD}"/>
                </a:ext>
              </a:extLst>
            </p:cNvPr>
            <p:cNvSpPr/>
            <p:nvPr/>
          </p:nvSpPr>
          <p:spPr>
            <a:xfrm>
              <a:off x="8315377" y="681228"/>
              <a:ext cx="3200" cy="5943"/>
            </a:xfrm>
            <a:custGeom>
              <a:avLst/>
              <a:gdLst>
                <a:gd name="connsiteX0" fmla="*/ 0 w 3200"/>
                <a:gd name="connsiteY0" fmla="*/ 5944 h 5943"/>
                <a:gd name="connsiteX1" fmla="*/ 3201 w 3200"/>
                <a:gd name="connsiteY1" fmla="*/ 0 h 5943"/>
                <a:gd name="connsiteX2" fmla="*/ 0 w 3200"/>
                <a:gd name="connsiteY2" fmla="*/ 5944 h 5943"/>
              </a:gdLst>
              <a:ahLst/>
              <a:cxnLst>
                <a:cxn ang="0">
                  <a:pos x="connsiteX0" y="connsiteY0"/>
                </a:cxn>
                <a:cxn ang="0">
                  <a:pos x="connsiteX1" y="connsiteY1"/>
                </a:cxn>
                <a:cxn ang="0">
                  <a:pos x="connsiteX2" y="connsiteY2"/>
                </a:cxn>
              </a:cxnLst>
              <a:rect l="l" t="t" r="r" b="b"/>
              <a:pathLst>
                <a:path w="3200" h="5943">
                  <a:moveTo>
                    <a:pt x="0" y="5944"/>
                  </a:moveTo>
                  <a:cubicBezTo>
                    <a:pt x="1143" y="3886"/>
                    <a:pt x="2286" y="2057"/>
                    <a:pt x="3201" y="0"/>
                  </a:cubicBezTo>
                  <a:cubicBezTo>
                    <a:pt x="2058" y="2057"/>
                    <a:pt x="1143" y="3886"/>
                    <a:pt x="0" y="5944"/>
                  </a:cubicBezTo>
                  <a:close/>
                </a:path>
              </a:pathLst>
            </a:custGeom>
            <a:solidFill>
              <a:srgbClr val="FFFFFF"/>
            </a:solidFill>
            <a:ln w="2286" cap="flat">
              <a:noFill/>
              <a:prstDash val="solid"/>
              <a:miter/>
            </a:ln>
          </p:spPr>
          <p:txBody>
            <a:bodyPr rtlCol="0" anchor="ctr"/>
            <a:lstStyle/>
            <a:p>
              <a:endParaRPr lang="en-US"/>
            </a:p>
          </p:txBody>
        </p:sp>
        <p:sp>
          <p:nvSpPr>
            <p:cNvPr id="80" name="Freeform 391">
              <a:extLst>
                <a:ext uri="{FF2B5EF4-FFF2-40B4-BE49-F238E27FC236}">
                  <a16:creationId xmlns:a16="http://schemas.microsoft.com/office/drawing/2014/main" id="{D797C2A9-8242-153A-B35F-F104C1D9C42D}"/>
                </a:ext>
              </a:extLst>
            </p:cNvPr>
            <p:cNvSpPr/>
            <p:nvPr/>
          </p:nvSpPr>
          <p:spPr>
            <a:xfrm>
              <a:off x="8310576" y="689457"/>
              <a:ext cx="3429" cy="5715"/>
            </a:xfrm>
            <a:custGeom>
              <a:avLst/>
              <a:gdLst>
                <a:gd name="connsiteX0" fmla="*/ 0 w 3429"/>
                <a:gd name="connsiteY0" fmla="*/ 5715 h 5715"/>
                <a:gd name="connsiteX1" fmla="*/ 3429 w 3429"/>
                <a:gd name="connsiteY1" fmla="*/ 0 h 5715"/>
                <a:gd name="connsiteX2" fmla="*/ 0 w 3429"/>
                <a:gd name="connsiteY2" fmla="*/ 5715 h 5715"/>
              </a:gdLst>
              <a:ahLst/>
              <a:cxnLst>
                <a:cxn ang="0">
                  <a:pos x="connsiteX0" y="connsiteY0"/>
                </a:cxn>
                <a:cxn ang="0">
                  <a:pos x="connsiteX1" y="connsiteY1"/>
                </a:cxn>
                <a:cxn ang="0">
                  <a:pos x="connsiteX2" y="connsiteY2"/>
                </a:cxn>
              </a:cxnLst>
              <a:rect l="l" t="t" r="r" b="b"/>
              <a:pathLst>
                <a:path w="3429" h="5715">
                  <a:moveTo>
                    <a:pt x="0" y="5715"/>
                  </a:moveTo>
                  <a:cubicBezTo>
                    <a:pt x="1143" y="3886"/>
                    <a:pt x="2286" y="1829"/>
                    <a:pt x="3429" y="0"/>
                  </a:cubicBezTo>
                  <a:cubicBezTo>
                    <a:pt x="2286" y="1829"/>
                    <a:pt x="1143" y="3886"/>
                    <a:pt x="0" y="5715"/>
                  </a:cubicBezTo>
                  <a:close/>
                </a:path>
              </a:pathLst>
            </a:custGeom>
            <a:solidFill>
              <a:srgbClr val="FFFFFF"/>
            </a:solidFill>
            <a:ln w="2286" cap="flat">
              <a:noFill/>
              <a:prstDash val="solid"/>
              <a:miter/>
            </a:ln>
          </p:spPr>
          <p:txBody>
            <a:bodyPr rtlCol="0" anchor="ctr"/>
            <a:lstStyle/>
            <a:p>
              <a:endParaRPr lang="en-US"/>
            </a:p>
          </p:txBody>
        </p:sp>
        <p:sp>
          <p:nvSpPr>
            <p:cNvPr id="81" name="Freeform 392">
              <a:extLst>
                <a:ext uri="{FF2B5EF4-FFF2-40B4-BE49-F238E27FC236}">
                  <a16:creationId xmlns:a16="http://schemas.microsoft.com/office/drawing/2014/main" id="{DB533C71-D65A-48F6-9A0E-9AB10850F468}"/>
                </a:ext>
              </a:extLst>
            </p:cNvPr>
            <p:cNvSpPr/>
            <p:nvPr/>
          </p:nvSpPr>
          <p:spPr>
            <a:xfrm>
              <a:off x="8632674" y="641908"/>
              <a:ext cx="914" cy="3200"/>
            </a:xfrm>
            <a:custGeom>
              <a:avLst/>
              <a:gdLst>
                <a:gd name="connsiteX0" fmla="*/ 914 w 914"/>
                <a:gd name="connsiteY0" fmla="*/ 0 h 3200"/>
                <a:gd name="connsiteX1" fmla="*/ 0 w 914"/>
                <a:gd name="connsiteY1" fmla="*/ 3200 h 3200"/>
                <a:gd name="connsiteX2" fmla="*/ 914 w 914"/>
                <a:gd name="connsiteY2" fmla="*/ 0 h 3200"/>
              </a:gdLst>
              <a:ahLst/>
              <a:cxnLst>
                <a:cxn ang="0">
                  <a:pos x="connsiteX0" y="connsiteY0"/>
                </a:cxn>
                <a:cxn ang="0">
                  <a:pos x="connsiteX1" y="connsiteY1"/>
                </a:cxn>
                <a:cxn ang="0">
                  <a:pos x="connsiteX2" y="connsiteY2"/>
                </a:cxn>
              </a:cxnLst>
              <a:rect l="l" t="t" r="r" b="b"/>
              <a:pathLst>
                <a:path w="914" h="3200">
                  <a:moveTo>
                    <a:pt x="914" y="0"/>
                  </a:moveTo>
                  <a:cubicBezTo>
                    <a:pt x="686" y="1143"/>
                    <a:pt x="229" y="2286"/>
                    <a:pt x="0" y="3200"/>
                  </a:cubicBezTo>
                  <a:cubicBezTo>
                    <a:pt x="229" y="2286"/>
                    <a:pt x="457" y="1143"/>
                    <a:pt x="914" y="0"/>
                  </a:cubicBezTo>
                  <a:close/>
                </a:path>
              </a:pathLst>
            </a:custGeom>
            <a:solidFill>
              <a:srgbClr val="FFFFFF"/>
            </a:solidFill>
            <a:ln w="2286" cap="flat">
              <a:noFill/>
              <a:prstDash val="solid"/>
              <a:miter/>
            </a:ln>
          </p:spPr>
          <p:txBody>
            <a:bodyPr rtlCol="0" anchor="ctr"/>
            <a:lstStyle/>
            <a:p>
              <a:endParaRPr lang="en-US"/>
            </a:p>
          </p:txBody>
        </p:sp>
        <p:sp>
          <p:nvSpPr>
            <p:cNvPr id="82" name="Freeform 393">
              <a:extLst>
                <a:ext uri="{FF2B5EF4-FFF2-40B4-BE49-F238E27FC236}">
                  <a16:creationId xmlns:a16="http://schemas.microsoft.com/office/drawing/2014/main" id="{98E5B0D8-D536-8DF0-0283-F98D058B6D6F}"/>
                </a:ext>
              </a:extLst>
            </p:cNvPr>
            <p:cNvSpPr/>
            <p:nvPr/>
          </p:nvSpPr>
          <p:spPr>
            <a:xfrm>
              <a:off x="8629930" y="646938"/>
              <a:ext cx="2057" cy="5715"/>
            </a:xfrm>
            <a:custGeom>
              <a:avLst/>
              <a:gdLst>
                <a:gd name="connsiteX0" fmla="*/ 2057 w 2057"/>
                <a:gd name="connsiteY0" fmla="*/ 0 h 5715"/>
                <a:gd name="connsiteX1" fmla="*/ 0 w 2057"/>
                <a:gd name="connsiteY1" fmla="*/ 5715 h 5715"/>
                <a:gd name="connsiteX2" fmla="*/ 2057 w 2057"/>
                <a:gd name="connsiteY2" fmla="*/ 0 h 5715"/>
              </a:gdLst>
              <a:ahLst/>
              <a:cxnLst>
                <a:cxn ang="0">
                  <a:pos x="connsiteX0" y="connsiteY0"/>
                </a:cxn>
                <a:cxn ang="0">
                  <a:pos x="connsiteX1" y="connsiteY1"/>
                </a:cxn>
                <a:cxn ang="0">
                  <a:pos x="connsiteX2" y="connsiteY2"/>
                </a:cxn>
              </a:cxnLst>
              <a:rect l="l" t="t" r="r" b="b"/>
              <a:pathLst>
                <a:path w="2057" h="5715">
                  <a:moveTo>
                    <a:pt x="2057" y="0"/>
                  </a:moveTo>
                  <a:cubicBezTo>
                    <a:pt x="1371" y="1829"/>
                    <a:pt x="686" y="3886"/>
                    <a:pt x="0" y="5715"/>
                  </a:cubicBezTo>
                  <a:cubicBezTo>
                    <a:pt x="914" y="3658"/>
                    <a:pt x="1371" y="1829"/>
                    <a:pt x="2057" y="0"/>
                  </a:cubicBezTo>
                  <a:close/>
                </a:path>
              </a:pathLst>
            </a:custGeom>
            <a:solidFill>
              <a:srgbClr val="FFFFFF"/>
            </a:solidFill>
            <a:ln w="2286" cap="flat">
              <a:noFill/>
              <a:prstDash val="solid"/>
              <a:miter/>
            </a:ln>
          </p:spPr>
          <p:txBody>
            <a:bodyPr rtlCol="0" anchor="ctr"/>
            <a:lstStyle/>
            <a:p>
              <a:endParaRPr lang="en-US"/>
            </a:p>
          </p:txBody>
        </p:sp>
        <p:sp>
          <p:nvSpPr>
            <p:cNvPr id="83" name="Freeform 394">
              <a:extLst>
                <a:ext uri="{FF2B5EF4-FFF2-40B4-BE49-F238E27FC236}">
                  <a16:creationId xmlns:a16="http://schemas.microsoft.com/office/drawing/2014/main" id="{E31ACF2B-A08F-1A3F-B4CE-192013927D60}"/>
                </a:ext>
              </a:extLst>
            </p:cNvPr>
            <p:cNvSpPr/>
            <p:nvPr/>
          </p:nvSpPr>
          <p:spPr>
            <a:xfrm>
              <a:off x="8269200" y="739749"/>
              <a:ext cx="6172" cy="5943"/>
            </a:xfrm>
            <a:custGeom>
              <a:avLst/>
              <a:gdLst>
                <a:gd name="connsiteX0" fmla="*/ 0 w 6172"/>
                <a:gd name="connsiteY0" fmla="*/ 5944 h 5943"/>
                <a:gd name="connsiteX1" fmla="*/ 6172 w 6172"/>
                <a:gd name="connsiteY1" fmla="*/ 0 h 5943"/>
                <a:gd name="connsiteX2" fmla="*/ 0 w 6172"/>
                <a:gd name="connsiteY2" fmla="*/ 5944 h 5943"/>
              </a:gdLst>
              <a:ahLst/>
              <a:cxnLst>
                <a:cxn ang="0">
                  <a:pos x="connsiteX0" y="connsiteY0"/>
                </a:cxn>
                <a:cxn ang="0">
                  <a:pos x="connsiteX1" y="connsiteY1"/>
                </a:cxn>
                <a:cxn ang="0">
                  <a:pos x="connsiteX2" y="connsiteY2"/>
                </a:cxn>
              </a:cxnLst>
              <a:rect l="l" t="t" r="r" b="b"/>
              <a:pathLst>
                <a:path w="6172" h="5943">
                  <a:moveTo>
                    <a:pt x="0" y="5944"/>
                  </a:moveTo>
                  <a:cubicBezTo>
                    <a:pt x="2057" y="3886"/>
                    <a:pt x="4343" y="2057"/>
                    <a:pt x="6172" y="0"/>
                  </a:cubicBezTo>
                  <a:cubicBezTo>
                    <a:pt x="4343" y="2057"/>
                    <a:pt x="2057" y="3886"/>
                    <a:pt x="0" y="5944"/>
                  </a:cubicBezTo>
                  <a:close/>
                </a:path>
              </a:pathLst>
            </a:custGeom>
            <a:solidFill>
              <a:srgbClr val="FFFFFF"/>
            </a:solidFill>
            <a:ln w="2286" cap="flat">
              <a:noFill/>
              <a:prstDash val="solid"/>
              <a:miter/>
            </a:ln>
          </p:spPr>
          <p:txBody>
            <a:bodyPr rtlCol="0" anchor="ctr"/>
            <a:lstStyle/>
            <a:p>
              <a:endParaRPr lang="en-US"/>
            </a:p>
          </p:txBody>
        </p:sp>
        <p:sp>
          <p:nvSpPr>
            <p:cNvPr id="84" name="Freeform 395">
              <a:extLst>
                <a:ext uri="{FF2B5EF4-FFF2-40B4-BE49-F238E27FC236}">
                  <a16:creationId xmlns:a16="http://schemas.microsoft.com/office/drawing/2014/main" id="{CAC32054-C21A-961C-62E8-6A6761822F99}"/>
                </a:ext>
              </a:extLst>
            </p:cNvPr>
            <p:cNvSpPr/>
            <p:nvPr/>
          </p:nvSpPr>
          <p:spPr>
            <a:xfrm>
              <a:off x="8282916" y="726033"/>
              <a:ext cx="5257" cy="5943"/>
            </a:xfrm>
            <a:custGeom>
              <a:avLst/>
              <a:gdLst>
                <a:gd name="connsiteX0" fmla="*/ 0 w 5257"/>
                <a:gd name="connsiteY0" fmla="*/ 5944 h 5943"/>
                <a:gd name="connsiteX1" fmla="*/ 5258 w 5257"/>
                <a:gd name="connsiteY1" fmla="*/ 0 h 5943"/>
                <a:gd name="connsiteX2" fmla="*/ 0 w 5257"/>
                <a:gd name="connsiteY2" fmla="*/ 5944 h 5943"/>
              </a:gdLst>
              <a:ahLst/>
              <a:cxnLst>
                <a:cxn ang="0">
                  <a:pos x="connsiteX0" y="connsiteY0"/>
                </a:cxn>
                <a:cxn ang="0">
                  <a:pos x="connsiteX1" y="connsiteY1"/>
                </a:cxn>
                <a:cxn ang="0">
                  <a:pos x="connsiteX2" y="connsiteY2"/>
                </a:cxn>
              </a:cxnLst>
              <a:rect l="l" t="t" r="r" b="b"/>
              <a:pathLst>
                <a:path w="5257" h="5943">
                  <a:moveTo>
                    <a:pt x="0" y="5944"/>
                  </a:moveTo>
                  <a:cubicBezTo>
                    <a:pt x="1829" y="4115"/>
                    <a:pt x="3429" y="2057"/>
                    <a:pt x="5258" y="0"/>
                  </a:cubicBezTo>
                  <a:cubicBezTo>
                    <a:pt x="3429" y="2057"/>
                    <a:pt x="1829" y="4115"/>
                    <a:pt x="0" y="5944"/>
                  </a:cubicBezTo>
                  <a:close/>
                </a:path>
              </a:pathLst>
            </a:custGeom>
            <a:solidFill>
              <a:srgbClr val="FFFFFF"/>
            </a:solidFill>
            <a:ln w="2286" cap="flat">
              <a:noFill/>
              <a:prstDash val="solid"/>
              <a:miter/>
            </a:ln>
          </p:spPr>
          <p:txBody>
            <a:bodyPr rtlCol="0" anchor="ctr"/>
            <a:lstStyle/>
            <a:p>
              <a:endParaRPr lang="en-US"/>
            </a:p>
          </p:txBody>
        </p:sp>
        <p:sp>
          <p:nvSpPr>
            <p:cNvPr id="85" name="Freeform 396">
              <a:extLst>
                <a:ext uri="{FF2B5EF4-FFF2-40B4-BE49-F238E27FC236}">
                  <a16:creationId xmlns:a16="http://schemas.microsoft.com/office/drawing/2014/main" id="{6BC40990-5299-ECCB-BEDA-0975A1F87400}"/>
                </a:ext>
              </a:extLst>
            </p:cNvPr>
            <p:cNvSpPr/>
            <p:nvPr/>
          </p:nvSpPr>
          <p:spPr>
            <a:xfrm>
              <a:off x="8628330" y="654253"/>
              <a:ext cx="1143" cy="2971"/>
            </a:xfrm>
            <a:custGeom>
              <a:avLst/>
              <a:gdLst>
                <a:gd name="connsiteX0" fmla="*/ 1143 w 1143"/>
                <a:gd name="connsiteY0" fmla="*/ 0 h 2971"/>
                <a:gd name="connsiteX1" fmla="*/ 0 w 1143"/>
                <a:gd name="connsiteY1" fmla="*/ 2972 h 2971"/>
                <a:gd name="connsiteX2" fmla="*/ 1143 w 1143"/>
                <a:gd name="connsiteY2" fmla="*/ 0 h 2971"/>
              </a:gdLst>
              <a:ahLst/>
              <a:cxnLst>
                <a:cxn ang="0">
                  <a:pos x="connsiteX0" y="connsiteY0"/>
                </a:cxn>
                <a:cxn ang="0">
                  <a:pos x="connsiteX1" y="connsiteY1"/>
                </a:cxn>
                <a:cxn ang="0">
                  <a:pos x="connsiteX2" y="connsiteY2"/>
                </a:cxn>
              </a:cxnLst>
              <a:rect l="l" t="t" r="r" b="b"/>
              <a:pathLst>
                <a:path w="1143" h="2971">
                  <a:moveTo>
                    <a:pt x="1143" y="0"/>
                  </a:moveTo>
                  <a:cubicBezTo>
                    <a:pt x="685" y="914"/>
                    <a:pt x="457" y="2057"/>
                    <a:pt x="0" y="2972"/>
                  </a:cubicBezTo>
                  <a:cubicBezTo>
                    <a:pt x="457" y="2057"/>
                    <a:pt x="685" y="914"/>
                    <a:pt x="1143" y="0"/>
                  </a:cubicBezTo>
                  <a:close/>
                </a:path>
              </a:pathLst>
            </a:custGeom>
            <a:solidFill>
              <a:srgbClr val="FFFFFF"/>
            </a:solidFill>
            <a:ln w="2286" cap="flat">
              <a:noFill/>
              <a:prstDash val="solid"/>
              <a:miter/>
            </a:ln>
          </p:spPr>
          <p:txBody>
            <a:bodyPr rtlCol="0" anchor="ctr"/>
            <a:lstStyle/>
            <a:p>
              <a:endParaRPr lang="en-US"/>
            </a:p>
          </p:txBody>
        </p:sp>
        <p:sp>
          <p:nvSpPr>
            <p:cNvPr id="86" name="Freeform 397">
              <a:extLst>
                <a:ext uri="{FF2B5EF4-FFF2-40B4-BE49-F238E27FC236}">
                  <a16:creationId xmlns:a16="http://schemas.microsoft.com/office/drawing/2014/main" id="{96BBE467-72EA-E5CF-F7AE-722CC21F7626}"/>
                </a:ext>
              </a:extLst>
            </p:cNvPr>
            <p:cNvSpPr/>
            <p:nvPr/>
          </p:nvSpPr>
          <p:spPr>
            <a:xfrm>
              <a:off x="8590840" y="714375"/>
              <a:ext cx="685" cy="685"/>
            </a:xfrm>
            <a:custGeom>
              <a:avLst/>
              <a:gdLst>
                <a:gd name="connsiteX0" fmla="*/ 686 w 685"/>
                <a:gd name="connsiteY0" fmla="*/ 0 h 685"/>
                <a:gd name="connsiteX1" fmla="*/ 0 w 685"/>
                <a:gd name="connsiteY1" fmla="*/ 686 h 685"/>
                <a:gd name="connsiteX2" fmla="*/ 686 w 685"/>
                <a:gd name="connsiteY2" fmla="*/ 0 h 685"/>
              </a:gdLst>
              <a:ahLst/>
              <a:cxnLst>
                <a:cxn ang="0">
                  <a:pos x="connsiteX0" y="connsiteY0"/>
                </a:cxn>
                <a:cxn ang="0">
                  <a:pos x="connsiteX1" y="connsiteY1"/>
                </a:cxn>
                <a:cxn ang="0">
                  <a:pos x="connsiteX2" y="connsiteY2"/>
                </a:cxn>
              </a:cxnLst>
              <a:rect l="l" t="t" r="r" b="b"/>
              <a:pathLst>
                <a:path w="685" h="685">
                  <a:moveTo>
                    <a:pt x="686" y="0"/>
                  </a:moveTo>
                  <a:cubicBezTo>
                    <a:pt x="457" y="229"/>
                    <a:pt x="229" y="457"/>
                    <a:pt x="0" y="686"/>
                  </a:cubicBezTo>
                  <a:cubicBezTo>
                    <a:pt x="229" y="457"/>
                    <a:pt x="457" y="229"/>
                    <a:pt x="686" y="0"/>
                  </a:cubicBezTo>
                  <a:close/>
                </a:path>
              </a:pathLst>
            </a:custGeom>
            <a:solidFill>
              <a:srgbClr val="FFFFFF"/>
            </a:solidFill>
            <a:ln w="2286" cap="flat">
              <a:noFill/>
              <a:prstDash val="solid"/>
              <a:miter/>
            </a:ln>
          </p:spPr>
          <p:txBody>
            <a:bodyPr rtlCol="0" anchor="ctr"/>
            <a:lstStyle/>
            <a:p>
              <a:endParaRPr lang="en-US"/>
            </a:p>
          </p:txBody>
        </p:sp>
        <p:sp>
          <p:nvSpPr>
            <p:cNvPr id="87" name="Freeform 398">
              <a:extLst>
                <a:ext uri="{FF2B5EF4-FFF2-40B4-BE49-F238E27FC236}">
                  <a16:creationId xmlns:a16="http://schemas.microsoft.com/office/drawing/2014/main" id="{A735C68F-BE88-5E62-58AD-D5C191459D11}"/>
                </a:ext>
              </a:extLst>
            </p:cNvPr>
            <p:cNvSpPr/>
            <p:nvPr/>
          </p:nvSpPr>
          <p:spPr>
            <a:xfrm>
              <a:off x="8587182" y="717804"/>
              <a:ext cx="914" cy="914"/>
            </a:xfrm>
            <a:custGeom>
              <a:avLst/>
              <a:gdLst>
                <a:gd name="connsiteX0" fmla="*/ 914 w 914"/>
                <a:gd name="connsiteY0" fmla="*/ 0 h 914"/>
                <a:gd name="connsiteX1" fmla="*/ 0 w 914"/>
                <a:gd name="connsiteY1" fmla="*/ 914 h 914"/>
                <a:gd name="connsiteX2" fmla="*/ 914 w 914"/>
                <a:gd name="connsiteY2" fmla="*/ 0 h 914"/>
              </a:gdLst>
              <a:ahLst/>
              <a:cxnLst>
                <a:cxn ang="0">
                  <a:pos x="connsiteX0" y="connsiteY0"/>
                </a:cxn>
                <a:cxn ang="0">
                  <a:pos x="connsiteX1" y="connsiteY1"/>
                </a:cxn>
                <a:cxn ang="0">
                  <a:pos x="connsiteX2" y="connsiteY2"/>
                </a:cxn>
              </a:cxnLst>
              <a:rect l="l" t="t" r="r" b="b"/>
              <a:pathLst>
                <a:path w="914" h="914">
                  <a:moveTo>
                    <a:pt x="914" y="0"/>
                  </a:moveTo>
                  <a:cubicBezTo>
                    <a:pt x="685" y="229"/>
                    <a:pt x="228" y="686"/>
                    <a:pt x="0" y="914"/>
                  </a:cubicBezTo>
                  <a:cubicBezTo>
                    <a:pt x="228" y="457"/>
                    <a:pt x="457" y="229"/>
                    <a:pt x="914" y="0"/>
                  </a:cubicBezTo>
                  <a:close/>
                </a:path>
              </a:pathLst>
            </a:custGeom>
            <a:solidFill>
              <a:srgbClr val="FFFFFF"/>
            </a:solidFill>
            <a:ln w="2286" cap="flat">
              <a:noFill/>
              <a:prstDash val="solid"/>
              <a:miter/>
            </a:ln>
          </p:spPr>
          <p:txBody>
            <a:bodyPr rtlCol="0" anchor="ctr"/>
            <a:lstStyle/>
            <a:p>
              <a:endParaRPr lang="en-US"/>
            </a:p>
          </p:txBody>
        </p:sp>
        <p:sp>
          <p:nvSpPr>
            <p:cNvPr id="88" name="Freeform 399">
              <a:extLst>
                <a:ext uri="{FF2B5EF4-FFF2-40B4-BE49-F238E27FC236}">
                  <a16:creationId xmlns:a16="http://schemas.microsoft.com/office/drawing/2014/main" id="{7D908BFC-B9CA-A355-84F0-726FE31F1BD0}"/>
                </a:ext>
              </a:extLst>
            </p:cNvPr>
            <p:cNvSpPr/>
            <p:nvPr/>
          </p:nvSpPr>
          <p:spPr>
            <a:xfrm>
              <a:off x="8318349" y="373989"/>
              <a:ext cx="321449" cy="307009"/>
            </a:xfrm>
            <a:custGeom>
              <a:avLst/>
              <a:gdLst>
                <a:gd name="connsiteX0" fmla="*/ 100813 w 321449"/>
                <a:gd name="connsiteY0" fmla="*/ 303124 h 307009"/>
                <a:gd name="connsiteX1" fmla="*/ 183337 w 321449"/>
                <a:gd name="connsiteY1" fmla="*/ 304952 h 307009"/>
                <a:gd name="connsiteX2" fmla="*/ 279349 w 321449"/>
                <a:gd name="connsiteY2" fmla="*/ 273177 h 307009"/>
                <a:gd name="connsiteX3" fmla="*/ 321412 w 321449"/>
                <a:gd name="connsiteY3" fmla="*/ 228829 h 307009"/>
                <a:gd name="connsiteX4" fmla="*/ 309524 w 321449"/>
                <a:gd name="connsiteY4" fmla="*/ 177165 h 307009"/>
                <a:gd name="connsiteX5" fmla="*/ 267005 w 321449"/>
                <a:gd name="connsiteY5" fmla="*/ 140589 h 307009"/>
                <a:gd name="connsiteX6" fmla="*/ 163678 w 321449"/>
                <a:gd name="connsiteY6" fmla="*/ 104470 h 307009"/>
                <a:gd name="connsiteX7" fmla="*/ 58750 w 321449"/>
                <a:gd name="connsiteY7" fmla="*/ 29261 h 307009"/>
                <a:gd name="connsiteX8" fmla="*/ 27432 w 321449"/>
                <a:gd name="connsiteY8" fmla="*/ 0 h 307009"/>
                <a:gd name="connsiteX9" fmla="*/ 42520 w 321449"/>
                <a:gd name="connsiteY9" fmla="*/ 58293 h 307009"/>
                <a:gd name="connsiteX10" fmla="*/ 24689 w 321449"/>
                <a:gd name="connsiteY10" fmla="*/ 246888 h 307009"/>
                <a:gd name="connsiteX11" fmla="*/ 0 w 321449"/>
                <a:gd name="connsiteY11" fmla="*/ 307010 h 307009"/>
                <a:gd name="connsiteX12" fmla="*/ 16688 w 321449"/>
                <a:gd name="connsiteY12" fmla="*/ 303352 h 307009"/>
                <a:gd name="connsiteX13" fmla="*/ 100813 w 321449"/>
                <a:gd name="connsiteY13" fmla="*/ 303124 h 307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21449" h="307009">
                  <a:moveTo>
                    <a:pt x="100813" y="303124"/>
                  </a:moveTo>
                  <a:cubicBezTo>
                    <a:pt x="128245" y="304952"/>
                    <a:pt x="155905" y="307696"/>
                    <a:pt x="183337" y="304952"/>
                  </a:cubicBezTo>
                  <a:cubicBezTo>
                    <a:pt x="217399" y="301523"/>
                    <a:pt x="251003" y="293294"/>
                    <a:pt x="279349" y="273177"/>
                  </a:cubicBezTo>
                  <a:cubicBezTo>
                    <a:pt x="296266" y="261061"/>
                    <a:pt x="310896" y="246202"/>
                    <a:pt x="321412" y="228829"/>
                  </a:cubicBezTo>
                  <a:cubicBezTo>
                    <a:pt x="321869" y="210541"/>
                    <a:pt x="318211" y="192710"/>
                    <a:pt x="309524" y="177165"/>
                  </a:cubicBezTo>
                  <a:cubicBezTo>
                    <a:pt x="299466" y="159334"/>
                    <a:pt x="287807" y="146304"/>
                    <a:pt x="267005" y="140589"/>
                  </a:cubicBezTo>
                  <a:cubicBezTo>
                    <a:pt x="231800" y="130988"/>
                    <a:pt x="196139" y="121615"/>
                    <a:pt x="163678" y="104470"/>
                  </a:cubicBezTo>
                  <a:cubicBezTo>
                    <a:pt x="125501" y="84125"/>
                    <a:pt x="89840" y="59893"/>
                    <a:pt x="58750" y="29261"/>
                  </a:cubicBezTo>
                  <a:cubicBezTo>
                    <a:pt x="51206" y="21717"/>
                    <a:pt x="35662" y="6858"/>
                    <a:pt x="27432" y="0"/>
                  </a:cubicBezTo>
                  <a:cubicBezTo>
                    <a:pt x="34519" y="19431"/>
                    <a:pt x="40691" y="41834"/>
                    <a:pt x="42520" y="58293"/>
                  </a:cubicBezTo>
                  <a:cubicBezTo>
                    <a:pt x="49149" y="122301"/>
                    <a:pt x="43891" y="184937"/>
                    <a:pt x="24689" y="246888"/>
                  </a:cubicBezTo>
                  <a:cubicBezTo>
                    <a:pt x="18059" y="268148"/>
                    <a:pt x="10058" y="288265"/>
                    <a:pt x="0" y="307010"/>
                  </a:cubicBezTo>
                  <a:cubicBezTo>
                    <a:pt x="5486" y="305410"/>
                    <a:pt x="10973" y="304267"/>
                    <a:pt x="16688" y="303352"/>
                  </a:cubicBezTo>
                  <a:cubicBezTo>
                    <a:pt x="44806" y="300609"/>
                    <a:pt x="72695" y="301295"/>
                    <a:pt x="100813" y="303124"/>
                  </a:cubicBezTo>
                  <a:close/>
                </a:path>
              </a:pathLst>
            </a:custGeom>
            <a:solidFill>
              <a:srgbClr val="FF0000"/>
            </a:solidFill>
            <a:ln w="2286" cap="flat">
              <a:noFill/>
              <a:prstDash val="solid"/>
              <a:miter/>
            </a:ln>
          </p:spPr>
          <p:txBody>
            <a:bodyPr rtlCol="0" anchor="ctr"/>
            <a:lstStyle/>
            <a:p>
              <a:endParaRPr lang="en-US"/>
            </a:p>
          </p:txBody>
        </p:sp>
        <p:sp>
          <p:nvSpPr>
            <p:cNvPr id="89" name="Freeform 400">
              <a:extLst>
                <a:ext uri="{FF2B5EF4-FFF2-40B4-BE49-F238E27FC236}">
                  <a16:creationId xmlns:a16="http://schemas.microsoft.com/office/drawing/2014/main" id="{93AFA1F9-DCD2-3363-FC5E-B8FC1EEC4238}"/>
                </a:ext>
              </a:extLst>
            </p:cNvPr>
            <p:cNvSpPr/>
            <p:nvPr/>
          </p:nvSpPr>
          <p:spPr>
            <a:xfrm>
              <a:off x="8637017" y="624535"/>
              <a:ext cx="685" cy="3657"/>
            </a:xfrm>
            <a:custGeom>
              <a:avLst/>
              <a:gdLst>
                <a:gd name="connsiteX0" fmla="*/ 686 w 685"/>
                <a:gd name="connsiteY0" fmla="*/ 0 h 3657"/>
                <a:gd name="connsiteX1" fmla="*/ 0 w 685"/>
                <a:gd name="connsiteY1" fmla="*/ 3658 h 3657"/>
                <a:gd name="connsiteX2" fmla="*/ 686 w 685"/>
                <a:gd name="connsiteY2" fmla="*/ 0 h 3657"/>
              </a:gdLst>
              <a:ahLst/>
              <a:cxnLst>
                <a:cxn ang="0">
                  <a:pos x="connsiteX0" y="connsiteY0"/>
                </a:cxn>
                <a:cxn ang="0">
                  <a:pos x="connsiteX1" y="connsiteY1"/>
                </a:cxn>
                <a:cxn ang="0">
                  <a:pos x="connsiteX2" y="connsiteY2"/>
                </a:cxn>
              </a:cxnLst>
              <a:rect l="l" t="t" r="r" b="b"/>
              <a:pathLst>
                <a:path w="685" h="3657">
                  <a:moveTo>
                    <a:pt x="686" y="0"/>
                  </a:moveTo>
                  <a:cubicBezTo>
                    <a:pt x="458" y="1143"/>
                    <a:pt x="229" y="2286"/>
                    <a:pt x="0" y="3658"/>
                  </a:cubicBezTo>
                  <a:cubicBezTo>
                    <a:pt x="229" y="2286"/>
                    <a:pt x="458" y="1143"/>
                    <a:pt x="686" y="0"/>
                  </a:cubicBezTo>
                  <a:close/>
                </a:path>
              </a:pathLst>
            </a:custGeom>
            <a:solidFill>
              <a:srgbClr val="FFFFFF"/>
            </a:solidFill>
            <a:ln w="2286" cap="flat">
              <a:noFill/>
              <a:prstDash val="solid"/>
              <a:miter/>
            </a:ln>
          </p:spPr>
          <p:txBody>
            <a:bodyPr rtlCol="0" anchor="ctr"/>
            <a:lstStyle/>
            <a:p>
              <a:endParaRPr lang="en-US"/>
            </a:p>
          </p:txBody>
        </p:sp>
        <p:sp>
          <p:nvSpPr>
            <p:cNvPr id="90" name="Freeform 401">
              <a:extLst>
                <a:ext uri="{FF2B5EF4-FFF2-40B4-BE49-F238E27FC236}">
                  <a16:creationId xmlns:a16="http://schemas.microsoft.com/office/drawing/2014/main" id="{C98E93D6-CA3D-3013-FD64-444FC6D1D2C2}"/>
                </a:ext>
              </a:extLst>
            </p:cNvPr>
            <p:cNvSpPr/>
            <p:nvPr/>
          </p:nvSpPr>
          <p:spPr>
            <a:xfrm>
              <a:off x="8276286" y="733120"/>
              <a:ext cx="5715" cy="5715"/>
            </a:xfrm>
            <a:custGeom>
              <a:avLst/>
              <a:gdLst>
                <a:gd name="connsiteX0" fmla="*/ 5715 w 5715"/>
                <a:gd name="connsiteY0" fmla="*/ 0 h 5715"/>
                <a:gd name="connsiteX1" fmla="*/ 0 w 5715"/>
                <a:gd name="connsiteY1" fmla="*/ 5715 h 5715"/>
                <a:gd name="connsiteX2" fmla="*/ 5715 w 5715"/>
                <a:gd name="connsiteY2" fmla="*/ 0 h 5715"/>
              </a:gdLst>
              <a:ahLst/>
              <a:cxnLst>
                <a:cxn ang="0">
                  <a:pos x="connsiteX0" y="connsiteY0"/>
                </a:cxn>
                <a:cxn ang="0">
                  <a:pos x="connsiteX1" y="connsiteY1"/>
                </a:cxn>
                <a:cxn ang="0">
                  <a:pos x="connsiteX2" y="connsiteY2"/>
                </a:cxn>
              </a:cxnLst>
              <a:rect l="l" t="t" r="r" b="b"/>
              <a:pathLst>
                <a:path w="5715" h="5715">
                  <a:moveTo>
                    <a:pt x="5715" y="0"/>
                  </a:moveTo>
                  <a:cubicBezTo>
                    <a:pt x="3886" y="2057"/>
                    <a:pt x="2057" y="3886"/>
                    <a:pt x="0" y="5715"/>
                  </a:cubicBezTo>
                  <a:cubicBezTo>
                    <a:pt x="1828" y="3886"/>
                    <a:pt x="3886" y="2057"/>
                    <a:pt x="5715" y="0"/>
                  </a:cubicBezTo>
                  <a:close/>
                </a:path>
              </a:pathLst>
            </a:custGeom>
            <a:solidFill>
              <a:srgbClr val="FFFFFF"/>
            </a:solidFill>
            <a:ln w="2286" cap="flat">
              <a:noFill/>
              <a:prstDash val="solid"/>
              <a:miter/>
            </a:ln>
          </p:spPr>
          <p:txBody>
            <a:bodyPr rtlCol="0" anchor="ctr"/>
            <a:lstStyle/>
            <a:p>
              <a:endParaRPr lang="en-US"/>
            </a:p>
          </p:txBody>
        </p:sp>
        <p:sp>
          <p:nvSpPr>
            <p:cNvPr id="91" name="Freeform 402">
              <a:extLst>
                <a:ext uri="{FF2B5EF4-FFF2-40B4-BE49-F238E27FC236}">
                  <a16:creationId xmlns:a16="http://schemas.microsoft.com/office/drawing/2014/main" id="{ECDD5028-3657-C3D4-391C-ACC150C293E0}"/>
                </a:ext>
              </a:extLst>
            </p:cNvPr>
            <p:cNvSpPr/>
            <p:nvPr/>
          </p:nvSpPr>
          <p:spPr>
            <a:xfrm>
              <a:off x="8594726" y="710031"/>
              <a:ext cx="914" cy="914"/>
            </a:xfrm>
            <a:custGeom>
              <a:avLst/>
              <a:gdLst>
                <a:gd name="connsiteX0" fmla="*/ 915 w 914"/>
                <a:gd name="connsiteY0" fmla="*/ 0 h 914"/>
                <a:gd name="connsiteX1" fmla="*/ 0 w 914"/>
                <a:gd name="connsiteY1" fmla="*/ 914 h 914"/>
                <a:gd name="connsiteX2" fmla="*/ 915 w 914"/>
                <a:gd name="connsiteY2" fmla="*/ 0 h 914"/>
              </a:gdLst>
              <a:ahLst/>
              <a:cxnLst>
                <a:cxn ang="0">
                  <a:pos x="connsiteX0" y="connsiteY0"/>
                </a:cxn>
                <a:cxn ang="0">
                  <a:pos x="connsiteX1" y="connsiteY1"/>
                </a:cxn>
                <a:cxn ang="0">
                  <a:pos x="connsiteX2" y="connsiteY2"/>
                </a:cxn>
              </a:cxnLst>
              <a:rect l="l" t="t" r="r" b="b"/>
              <a:pathLst>
                <a:path w="914" h="914">
                  <a:moveTo>
                    <a:pt x="915" y="0"/>
                  </a:moveTo>
                  <a:cubicBezTo>
                    <a:pt x="686" y="229"/>
                    <a:pt x="458" y="686"/>
                    <a:pt x="0" y="914"/>
                  </a:cubicBezTo>
                  <a:cubicBezTo>
                    <a:pt x="458" y="686"/>
                    <a:pt x="686" y="457"/>
                    <a:pt x="915" y="0"/>
                  </a:cubicBezTo>
                  <a:close/>
                </a:path>
              </a:pathLst>
            </a:custGeom>
            <a:solidFill>
              <a:srgbClr val="FFFFFF"/>
            </a:solidFill>
            <a:ln w="2286" cap="flat">
              <a:noFill/>
              <a:prstDash val="solid"/>
              <a:miter/>
            </a:ln>
          </p:spPr>
          <p:txBody>
            <a:bodyPr rtlCol="0" anchor="ctr"/>
            <a:lstStyle/>
            <a:p>
              <a:endParaRPr lang="en-US"/>
            </a:p>
          </p:txBody>
        </p:sp>
        <p:sp>
          <p:nvSpPr>
            <p:cNvPr id="92" name="Freeform 403">
              <a:extLst>
                <a:ext uri="{FF2B5EF4-FFF2-40B4-BE49-F238E27FC236}">
                  <a16:creationId xmlns:a16="http://schemas.microsoft.com/office/drawing/2014/main" id="{0A6CAC28-6479-1669-5F1F-BA39D35E0B97}"/>
                </a:ext>
              </a:extLst>
            </p:cNvPr>
            <p:cNvSpPr/>
            <p:nvPr/>
          </p:nvSpPr>
          <p:spPr>
            <a:xfrm>
              <a:off x="8637703" y="616762"/>
              <a:ext cx="1143" cy="7315"/>
            </a:xfrm>
            <a:custGeom>
              <a:avLst/>
              <a:gdLst>
                <a:gd name="connsiteX0" fmla="*/ 1143 w 1143"/>
                <a:gd name="connsiteY0" fmla="*/ 0 h 7315"/>
                <a:gd name="connsiteX1" fmla="*/ 0 w 1143"/>
                <a:gd name="connsiteY1" fmla="*/ 7315 h 7315"/>
                <a:gd name="connsiteX2" fmla="*/ 1143 w 1143"/>
                <a:gd name="connsiteY2" fmla="*/ 0 h 7315"/>
              </a:gdLst>
              <a:ahLst/>
              <a:cxnLst>
                <a:cxn ang="0">
                  <a:pos x="connsiteX0" y="connsiteY0"/>
                </a:cxn>
                <a:cxn ang="0">
                  <a:pos x="connsiteX1" y="connsiteY1"/>
                </a:cxn>
                <a:cxn ang="0">
                  <a:pos x="connsiteX2" y="connsiteY2"/>
                </a:cxn>
              </a:cxnLst>
              <a:rect l="l" t="t" r="r" b="b"/>
              <a:pathLst>
                <a:path w="1143" h="7315">
                  <a:moveTo>
                    <a:pt x="1143" y="0"/>
                  </a:moveTo>
                  <a:cubicBezTo>
                    <a:pt x="915" y="2515"/>
                    <a:pt x="457" y="5029"/>
                    <a:pt x="0" y="7315"/>
                  </a:cubicBezTo>
                  <a:cubicBezTo>
                    <a:pt x="457" y="4801"/>
                    <a:pt x="915" y="2286"/>
                    <a:pt x="1143" y="0"/>
                  </a:cubicBezTo>
                  <a:close/>
                </a:path>
              </a:pathLst>
            </a:custGeom>
            <a:solidFill>
              <a:srgbClr val="FFFFFF"/>
            </a:solidFill>
            <a:ln w="2286" cap="flat">
              <a:noFill/>
              <a:prstDash val="solid"/>
              <a:miter/>
            </a:ln>
          </p:spPr>
          <p:txBody>
            <a:bodyPr rtlCol="0" anchor="ctr"/>
            <a:lstStyle/>
            <a:p>
              <a:endParaRPr lang="en-US"/>
            </a:p>
          </p:txBody>
        </p:sp>
        <p:sp>
          <p:nvSpPr>
            <p:cNvPr id="93" name="Freeform 404">
              <a:extLst>
                <a:ext uri="{FF2B5EF4-FFF2-40B4-BE49-F238E27FC236}">
                  <a16:creationId xmlns:a16="http://schemas.microsoft.com/office/drawing/2014/main" id="{12D19C71-38D2-FA79-173C-A3E59D4A48ED}"/>
                </a:ext>
              </a:extLst>
            </p:cNvPr>
            <p:cNvSpPr/>
            <p:nvPr/>
          </p:nvSpPr>
          <p:spPr>
            <a:xfrm>
              <a:off x="8274000" y="622249"/>
              <a:ext cx="3200" cy="7543"/>
            </a:xfrm>
            <a:custGeom>
              <a:avLst/>
              <a:gdLst>
                <a:gd name="connsiteX0" fmla="*/ 3200 w 3200"/>
                <a:gd name="connsiteY0" fmla="*/ 0 h 7543"/>
                <a:gd name="connsiteX1" fmla="*/ 0 w 3200"/>
                <a:gd name="connsiteY1" fmla="*/ 7544 h 7543"/>
                <a:gd name="connsiteX2" fmla="*/ 3200 w 3200"/>
                <a:gd name="connsiteY2" fmla="*/ 0 h 7543"/>
              </a:gdLst>
              <a:ahLst/>
              <a:cxnLst>
                <a:cxn ang="0">
                  <a:pos x="connsiteX0" y="connsiteY0"/>
                </a:cxn>
                <a:cxn ang="0">
                  <a:pos x="connsiteX1" y="connsiteY1"/>
                </a:cxn>
                <a:cxn ang="0">
                  <a:pos x="connsiteX2" y="connsiteY2"/>
                </a:cxn>
              </a:cxnLst>
              <a:rect l="l" t="t" r="r" b="b"/>
              <a:pathLst>
                <a:path w="3200" h="7543">
                  <a:moveTo>
                    <a:pt x="3200" y="0"/>
                  </a:moveTo>
                  <a:cubicBezTo>
                    <a:pt x="2057" y="2515"/>
                    <a:pt x="1143" y="5029"/>
                    <a:pt x="0" y="7544"/>
                  </a:cubicBezTo>
                  <a:cubicBezTo>
                    <a:pt x="914" y="5029"/>
                    <a:pt x="2057" y="2515"/>
                    <a:pt x="3200" y="0"/>
                  </a:cubicBezTo>
                  <a:close/>
                </a:path>
              </a:pathLst>
            </a:custGeom>
            <a:solidFill>
              <a:srgbClr val="FFFFFF"/>
            </a:solidFill>
            <a:ln w="2286" cap="flat">
              <a:noFill/>
              <a:prstDash val="solid"/>
              <a:miter/>
            </a:ln>
          </p:spPr>
          <p:txBody>
            <a:bodyPr rtlCol="0" anchor="ctr"/>
            <a:lstStyle/>
            <a:p>
              <a:endParaRPr lang="en-US"/>
            </a:p>
          </p:txBody>
        </p:sp>
        <p:sp>
          <p:nvSpPr>
            <p:cNvPr id="94" name="Freeform 405">
              <a:extLst>
                <a:ext uri="{FF2B5EF4-FFF2-40B4-BE49-F238E27FC236}">
                  <a16:creationId xmlns:a16="http://schemas.microsoft.com/office/drawing/2014/main" id="{3F85B625-A64C-C0B2-7EF4-DB6F61E86843}"/>
                </a:ext>
              </a:extLst>
            </p:cNvPr>
            <p:cNvSpPr/>
            <p:nvPr/>
          </p:nvSpPr>
          <p:spPr>
            <a:xfrm>
              <a:off x="8184590" y="453607"/>
              <a:ext cx="118894" cy="178243"/>
            </a:xfrm>
            <a:custGeom>
              <a:avLst/>
              <a:gdLst>
                <a:gd name="connsiteX0" fmla="*/ 100383 w 118894"/>
                <a:gd name="connsiteY0" fmla="*/ 5879 h 178243"/>
                <a:gd name="connsiteX1" fmla="*/ 55120 w 118894"/>
                <a:gd name="connsiteY1" fmla="*/ 8393 h 178243"/>
                <a:gd name="connsiteX2" fmla="*/ 32489 w 118894"/>
                <a:gd name="connsiteY2" fmla="*/ 28739 h 178243"/>
                <a:gd name="connsiteX3" fmla="*/ 713 w 118894"/>
                <a:gd name="connsiteY3" fmla="*/ 118350 h 178243"/>
                <a:gd name="connsiteX4" fmla="*/ 11229 w 118894"/>
                <a:gd name="connsiteY4" fmla="*/ 178243 h 178243"/>
                <a:gd name="connsiteX5" fmla="*/ 7571 w 118894"/>
                <a:gd name="connsiteY5" fmla="*/ 167499 h 178243"/>
                <a:gd name="connsiteX6" fmla="*/ 59692 w 118894"/>
                <a:gd name="connsiteY6" fmla="*/ 170471 h 178243"/>
                <a:gd name="connsiteX7" fmla="*/ 99697 w 118894"/>
                <a:gd name="connsiteY7" fmla="*/ 150125 h 178243"/>
                <a:gd name="connsiteX8" fmla="*/ 118671 w 118894"/>
                <a:gd name="connsiteY8" fmla="*/ 47484 h 178243"/>
                <a:gd name="connsiteX9" fmla="*/ 118671 w 118894"/>
                <a:gd name="connsiteY9" fmla="*/ 42455 h 178243"/>
                <a:gd name="connsiteX10" fmla="*/ 100383 w 118894"/>
                <a:gd name="connsiteY10" fmla="*/ 5879 h 178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8894" h="178243">
                  <a:moveTo>
                    <a:pt x="100383" y="5879"/>
                  </a:moveTo>
                  <a:cubicBezTo>
                    <a:pt x="84838" y="-2122"/>
                    <a:pt x="69522" y="-2579"/>
                    <a:pt x="55120" y="8393"/>
                  </a:cubicBezTo>
                  <a:cubicBezTo>
                    <a:pt x="47119" y="14566"/>
                    <a:pt x="39347" y="20509"/>
                    <a:pt x="32489" y="28739"/>
                  </a:cubicBezTo>
                  <a:cubicBezTo>
                    <a:pt x="11229" y="55028"/>
                    <a:pt x="5057" y="86803"/>
                    <a:pt x="713" y="118350"/>
                  </a:cubicBezTo>
                  <a:cubicBezTo>
                    <a:pt x="-2258" y="138467"/>
                    <a:pt x="4600" y="158812"/>
                    <a:pt x="11229" y="178243"/>
                  </a:cubicBezTo>
                  <a:cubicBezTo>
                    <a:pt x="10086" y="174586"/>
                    <a:pt x="8714" y="171157"/>
                    <a:pt x="7571" y="167499"/>
                  </a:cubicBezTo>
                  <a:cubicBezTo>
                    <a:pt x="24031" y="173214"/>
                    <a:pt x="42090" y="174586"/>
                    <a:pt x="59692" y="170471"/>
                  </a:cubicBezTo>
                  <a:cubicBezTo>
                    <a:pt x="74094" y="167042"/>
                    <a:pt x="88039" y="159955"/>
                    <a:pt x="99697" y="150125"/>
                  </a:cubicBezTo>
                  <a:cubicBezTo>
                    <a:pt x="110899" y="118350"/>
                    <a:pt x="117528" y="84517"/>
                    <a:pt x="118671" y="47484"/>
                  </a:cubicBezTo>
                  <a:cubicBezTo>
                    <a:pt x="118671" y="47484"/>
                    <a:pt x="118442" y="44969"/>
                    <a:pt x="118671" y="42455"/>
                  </a:cubicBezTo>
                  <a:cubicBezTo>
                    <a:pt x="120043" y="26681"/>
                    <a:pt x="115242" y="13651"/>
                    <a:pt x="100383" y="5879"/>
                  </a:cubicBezTo>
                  <a:close/>
                </a:path>
              </a:pathLst>
            </a:custGeom>
            <a:solidFill>
              <a:srgbClr val="FFFFFF"/>
            </a:solidFill>
            <a:ln w="2286" cap="flat">
              <a:noFill/>
              <a:prstDash val="solid"/>
              <a:miter/>
            </a:ln>
          </p:spPr>
          <p:txBody>
            <a:bodyPr rtlCol="0" anchor="ctr"/>
            <a:lstStyle/>
            <a:p>
              <a:endParaRPr lang="en-US"/>
            </a:p>
          </p:txBody>
        </p:sp>
        <p:sp>
          <p:nvSpPr>
            <p:cNvPr id="95" name="Freeform 406">
              <a:extLst>
                <a:ext uri="{FF2B5EF4-FFF2-40B4-BE49-F238E27FC236}">
                  <a16:creationId xmlns:a16="http://schemas.microsoft.com/office/drawing/2014/main" id="{3498B13A-452A-581B-C9BE-DA019CF81EA0}"/>
                </a:ext>
              </a:extLst>
            </p:cNvPr>
            <p:cNvSpPr/>
            <p:nvPr/>
          </p:nvSpPr>
          <p:spPr>
            <a:xfrm>
              <a:off x="8269200" y="631164"/>
              <a:ext cx="4114" cy="8686"/>
            </a:xfrm>
            <a:custGeom>
              <a:avLst/>
              <a:gdLst>
                <a:gd name="connsiteX0" fmla="*/ 4115 w 4114"/>
                <a:gd name="connsiteY0" fmla="*/ 0 h 8686"/>
                <a:gd name="connsiteX1" fmla="*/ 0 w 4114"/>
                <a:gd name="connsiteY1" fmla="*/ 8687 h 8686"/>
                <a:gd name="connsiteX2" fmla="*/ 4115 w 4114"/>
                <a:gd name="connsiteY2" fmla="*/ 0 h 8686"/>
              </a:gdLst>
              <a:ahLst/>
              <a:cxnLst>
                <a:cxn ang="0">
                  <a:pos x="connsiteX0" y="connsiteY0"/>
                </a:cxn>
                <a:cxn ang="0">
                  <a:pos x="connsiteX1" y="connsiteY1"/>
                </a:cxn>
                <a:cxn ang="0">
                  <a:pos x="connsiteX2" y="connsiteY2"/>
                </a:cxn>
              </a:cxnLst>
              <a:rect l="l" t="t" r="r" b="b"/>
              <a:pathLst>
                <a:path w="4114" h="8686">
                  <a:moveTo>
                    <a:pt x="4115" y="0"/>
                  </a:moveTo>
                  <a:cubicBezTo>
                    <a:pt x="2743" y="2972"/>
                    <a:pt x="1372" y="5715"/>
                    <a:pt x="0" y="8687"/>
                  </a:cubicBezTo>
                  <a:cubicBezTo>
                    <a:pt x="1372" y="5944"/>
                    <a:pt x="2743" y="2972"/>
                    <a:pt x="4115" y="0"/>
                  </a:cubicBezTo>
                  <a:close/>
                </a:path>
              </a:pathLst>
            </a:custGeom>
            <a:solidFill>
              <a:srgbClr val="FFFFFF"/>
            </a:solidFill>
            <a:ln w="2286" cap="flat">
              <a:noFill/>
              <a:prstDash val="solid"/>
              <a:miter/>
            </a:ln>
          </p:spPr>
          <p:txBody>
            <a:bodyPr rtlCol="0" anchor="ctr"/>
            <a:lstStyle/>
            <a:p>
              <a:endParaRPr lang="en-US"/>
            </a:p>
          </p:txBody>
        </p:sp>
        <p:sp>
          <p:nvSpPr>
            <p:cNvPr id="96" name="Freeform 407">
              <a:extLst>
                <a:ext uri="{FF2B5EF4-FFF2-40B4-BE49-F238E27FC236}">
                  <a16:creationId xmlns:a16="http://schemas.microsoft.com/office/drawing/2014/main" id="{89B8A4FB-2CBE-4C29-F785-514CD64519D3}"/>
                </a:ext>
              </a:extLst>
            </p:cNvPr>
            <p:cNvSpPr/>
            <p:nvPr/>
          </p:nvSpPr>
          <p:spPr>
            <a:xfrm>
              <a:off x="8277429" y="613105"/>
              <a:ext cx="3429" cy="8458"/>
            </a:xfrm>
            <a:custGeom>
              <a:avLst/>
              <a:gdLst>
                <a:gd name="connsiteX0" fmla="*/ 3429 w 3429"/>
                <a:gd name="connsiteY0" fmla="*/ 0 h 8458"/>
                <a:gd name="connsiteX1" fmla="*/ 0 w 3429"/>
                <a:gd name="connsiteY1" fmla="*/ 8458 h 8458"/>
                <a:gd name="connsiteX2" fmla="*/ 3429 w 3429"/>
                <a:gd name="connsiteY2" fmla="*/ 0 h 8458"/>
              </a:gdLst>
              <a:ahLst/>
              <a:cxnLst>
                <a:cxn ang="0">
                  <a:pos x="connsiteX0" y="connsiteY0"/>
                </a:cxn>
                <a:cxn ang="0">
                  <a:pos x="connsiteX1" y="connsiteY1"/>
                </a:cxn>
                <a:cxn ang="0">
                  <a:pos x="connsiteX2" y="connsiteY2"/>
                </a:cxn>
              </a:cxnLst>
              <a:rect l="l" t="t" r="r" b="b"/>
              <a:pathLst>
                <a:path w="3429" h="8458">
                  <a:moveTo>
                    <a:pt x="3429" y="0"/>
                  </a:moveTo>
                  <a:cubicBezTo>
                    <a:pt x="2286" y="2743"/>
                    <a:pt x="1143" y="5715"/>
                    <a:pt x="0" y="8458"/>
                  </a:cubicBezTo>
                  <a:cubicBezTo>
                    <a:pt x="1143" y="5486"/>
                    <a:pt x="2286" y="2743"/>
                    <a:pt x="3429" y="0"/>
                  </a:cubicBezTo>
                  <a:close/>
                </a:path>
              </a:pathLst>
            </a:custGeom>
            <a:solidFill>
              <a:srgbClr val="FFFFFF"/>
            </a:solidFill>
            <a:ln w="2286" cap="flat">
              <a:noFill/>
              <a:prstDash val="solid"/>
              <a:miter/>
            </a:ln>
          </p:spPr>
          <p:txBody>
            <a:bodyPr rtlCol="0" anchor="ctr"/>
            <a:lstStyle/>
            <a:p>
              <a:endParaRPr lang="en-US"/>
            </a:p>
          </p:txBody>
        </p:sp>
        <p:sp>
          <p:nvSpPr>
            <p:cNvPr id="97" name="Freeform 408">
              <a:extLst>
                <a:ext uri="{FF2B5EF4-FFF2-40B4-BE49-F238E27FC236}">
                  <a16:creationId xmlns:a16="http://schemas.microsoft.com/office/drawing/2014/main" id="{F020BA8B-42E2-CC19-B1D7-E778AF678E7E}"/>
                </a:ext>
              </a:extLst>
            </p:cNvPr>
            <p:cNvSpPr/>
            <p:nvPr/>
          </p:nvSpPr>
          <p:spPr>
            <a:xfrm>
              <a:off x="8280858" y="603961"/>
              <a:ext cx="3429" cy="9144"/>
            </a:xfrm>
            <a:custGeom>
              <a:avLst/>
              <a:gdLst>
                <a:gd name="connsiteX0" fmla="*/ 3429 w 3429"/>
                <a:gd name="connsiteY0" fmla="*/ 0 h 9144"/>
                <a:gd name="connsiteX1" fmla="*/ 0 w 3429"/>
                <a:gd name="connsiteY1" fmla="*/ 9144 h 9144"/>
                <a:gd name="connsiteX2" fmla="*/ 3429 w 3429"/>
                <a:gd name="connsiteY2" fmla="*/ 0 h 9144"/>
              </a:gdLst>
              <a:ahLst/>
              <a:cxnLst>
                <a:cxn ang="0">
                  <a:pos x="connsiteX0" y="connsiteY0"/>
                </a:cxn>
                <a:cxn ang="0">
                  <a:pos x="connsiteX1" y="connsiteY1"/>
                </a:cxn>
                <a:cxn ang="0">
                  <a:pos x="connsiteX2" y="connsiteY2"/>
                </a:cxn>
              </a:cxnLst>
              <a:rect l="l" t="t" r="r" b="b"/>
              <a:pathLst>
                <a:path w="3429" h="9144">
                  <a:moveTo>
                    <a:pt x="3429" y="0"/>
                  </a:moveTo>
                  <a:cubicBezTo>
                    <a:pt x="2286" y="2972"/>
                    <a:pt x="1143" y="5944"/>
                    <a:pt x="0" y="9144"/>
                  </a:cubicBezTo>
                  <a:cubicBezTo>
                    <a:pt x="1143" y="5944"/>
                    <a:pt x="2286" y="2972"/>
                    <a:pt x="3429" y="0"/>
                  </a:cubicBezTo>
                  <a:close/>
                </a:path>
              </a:pathLst>
            </a:custGeom>
            <a:solidFill>
              <a:srgbClr val="FFFFFF"/>
            </a:solidFill>
            <a:ln w="2286" cap="flat">
              <a:noFill/>
              <a:prstDash val="solid"/>
              <a:miter/>
            </a:ln>
          </p:spPr>
          <p:txBody>
            <a:bodyPr rtlCol="0" anchor="ctr"/>
            <a:lstStyle/>
            <a:p>
              <a:endParaRPr lang="en-US"/>
            </a:p>
          </p:txBody>
        </p:sp>
        <p:sp>
          <p:nvSpPr>
            <p:cNvPr id="98" name="Freeform 409">
              <a:extLst>
                <a:ext uri="{FF2B5EF4-FFF2-40B4-BE49-F238E27FC236}">
                  <a16:creationId xmlns:a16="http://schemas.microsoft.com/office/drawing/2014/main" id="{AEE270E8-0B50-0C7B-54CD-6277DEFD268F}"/>
                </a:ext>
              </a:extLst>
            </p:cNvPr>
            <p:cNvSpPr/>
            <p:nvPr/>
          </p:nvSpPr>
          <p:spPr>
            <a:xfrm>
              <a:off x="8189190" y="650138"/>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FFFFFF"/>
            </a:solidFill>
            <a:ln w="2286" cap="flat">
              <a:noFill/>
              <a:prstDash val="solid"/>
              <a:miter/>
            </a:ln>
          </p:spPr>
          <p:txBody>
            <a:bodyPr rtlCol="0" anchor="ctr"/>
            <a:lstStyle/>
            <a:p>
              <a:endParaRPr lang="en-US"/>
            </a:p>
          </p:txBody>
        </p:sp>
        <p:sp>
          <p:nvSpPr>
            <p:cNvPr id="99" name="Freeform 410">
              <a:extLst>
                <a:ext uri="{FF2B5EF4-FFF2-40B4-BE49-F238E27FC236}">
                  <a16:creationId xmlns:a16="http://schemas.microsoft.com/office/drawing/2014/main" id="{B8617965-EFF1-E53A-81B5-C88B9380BC32}"/>
                </a:ext>
              </a:extLst>
            </p:cNvPr>
            <p:cNvSpPr/>
            <p:nvPr/>
          </p:nvSpPr>
          <p:spPr>
            <a:xfrm>
              <a:off x="8190790" y="652195"/>
              <a:ext cx="457" cy="685"/>
            </a:xfrm>
            <a:custGeom>
              <a:avLst/>
              <a:gdLst>
                <a:gd name="connsiteX0" fmla="*/ 0 w 457"/>
                <a:gd name="connsiteY0" fmla="*/ 0 h 685"/>
                <a:gd name="connsiteX1" fmla="*/ 457 w 457"/>
                <a:gd name="connsiteY1" fmla="*/ 686 h 685"/>
                <a:gd name="connsiteX2" fmla="*/ 0 w 457"/>
                <a:gd name="connsiteY2" fmla="*/ 0 h 685"/>
              </a:gdLst>
              <a:ahLst/>
              <a:cxnLst>
                <a:cxn ang="0">
                  <a:pos x="connsiteX0" y="connsiteY0"/>
                </a:cxn>
                <a:cxn ang="0">
                  <a:pos x="connsiteX1" y="connsiteY1"/>
                </a:cxn>
                <a:cxn ang="0">
                  <a:pos x="connsiteX2" y="connsiteY2"/>
                </a:cxn>
              </a:cxnLst>
              <a:rect l="l" t="t" r="r" b="b"/>
              <a:pathLst>
                <a:path w="457" h="685">
                  <a:moveTo>
                    <a:pt x="0" y="0"/>
                  </a:moveTo>
                  <a:cubicBezTo>
                    <a:pt x="229" y="229"/>
                    <a:pt x="229" y="457"/>
                    <a:pt x="457" y="686"/>
                  </a:cubicBezTo>
                  <a:cubicBezTo>
                    <a:pt x="457" y="457"/>
                    <a:pt x="229" y="229"/>
                    <a:pt x="0" y="0"/>
                  </a:cubicBezTo>
                  <a:close/>
                </a:path>
              </a:pathLst>
            </a:custGeom>
            <a:solidFill>
              <a:srgbClr val="FFFFFF"/>
            </a:solidFill>
            <a:ln w="2286" cap="flat">
              <a:noFill/>
              <a:prstDash val="solid"/>
              <a:miter/>
            </a:ln>
          </p:spPr>
          <p:txBody>
            <a:bodyPr rtlCol="0" anchor="ctr"/>
            <a:lstStyle/>
            <a:p>
              <a:endParaRPr lang="en-US"/>
            </a:p>
          </p:txBody>
        </p:sp>
        <p:sp>
          <p:nvSpPr>
            <p:cNvPr id="100" name="Freeform 411">
              <a:extLst>
                <a:ext uri="{FF2B5EF4-FFF2-40B4-BE49-F238E27FC236}">
                  <a16:creationId xmlns:a16="http://schemas.microsoft.com/office/drawing/2014/main" id="{A3328826-53EA-D99C-76EA-C0C9B300C90D}"/>
                </a:ext>
              </a:extLst>
            </p:cNvPr>
            <p:cNvSpPr/>
            <p:nvPr/>
          </p:nvSpPr>
          <p:spPr>
            <a:xfrm>
              <a:off x="8184160" y="642366"/>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FFFFFF"/>
            </a:solidFill>
            <a:ln w="2286" cap="flat">
              <a:noFill/>
              <a:prstDash val="solid"/>
              <a:miter/>
            </a:ln>
          </p:spPr>
          <p:txBody>
            <a:bodyPr rtlCol="0" anchor="ctr"/>
            <a:lstStyle/>
            <a:p>
              <a:endParaRPr lang="en-US"/>
            </a:p>
          </p:txBody>
        </p:sp>
        <p:sp>
          <p:nvSpPr>
            <p:cNvPr id="101" name="Freeform 412">
              <a:extLst>
                <a:ext uri="{FF2B5EF4-FFF2-40B4-BE49-F238E27FC236}">
                  <a16:creationId xmlns:a16="http://schemas.microsoft.com/office/drawing/2014/main" id="{FF2E93A5-AE55-0806-1686-BA276BFF9694}"/>
                </a:ext>
              </a:extLst>
            </p:cNvPr>
            <p:cNvSpPr/>
            <p:nvPr/>
          </p:nvSpPr>
          <p:spPr>
            <a:xfrm>
              <a:off x="8196733" y="658368"/>
              <a:ext cx="685" cy="685"/>
            </a:xfrm>
            <a:custGeom>
              <a:avLst/>
              <a:gdLst>
                <a:gd name="connsiteX0" fmla="*/ 0 w 685"/>
                <a:gd name="connsiteY0" fmla="*/ 0 h 685"/>
                <a:gd name="connsiteX1" fmla="*/ 686 w 685"/>
                <a:gd name="connsiteY1" fmla="*/ 686 h 685"/>
                <a:gd name="connsiteX2" fmla="*/ 0 w 685"/>
                <a:gd name="connsiteY2" fmla="*/ 0 h 685"/>
              </a:gdLst>
              <a:ahLst/>
              <a:cxnLst>
                <a:cxn ang="0">
                  <a:pos x="connsiteX0" y="connsiteY0"/>
                </a:cxn>
                <a:cxn ang="0">
                  <a:pos x="connsiteX1" y="connsiteY1"/>
                </a:cxn>
                <a:cxn ang="0">
                  <a:pos x="connsiteX2" y="connsiteY2"/>
                </a:cxn>
              </a:cxnLst>
              <a:rect l="l" t="t" r="r" b="b"/>
              <a:pathLst>
                <a:path w="685" h="685">
                  <a:moveTo>
                    <a:pt x="0" y="0"/>
                  </a:moveTo>
                  <a:cubicBezTo>
                    <a:pt x="228" y="229"/>
                    <a:pt x="457" y="457"/>
                    <a:pt x="686" y="686"/>
                  </a:cubicBezTo>
                  <a:cubicBezTo>
                    <a:pt x="457" y="457"/>
                    <a:pt x="228" y="229"/>
                    <a:pt x="0" y="0"/>
                  </a:cubicBezTo>
                  <a:close/>
                </a:path>
              </a:pathLst>
            </a:custGeom>
            <a:solidFill>
              <a:srgbClr val="FFFFFF"/>
            </a:solidFill>
            <a:ln w="2286" cap="flat">
              <a:noFill/>
              <a:prstDash val="solid"/>
              <a:miter/>
            </a:ln>
          </p:spPr>
          <p:txBody>
            <a:bodyPr rtlCol="0" anchor="ctr"/>
            <a:lstStyle/>
            <a:p>
              <a:endParaRPr lang="en-US"/>
            </a:p>
          </p:txBody>
        </p:sp>
        <p:sp>
          <p:nvSpPr>
            <p:cNvPr id="102" name="Freeform 413">
              <a:extLst>
                <a:ext uri="{FF2B5EF4-FFF2-40B4-BE49-F238E27FC236}">
                  <a16:creationId xmlns:a16="http://schemas.microsoft.com/office/drawing/2014/main" id="{2D4A08B7-9C3E-EFE7-0995-DD8FCA0F4E13}"/>
                </a:ext>
              </a:extLst>
            </p:cNvPr>
            <p:cNvSpPr/>
            <p:nvPr/>
          </p:nvSpPr>
          <p:spPr>
            <a:xfrm>
              <a:off x="8192847" y="654710"/>
              <a:ext cx="457" cy="457"/>
            </a:xfrm>
            <a:custGeom>
              <a:avLst/>
              <a:gdLst>
                <a:gd name="connsiteX0" fmla="*/ 0 w 457"/>
                <a:gd name="connsiteY0" fmla="*/ 0 h 457"/>
                <a:gd name="connsiteX1" fmla="*/ 457 w 457"/>
                <a:gd name="connsiteY1" fmla="*/ 457 h 457"/>
                <a:gd name="connsiteX2" fmla="*/ 0 w 457"/>
                <a:gd name="connsiteY2" fmla="*/ 0 h 457"/>
              </a:gdLst>
              <a:ahLst/>
              <a:cxnLst>
                <a:cxn ang="0">
                  <a:pos x="connsiteX0" y="connsiteY0"/>
                </a:cxn>
                <a:cxn ang="0">
                  <a:pos x="connsiteX1" y="connsiteY1"/>
                </a:cxn>
                <a:cxn ang="0">
                  <a:pos x="connsiteX2" y="connsiteY2"/>
                </a:cxn>
              </a:cxnLst>
              <a:rect l="l" t="t" r="r" b="b"/>
              <a:pathLst>
                <a:path w="457" h="457">
                  <a:moveTo>
                    <a:pt x="0" y="0"/>
                  </a:moveTo>
                  <a:cubicBezTo>
                    <a:pt x="228" y="229"/>
                    <a:pt x="457" y="457"/>
                    <a:pt x="457" y="457"/>
                  </a:cubicBezTo>
                  <a:cubicBezTo>
                    <a:pt x="457" y="229"/>
                    <a:pt x="228" y="0"/>
                    <a:pt x="0" y="0"/>
                  </a:cubicBezTo>
                  <a:close/>
                </a:path>
              </a:pathLst>
            </a:custGeom>
            <a:solidFill>
              <a:srgbClr val="FFFFFF"/>
            </a:solidFill>
            <a:ln w="2286" cap="flat">
              <a:noFill/>
              <a:prstDash val="solid"/>
              <a:miter/>
            </a:ln>
          </p:spPr>
          <p:txBody>
            <a:bodyPr rtlCol="0" anchor="ctr"/>
            <a:lstStyle/>
            <a:p>
              <a:endParaRPr lang="en-US"/>
            </a:p>
          </p:txBody>
        </p:sp>
        <p:sp>
          <p:nvSpPr>
            <p:cNvPr id="103" name="Freeform 414">
              <a:extLst>
                <a:ext uri="{FF2B5EF4-FFF2-40B4-BE49-F238E27FC236}">
                  <a16:creationId xmlns:a16="http://schemas.microsoft.com/office/drawing/2014/main" id="{3ADB6796-372B-A997-6649-4C22AA0BCC8D}"/>
                </a:ext>
              </a:extLst>
            </p:cNvPr>
            <p:cNvSpPr/>
            <p:nvPr/>
          </p:nvSpPr>
          <p:spPr>
            <a:xfrm>
              <a:off x="8199019" y="660196"/>
              <a:ext cx="1143" cy="914"/>
            </a:xfrm>
            <a:custGeom>
              <a:avLst/>
              <a:gdLst>
                <a:gd name="connsiteX0" fmla="*/ 0 w 1143"/>
                <a:gd name="connsiteY0" fmla="*/ 0 h 914"/>
                <a:gd name="connsiteX1" fmla="*/ 1143 w 1143"/>
                <a:gd name="connsiteY1" fmla="*/ 914 h 914"/>
                <a:gd name="connsiteX2" fmla="*/ 0 w 1143"/>
                <a:gd name="connsiteY2" fmla="*/ 0 h 914"/>
              </a:gdLst>
              <a:ahLst/>
              <a:cxnLst>
                <a:cxn ang="0">
                  <a:pos x="connsiteX0" y="connsiteY0"/>
                </a:cxn>
                <a:cxn ang="0">
                  <a:pos x="connsiteX1" y="connsiteY1"/>
                </a:cxn>
                <a:cxn ang="0">
                  <a:pos x="connsiteX2" y="connsiteY2"/>
                </a:cxn>
              </a:cxnLst>
              <a:rect l="l" t="t" r="r" b="b"/>
              <a:pathLst>
                <a:path w="1143" h="914">
                  <a:moveTo>
                    <a:pt x="0" y="0"/>
                  </a:moveTo>
                  <a:cubicBezTo>
                    <a:pt x="457" y="229"/>
                    <a:pt x="914" y="686"/>
                    <a:pt x="1143" y="914"/>
                  </a:cubicBezTo>
                  <a:cubicBezTo>
                    <a:pt x="686" y="686"/>
                    <a:pt x="228" y="457"/>
                    <a:pt x="0" y="0"/>
                  </a:cubicBezTo>
                  <a:close/>
                </a:path>
              </a:pathLst>
            </a:custGeom>
            <a:solidFill>
              <a:srgbClr val="FFFFFF"/>
            </a:solidFill>
            <a:ln w="2286" cap="flat">
              <a:noFill/>
              <a:prstDash val="solid"/>
              <a:miter/>
            </a:ln>
          </p:spPr>
          <p:txBody>
            <a:bodyPr rtlCol="0" anchor="ctr"/>
            <a:lstStyle/>
            <a:p>
              <a:endParaRPr lang="en-US"/>
            </a:p>
          </p:txBody>
        </p:sp>
        <p:sp>
          <p:nvSpPr>
            <p:cNvPr id="104" name="Freeform 415">
              <a:extLst>
                <a:ext uri="{FF2B5EF4-FFF2-40B4-BE49-F238E27FC236}">
                  <a16:creationId xmlns:a16="http://schemas.microsoft.com/office/drawing/2014/main" id="{86696298-6B2D-FB59-6BD0-665789C3C0E4}"/>
                </a:ext>
              </a:extLst>
            </p:cNvPr>
            <p:cNvSpPr/>
            <p:nvPr/>
          </p:nvSpPr>
          <p:spPr>
            <a:xfrm>
              <a:off x="8267599" y="387477"/>
              <a:ext cx="2514" cy="1828"/>
            </a:xfrm>
            <a:custGeom>
              <a:avLst/>
              <a:gdLst>
                <a:gd name="connsiteX0" fmla="*/ 0 w 2514"/>
                <a:gd name="connsiteY0" fmla="*/ 0 h 1828"/>
                <a:gd name="connsiteX1" fmla="*/ 2514 w 2514"/>
                <a:gd name="connsiteY1" fmla="*/ 1829 h 1828"/>
                <a:gd name="connsiteX2" fmla="*/ 0 w 2514"/>
                <a:gd name="connsiteY2" fmla="*/ 0 h 1828"/>
              </a:gdLst>
              <a:ahLst/>
              <a:cxnLst>
                <a:cxn ang="0">
                  <a:pos x="connsiteX0" y="connsiteY0"/>
                </a:cxn>
                <a:cxn ang="0">
                  <a:pos x="connsiteX1" y="connsiteY1"/>
                </a:cxn>
                <a:cxn ang="0">
                  <a:pos x="connsiteX2" y="connsiteY2"/>
                </a:cxn>
              </a:cxnLst>
              <a:rect l="l" t="t" r="r" b="b"/>
              <a:pathLst>
                <a:path w="2514" h="1828">
                  <a:moveTo>
                    <a:pt x="0" y="0"/>
                  </a:moveTo>
                  <a:cubicBezTo>
                    <a:pt x="914" y="457"/>
                    <a:pt x="1829" y="1143"/>
                    <a:pt x="2514" y="1829"/>
                  </a:cubicBezTo>
                  <a:cubicBezTo>
                    <a:pt x="1829" y="1143"/>
                    <a:pt x="914" y="686"/>
                    <a:pt x="0" y="0"/>
                  </a:cubicBezTo>
                  <a:close/>
                </a:path>
              </a:pathLst>
            </a:custGeom>
            <a:solidFill>
              <a:srgbClr val="FFFFFF"/>
            </a:solidFill>
            <a:ln w="2286" cap="flat">
              <a:noFill/>
              <a:prstDash val="solid"/>
              <a:miter/>
            </a:ln>
          </p:spPr>
          <p:txBody>
            <a:bodyPr rtlCol="0" anchor="ctr"/>
            <a:lstStyle/>
            <a:p>
              <a:endParaRPr lang="en-US"/>
            </a:p>
          </p:txBody>
        </p:sp>
        <p:sp>
          <p:nvSpPr>
            <p:cNvPr id="105" name="Freeform 416">
              <a:extLst>
                <a:ext uri="{FF2B5EF4-FFF2-40B4-BE49-F238E27FC236}">
                  <a16:creationId xmlns:a16="http://schemas.microsoft.com/office/drawing/2014/main" id="{6817E31F-B041-470F-2CA3-20567CEF4930}"/>
                </a:ext>
              </a:extLst>
            </p:cNvPr>
            <p:cNvSpPr/>
            <p:nvPr/>
          </p:nvSpPr>
          <p:spPr>
            <a:xfrm>
              <a:off x="8270571" y="389534"/>
              <a:ext cx="5257" cy="4343"/>
            </a:xfrm>
            <a:custGeom>
              <a:avLst/>
              <a:gdLst>
                <a:gd name="connsiteX0" fmla="*/ 0 w 5257"/>
                <a:gd name="connsiteY0" fmla="*/ 0 h 4343"/>
                <a:gd name="connsiteX1" fmla="*/ 5257 w 5257"/>
                <a:gd name="connsiteY1" fmla="*/ 4343 h 4343"/>
                <a:gd name="connsiteX2" fmla="*/ 0 w 5257"/>
                <a:gd name="connsiteY2" fmla="*/ 0 h 4343"/>
              </a:gdLst>
              <a:ahLst/>
              <a:cxnLst>
                <a:cxn ang="0">
                  <a:pos x="connsiteX0" y="connsiteY0"/>
                </a:cxn>
                <a:cxn ang="0">
                  <a:pos x="connsiteX1" y="connsiteY1"/>
                </a:cxn>
                <a:cxn ang="0">
                  <a:pos x="connsiteX2" y="connsiteY2"/>
                </a:cxn>
              </a:cxnLst>
              <a:rect l="l" t="t" r="r" b="b"/>
              <a:pathLst>
                <a:path w="5257" h="4343">
                  <a:moveTo>
                    <a:pt x="0" y="0"/>
                  </a:moveTo>
                  <a:cubicBezTo>
                    <a:pt x="1828" y="1372"/>
                    <a:pt x="3429" y="2743"/>
                    <a:pt x="5257" y="4343"/>
                  </a:cubicBezTo>
                  <a:cubicBezTo>
                    <a:pt x="3429" y="2743"/>
                    <a:pt x="1828" y="1372"/>
                    <a:pt x="0" y="0"/>
                  </a:cubicBezTo>
                  <a:close/>
                </a:path>
              </a:pathLst>
            </a:custGeom>
            <a:solidFill>
              <a:srgbClr val="FFFFFF"/>
            </a:solidFill>
            <a:ln w="2286" cap="flat">
              <a:noFill/>
              <a:prstDash val="solid"/>
              <a:miter/>
            </a:ln>
          </p:spPr>
          <p:txBody>
            <a:bodyPr rtlCol="0" anchor="ctr"/>
            <a:lstStyle/>
            <a:p>
              <a:endParaRPr lang="en-US"/>
            </a:p>
          </p:txBody>
        </p:sp>
        <p:sp>
          <p:nvSpPr>
            <p:cNvPr id="106" name="Freeform 417">
              <a:extLst>
                <a:ext uri="{FF2B5EF4-FFF2-40B4-BE49-F238E27FC236}">
                  <a16:creationId xmlns:a16="http://schemas.microsoft.com/office/drawing/2014/main" id="{6E6A1037-29FF-3B6C-C8C6-FDFB5C2E6C06}"/>
                </a:ext>
              </a:extLst>
            </p:cNvPr>
            <p:cNvSpPr/>
            <p:nvPr/>
          </p:nvSpPr>
          <p:spPr>
            <a:xfrm>
              <a:off x="8276286" y="394335"/>
              <a:ext cx="1828" cy="1828"/>
            </a:xfrm>
            <a:custGeom>
              <a:avLst/>
              <a:gdLst>
                <a:gd name="connsiteX0" fmla="*/ 0 w 1828"/>
                <a:gd name="connsiteY0" fmla="*/ 0 h 1828"/>
                <a:gd name="connsiteX1" fmla="*/ 1828 w 1828"/>
                <a:gd name="connsiteY1" fmla="*/ 1829 h 1828"/>
                <a:gd name="connsiteX2" fmla="*/ 0 w 1828"/>
                <a:gd name="connsiteY2" fmla="*/ 0 h 1828"/>
              </a:gdLst>
              <a:ahLst/>
              <a:cxnLst>
                <a:cxn ang="0">
                  <a:pos x="connsiteX0" y="connsiteY0"/>
                </a:cxn>
                <a:cxn ang="0">
                  <a:pos x="connsiteX1" y="connsiteY1"/>
                </a:cxn>
                <a:cxn ang="0">
                  <a:pos x="connsiteX2" y="connsiteY2"/>
                </a:cxn>
              </a:cxnLst>
              <a:rect l="l" t="t" r="r" b="b"/>
              <a:pathLst>
                <a:path w="1828" h="1828">
                  <a:moveTo>
                    <a:pt x="0" y="0"/>
                  </a:moveTo>
                  <a:cubicBezTo>
                    <a:pt x="685" y="686"/>
                    <a:pt x="1371" y="1143"/>
                    <a:pt x="1828" y="1829"/>
                  </a:cubicBezTo>
                  <a:cubicBezTo>
                    <a:pt x="1371" y="1143"/>
                    <a:pt x="685" y="686"/>
                    <a:pt x="0" y="0"/>
                  </a:cubicBezTo>
                  <a:close/>
                </a:path>
              </a:pathLst>
            </a:custGeom>
            <a:solidFill>
              <a:srgbClr val="FFFFFF"/>
            </a:solidFill>
            <a:ln w="2286" cap="flat">
              <a:noFill/>
              <a:prstDash val="solid"/>
              <a:miter/>
            </a:ln>
          </p:spPr>
          <p:txBody>
            <a:bodyPr rtlCol="0" anchor="ctr"/>
            <a:lstStyle/>
            <a:p>
              <a:endParaRPr lang="en-US"/>
            </a:p>
          </p:txBody>
        </p:sp>
        <p:sp>
          <p:nvSpPr>
            <p:cNvPr id="107" name="Freeform 418">
              <a:extLst>
                <a:ext uri="{FF2B5EF4-FFF2-40B4-BE49-F238E27FC236}">
                  <a16:creationId xmlns:a16="http://schemas.microsoft.com/office/drawing/2014/main" id="{5225CD26-AA68-5578-B825-56010CE69EFD}"/>
                </a:ext>
              </a:extLst>
            </p:cNvPr>
            <p:cNvSpPr/>
            <p:nvPr/>
          </p:nvSpPr>
          <p:spPr>
            <a:xfrm>
              <a:off x="8279944" y="443712"/>
              <a:ext cx="457" cy="228"/>
            </a:xfrm>
            <a:custGeom>
              <a:avLst/>
              <a:gdLst>
                <a:gd name="connsiteX0" fmla="*/ 457 w 457"/>
                <a:gd name="connsiteY0" fmla="*/ 229 h 228"/>
                <a:gd name="connsiteX1" fmla="*/ 0 w 457"/>
                <a:gd name="connsiteY1" fmla="*/ 0 h 228"/>
                <a:gd name="connsiteX2" fmla="*/ 457 w 457"/>
                <a:gd name="connsiteY2" fmla="*/ 229 h 228"/>
              </a:gdLst>
              <a:ahLst/>
              <a:cxnLst>
                <a:cxn ang="0">
                  <a:pos x="connsiteX0" y="connsiteY0"/>
                </a:cxn>
                <a:cxn ang="0">
                  <a:pos x="connsiteX1" y="connsiteY1"/>
                </a:cxn>
                <a:cxn ang="0">
                  <a:pos x="connsiteX2" y="connsiteY2"/>
                </a:cxn>
              </a:cxnLst>
              <a:rect l="l" t="t" r="r" b="b"/>
              <a:pathLst>
                <a:path w="457" h="228">
                  <a:moveTo>
                    <a:pt x="457" y="229"/>
                  </a:moveTo>
                  <a:cubicBezTo>
                    <a:pt x="229" y="229"/>
                    <a:pt x="229" y="229"/>
                    <a:pt x="0" y="0"/>
                  </a:cubicBezTo>
                  <a:cubicBezTo>
                    <a:pt x="0" y="0"/>
                    <a:pt x="229" y="0"/>
                    <a:pt x="457" y="229"/>
                  </a:cubicBezTo>
                  <a:close/>
                </a:path>
              </a:pathLst>
            </a:custGeom>
            <a:solidFill>
              <a:srgbClr val="FFFFFF"/>
            </a:solidFill>
            <a:ln w="2286" cap="flat">
              <a:noFill/>
              <a:prstDash val="solid"/>
              <a:miter/>
            </a:ln>
          </p:spPr>
          <p:txBody>
            <a:bodyPr rtlCol="0" anchor="ctr"/>
            <a:lstStyle/>
            <a:p>
              <a:endParaRPr lang="en-US"/>
            </a:p>
          </p:txBody>
        </p:sp>
        <p:sp>
          <p:nvSpPr>
            <p:cNvPr id="108" name="Freeform 419">
              <a:extLst>
                <a:ext uri="{FF2B5EF4-FFF2-40B4-BE49-F238E27FC236}">
                  <a16:creationId xmlns:a16="http://schemas.microsoft.com/office/drawing/2014/main" id="{86C9B3CB-1538-C139-A091-FDFA4030627D}"/>
                </a:ext>
              </a:extLst>
            </p:cNvPr>
            <p:cNvSpPr/>
            <p:nvPr/>
          </p:nvSpPr>
          <p:spPr>
            <a:xfrm>
              <a:off x="8278801" y="396849"/>
              <a:ext cx="2286" cy="2514"/>
            </a:xfrm>
            <a:custGeom>
              <a:avLst/>
              <a:gdLst>
                <a:gd name="connsiteX0" fmla="*/ 0 w 2286"/>
                <a:gd name="connsiteY0" fmla="*/ 0 h 2514"/>
                <a:gd name="connsiteX1" fmla="*/ 2286 w 2286"/>
                <a:gd name="connsiteY1" fmla="*/ 2515 h 2514"/>
                <a:gd name="connsiteX2" fmla="*/ 0 w 2286"/>
                <a:gd name="connsiteY2" fmla="*/ 0 h 2514"/>
              </a:gdLst>
              <a:ahLst/>
              <a:cxnLst>
                <a:cxn ang="0">
                  <a:pos x="connsiteX0" y="connsiteY0"/>
                </a:cxn>
                <a:cxn ang="0">
                  <a:pos x="connsiteX1" y="connsiteY1"/>
                </a:cxn>
                <a:cxn ang="0">
                  <a:pos x="connsiteX2" y="connsiteY2"/>
                </a:cxn>
              </a:cxnLst>
              <a:rect l="l" t="t" r="r" b="b"/>
              <a:pathLst>
                <a:path w="2286" h="2514">
                  <a:moveTo>
                    <a:pt x="0" y="0"/>
                  </a:moveTo>
                  <a:cubicBezTo>
                    <a:pt x="686" y="914"/>
                    <a:pt x="1600" y="1600"/>
                    <a:pt x="2286" y="2515"/>
                  </a:cubicBezTo>
                  <a:cubicBezTo>
                    <a:pt x="1600" y="1600"/>
                    <a:pt x="915" y="914"/>
                    <a:pt x="0" y="0"/>
                  </a:cubicBezTo>
                  <a:close/>
                </a:path>
              </a:pathLst>
            </a:custGeom>
            <a:solidFill>
              <a:srgbClr val="FFFFFF"/>
            </a:solidFill>
            <a:ln w="2286" cap="flat">
              <a:noFill/>
              <a:prstDash val="solid"/>
              <a:miter/>
            </a:ln>
          </p:spPr>
          <p:txBody>
            <a:bodyPr rtlCol="0" anchor="ctr"/>
            <a:lstStyle/>
            <a:p>
              <a:endParaRPr lang="en-US"/>
            </a:p>
          </p:txBody>
        </p:sp>
        <p:sp>
          <p:nvSpPr>
            <p:cNvPr id="109" name="Freeform 420">
              <a:extLst>
                <a:ext uri="{FF2B5EF4-FFF2-40B4-BE49-F238E27FC236}">
                  <a16:creationId xmlns:a16="http://schemas.microsoft.com/office/drawing/2014/main" id="{3C56D115-539D-6929-BC25-1BFDA9A0B912}"/>
                </a:ext>
              </a:extLst>
            </p:cNvPr>
            <p:cNvSpPr/>
            <p:nvPr/>
          </p:nvSpPr>
          <p:spPr>
            <a:xfrm>
              <a:off x="8144841" y="683971"/>
              <a:ext cx="3429" cy="2971"/>
            </a:xfrm>
            <a:custGeom>
              <a:avLst/>
              <a:gdLst>
                <a:gd name="connsiteX0" fmla="*/ 3429 w 3429"/>
                <a:gd name="connsiteY0" fmla="*/ 2972 h 2971"/>
                <a:gd name="connsiteX1" fmla="*/ 0 w 3429"/>
                <a:gd name="connsiteY1" fmla="*/ 0 h 2971"/>
                <a:gd name="connsiteX2" fmla="*/ 3429 w 3429"/>
                <a:gd name="connsiteY2" fmla="*/ 2972 h 2971"/>
              </a:gdLst>
              <a:ahLst/>
              <a:cxnLst>
                <a:cxn ang="0">
                  <a:pos x="connsiteX0" y="connsiteY0"/>
                </a:cxn>
                <a:cxn ang="0">
                  <a:pos x="connsiteX1" y="connsiteY1"/>
                </a:cxn>
                <a:cxn ang="0">
                  <a:pos x="connsiteX2" y="connsiteY2"/>
                </a:cxn>
              </a:cxnLst>
              <a:rect l="l" t="t" r="r" b="b"/>
              <a:pathLst>
                <a:path w="3429" h="2971">
                  <a:moveTo>
                    <a:pt x="3429" y="2972"/>
                  </a:moveTo>
                  <a:cubicBezTo>
                    <a:pt x="2286" y="2057"/>
                    <a:pt x="1143" y="914"/>
                    <a:pt x="0" y="0"/>
                  </a:cubicBezTo>
                  <a:cubicBezTo>
                    <a:pt x="1143" y="914"/>
                    <a:pt x="2286" y="2057"/>
                    <a:pt x="3429" y="2972"/>
                  </a:cubicBezTo>
                  <a:close/>
                </a:path>
              </a:pathLst>
            </a:custGeom>
            <a:solidFill>
              <a:srgbClr val="FFFFFF"/>
            </a:solidFill>
            <a:ln w="2286" cap="flat">
              <a:noFill/>
              <a:prstDash val="solid"/>
              <a:miter/>
            </a:ln>
          </p:spPr>
          <p:txBody>
            <a:bodyPr rtlCol="0" anchor="ctr"/>
            <a:lstStyle/>
            <a:p>
              <a:endParaRPr lang="en-US"/>
            </a:p>
          </p:txBody>
        </p:sp>
        <p:sp>
          <p:nvSpPr>
            <p:cNvPr id="110" name="Freeform 421">
              <a:extLst>
                <a:ext uri="{FF2B5EF4-FFF2-40B4-BE49-F238E27FC236}">
                  <a16:creationId xmlns:a16="http://schemas.microsoft.com/office/drawing/2014/main" id="{F578172B-3C6C-605B-46A8-EA08F4AD6853}"/>
                </a:ext>
              </a:extLst>
            </p:cNvPr>
            <p:cNvSpPr/>
            <p:nvPr/>
          </p:nvSpPr>
          <p:spPr>
            <a:xfrm>
              <a:off x="8138212" y="677113"/>
              <a:ext cx="2971" cy="3429"/>
            </a:xfrm>
            <a:custGeom>
              <a:avLst/>
              <a:gdLst>
                <a:gd name="connsiteX0" fmla="*/ 2972 w 2971"/>
                <a:gd name="connsiteY0" fmla="*/ 3429 h 3429"/>
                <a:gd name="connsiteX1" fmla="*/ 0 w 2971"/>
                <a:gd name="connsiteY1" fmla="*/ 0 h 3429"/>
                <a:gd name="connsiteX2" fmla="*/ 2972 w 2971"/>
                <a:gd name="connsiteY2" fmla="*/ 3429 h 3429"/>
              </a:gdLst>
              <a:ahLst/>
              <a:cxnLst>
                <a:cxn ang="0">
                  <a:pos x="connsiteX0" y="connsiteY0"/>
                </a:cxn>
                <a:cxn ang="0">
                  <a:pos x="connsiteX1" y="connsiteY1"/>
                </a:cxn>
                <a:cxn ang="0">
                  <a:pos x="connsiteX2" y="connsiteY2"/>
                </a:cxn>
              </a:cxnLst>
              <a:rect l="l" t="t" r="r" b="b"/>
              <a:pathLst>
                <a:path w="2971" h="3429">
                  <a:moveTo>
                    <a:pt x="2972" y="3429"/>
                  </a:moveTo>
                  <a:cubicBezTo>
                    <a:pt x="1829" y="2286"/>
                    <a:pt x="915" y="1143"/>
                    <a:pt x="0" y="0"/>
                  </a:cubicBezTo>
                  <a:cubicBezTo>
                    <a:pt x="915" y="1143"/>
                    <a:pt x="2058" y="2286"/>
                    <a:pt x="2972" y="3429"/>
                  </a:cubicBezTo>
                  <a:close/>
                </a:path>
              </a:pathLst>
            </a:custGeom>
            <a:solidFill>
              <a:srgbClr val="FFFFFF"/>
            </a:solidFill>
            <a:ln w="2286" cap="flat">
              <a:noFill/>
              <a:prstDash val="solid"/>
              <a:miter/>
            </a:ln>
          </p:spPr>
          <p:txBody>
            <a:bodyPr rtlCol="0" anchor="ctr"/>
            <a:lstStyle/>
            <a:p>
              <a:endParaRPr lang="en-US"/>
            </a:p>
          </p:txBody>
        </p:sp>
        <p:sp>
          <p:nvSpPr>
            <p:cNvPr id="111" name="Freeform 422">
              <a:extLst>
                <a:ext uri="{FF2B5EF4-FFF2-40B4-BE49-F238E27FC236}">
                  <a16:creationId xmlns:a16="http://schemas.microsoft.com/office/drawing/2014/main" id="{81FEDA3C-FFE4-53D9-38C9-5415C2CAD06A}"/>
                </a:ext>
              </a:extLst>
            </p:cNvPr>
            <p:cNvSpPr/>
            <p:nvPr/>
          </p:nvSpPr>
          <p:spPr>
            <a:xfrm>
              <a:off x="8141641" y="680770"/>
              <a:ext cx="3200" cy="3200"/>
            </a:xfrm>
            <a:custGeom>
              <a:avLst/>
              <a:gdLst>
                <a:gd name="connsiteX0" fmla="*/ 3201 w 3200"/>
                <a:gd name="connsiteY0" fmla="*/ 3200 h 3200"/>
                <a:gd name="connsiteX1" fmla="*/ 0 w 3200"/>
                <a:gd name="connsiteY1" fmla="*/ 0 h 3200"/>
                <a:gd name="connsiteX2" fmla="*/ 3201 w 3200"/>
                <a:gd name="connsiteY2" fmla="*/ 3200 h 3200"/>
              </a:gdLst>
              <a:ahLst/>
              <a:cxnLst>
                <a:cxn ang="0">
                  <a:pos x="connsiteX0" y="connsiteY0"/>
                </a:cxn>
                <a:cxn ang="0">
                  <a:pos x="connsiteX1" y="connsiteY1"/>
                </a:cxn>
                <a:cxn ang="0">
                  <a:pos x="connsiteX2" y="connsiteY2"/>
                </a:cxn>
              </a:cxnLst>
              <a:rect l="l" t="t" r="r" b="b"/>
              <a:pathLst>
                <a:path w="3200" h="3200">
                  <a:moveTo>
                    <a:pt x="3201" y="3200"/>
                  </a:moveTo>
                  <a:cubicBezTo>
                    <a:pt x="2058" y="2057"/>
                    <a:pt x="915" y="1143"/>
                    <a:pt x="0" y="0"/>
                  </a:cubicBezTo>
                  <a:cubicBezTo>
                    <a:pt x="915" y="1143"/>
                    <a:pt x="2058" y="2057"/>
                    <a:pt x="3201" y="3200"/>
                  </a:cubicBezTo>
                  <a:close/>
                </a:path>
              </a:pathLst>
            </a:custGeom>
            <a:solidFill>
              <a:srgbClr val="FFFFFF"/>
            </a:solidFill>
            <a:ln w="2286" cap="flat">
              <a:noFill/>
              <a:prstDash val="solid"/>
              <a:miter/>
            </a:ln>
          </p:spPr>
          <p:txBody>
            <a:bodyPr rtlCol="0" anchor="ctr"/>
            <a:lstStyle/>
            <a:p>
              <a:endParaRPr lang="en-US"/>
            </a:p>
          </p:txBody>
        </p:sp>
        <p:sp>
          <p:nvSpPr>
            <p:cNvPr id="112" name="Freeform 423">
              <a:extLst>
                <a:ext uri="{FF2B5EF4-FFF2-40B4-BE49-F238E27FC236}">
                  <a16:creationId xmlns:a16="http://schemas.microsoft.com/office/drawing/2014/main" id="{76C3C5E7-AFE9-2077-8BB0-61B24F4B3F69}"/>
                </a:ext>
              </a:extLst>
            </p:cNvPr>
            <p:cNvSpPr/>
            <p:nvPr/>
          </p:nvSpPr>
          <p:spPr>
            <a:xfrm>
              <a:off x="8148727" y="687171"/>
              <a:ext cx="3657" cy="2743"/>
            </a:xfrm>
            <a:custGeom>
              <a:avLst/>
              <a:gdLst>
                <a:gd name="connsiteX0" fmla="*/ 3657 w 3657"/>
                <a:gd name="connsiteY0" fmla="*/ 2743 h 2743"/>
                <a:gd name="connsiteX1" fmla="*/ 0 w 3657"/>
                <a:gd name="connsiteY1" fmla="*/ 0 h 2743"/>
                <a:gd name="connsiteX2" fmla="*/ 3657 w 3657"/>
                <a:gd name="connsiteY2" fmla="*/ 2743 h 2743"/>
              </a:gdLst>
              <a:ahLst/>
              <a:cxnLst>
                <a:cxn ang="0">
                  <a:pos x="connsiteX0" y="connsiteY0"/>
                </a:cxn>
                <a:cxn ang="0">
                  <a:pos x="connsiteX1" y="connsiteY1"/>
                </a:cxn>
                <a:cxn ang="0">
                  <a:pos x="connsiteX2" y="connsiteY2"/>
                </a:cxn>
              </a:cxnLst>
              <a:rect l="l" t="t" r="r" b="b"/>
              <a:pathLst>
                <a:path w="3657" h="2743">
                  <a:moveTo>
                    <a:pt x="3657" y="2743"/>
                  </a:moveTo>
                  <a:cubicBezTo>
                    <a:pt x="2514" y="1829"/>
                    <a:pt x="1143" y="914"/>
                    <a:pt x="0" y="0"/>
                  </a:cubicBezTo>
                  <a:cubicBezTo>
                    <a:pt x="1143" y="914"/>
                    <a:pt x="2286" y="1829"/>
                    <a:pt x="3657" y="2743"/>
                  </a:cubicBezTo>
                  <a:close/>
                </a:path>
              </a:pathLst>
            </a:custGeom>
            <a:solidFill>
              <a:srgbClr val="FFFFFF"/>
            </a:solidFill>
            <a:ln w="2286" cap="flat">
              <a:noFill/>
              <a:prstDash val="solid"/>
              <a:miter/>
            </a:ln>
          </p:spPr>
          <p:txBody>
            <a:bodyPr rtlCol="0" anchor="ctr"/>
            <a:lstStyle/>
            <a:p>
              <a:endParaRPr lang="en-US"/>
            </a:p>
          </p:txBody>
        </p:sp>
        <p:sp>
          <p:nvSpPr>
            <p:cNvPr id="113" name="Freeform 424">
              <a:extLst>
                <a:ext uri="{FF2B5EF4-FFF2-40B4-BE49-F238E27FC236}">
                  <a16:creationId xmlns:a16="http://schemas.microsoft.com/office/drawing/2014/main" id="{B41576E1-7B92-2F03-A146-42437DCC26BA}"/>
                </a:ext>
              </a:extLst>
            </p:cNvPr>
            <p:cNvSpPr/>
            <p:nvPr/>
          </p:nvSpPr>
          <p:spPr>
            <a:xfrm>
              <a:off x="8152842" y="690372"/>
              <a:ext cx="3886" cy="2514"/>
            </a:xfrm>
            <a:custGeom>
              <a:avLst/>
              <a:gdLst>
                <a:gd name="connsiteX0" fmla="*/ 3886 w 3886"/>
                <a:gd name="connsiteY0" fmla="*/ 2515 h 2514"/>
                <a:gd name="connsiteX1" fmla="*/ 0 w 3886"/>
                <a:gd name="connsiteY1" fmla="*/ 0 h 2514"/>
                <a:gd name="connsiteX2" fmla="*/ 3886 w 3886"/>
                <a:gd name="connsiteY2" fmla="*/ 2515 h 2514"/>
              </a:gdLst>
              <a:ahLst/>
              <a:cxnLst>
                <a:cxn ang="0">
                  <a:pos x="connsiteX0" y="connsiteY0"/>
                </a:cxn>
                <a:cxn ang="0">
                  <a:pos x="connsiteX1" y="connsiteY1"/>
                </a:cxn>
                <a:cxn ang="0">
                  <a:pos x="connsiteX2" y="connsiteY2"/>
                </a:cxn>
              </a:cxnLst>
              <a:rect l="l" t="t" r="r" b="b"/>
              <a:pathLst>
                <a:path w="3886" h="2514">
                  <a:moveTo>
                    <a:pt x="3886" y="2515"/>
                  </a:moveTo>
                  <a:cubicBezTo>
                    <a:pt x="2514" y="1600"/>
                    <a:pt x="1371" y="686"/>
                    <a:pt x="0" y="0"/>
                  </a:cubicBezTo>
                  <a:cubicBezTo>
                    <a:pt x="1371" y="914"/>
                    <a:pt x="2514" y="1829"/>
                    <a:pt x="3886" y="2515"/>
                  </a:cubicBezTo>
                  <a:close/>
                </a:path>
              </a:pathLst>
            </a:custGeom>
            <a:solidFill>
              <a:srgbClr val="FFFFFF"/>
            </a:solidFill>
            <a:ln w="2286" cap="flat">
              <a:noFill/>
              <a:prstDash val="solid"/>
              <a:miter/>
            </a:ln>
          </p:spPr>
          <p:txBody>
            <a:bodyPr rtlCol="0" anchor="ctr"/>
            <a:lstStyle/>
            <a:p>
              <a:endParaRPr lang="en-US"/>
            </a:p>
          </p:txBody>
        </p:sp>
        <p:sp>
          <p:nvSpPr>
            <p:cNvPr id="114" name="Freeform 425">
              <a:extLst>
                <a:ext uri="{FF2B5EF4-FFF2-40B4-BE49-F238E27FC236}">
                  <a16:creationId xmlns:a16="http://schemas.microsoft.com/office/drawing/2014/main" id="{D925C114-C82F-4D6E-23AE-7AAC46DF2CF5}"/>
                </a:ext>
              </a:extLst>
            </p:cNvPr>
            <p:cNvSpPr/>
            <p:nvPr/>
          </p:nvSpPr>
          <p:spPr>
            <a:xfrm>
              <a:off x="8132725" y="669569"/>
              <a:ext cx="5486" cy="7543"/>
            </a:xfrm>
            <a:custGeom>
              <a:avLst/>
              <a:gdLst>
                <a:gd name="connsiteX0" fmla="*/ 5486 w 5486"/>
                <a:gd name="connsiteY0" fmla="*/ 7544 h 7543"/>
                <a:gd name="connsiteX1" fmla="*/ 0 w 5486"/>
                <a:gd name="connsiteY1" fmla="*/ 0 h 7543"/>
                <a:gd name="connsiteX2" fmla="*/ 5486 w 5486"/>
                <a:gd name="connsiteY2" fmla="*/ 7544 h 7543"/>
              </a:gdLst>
              <a:ahLst/>
              <a:cxnLst>
                <a:cxn ang="0">
                  <a:pos x="connsiteX0" y="connsiteY0"/>
                </a:cxn>
                <a:cxn ang="0">
                  <a:pos x="connsiteX1" y="connsiteY1"/>
                </a:cxn>
                <a:cxn ang="0">
                  <a:pos x="connsiteX2" y="connsiteY2"/>
                </a:cxn>
              </a:cxnLst>
              <a:rect l="l" t="t" r="r" b="b"/>
              <a:pathLst>
                <a:path w="5486" h="7543">
                  <a:moveTo>
                    <a:pt x="5486" y="7544"/>
                  </a:moveTo>
                  <a:cubicBezTo>
                    <a:pt x="3429" y="5258"/>
                    <a:pt x="1600" y="2743"/>
                    <a:pt x="0" y="0"/>
                  </a:cubicBezTo>
                  <a:cubicBezTo>
                    <a:pt x="1600" y="2515"/>
                    <a:pt x="3429" y="5029"/>
                    <a:pt x="5486" y="7544"/>
                  </a:cubicBezTo>
                  <a:close/>
                </a:path>
              </a:pathLst>
            </a:custGeom>
            <a:solidFill>
              <a:srgbClr val="FFFFFF"/>
            </a:solidFill>
            <a:ln w="2286" cap="flat">
              <a:noFill/>
              <a:prstDash val="solid"/>
              <a:miter/>
            </a:ln>
          </p:spPr>
          <p:txBody>
            <a:bodyPr rtlCol="0" anchor="ctr"/>
            <a:lstStyle/>
            <a:p>
              <a:endParaRPr lang="en-US"/>
            </a:p>
          </p:txBody>
        </p:sp>
        <p:sp>
          <p:nvSpPr>
            <p:cNvPr id="115" name="Freeform 426">
              <a:extLst>
                <a:ext uri="{FF2B5EF4-FFF2-40B4-BE49-F238E27FC236}">
                  <a16:creationId xmlns:a16="http://schemas.microsoft.com/office/drawing/2014/main" id="{D58B2C8A-BD96-97C3-F9F6-D16EB6027637}"/>
                </a:ext>
              </a:extLst>
            </p:cNvPr>
            <p:cNvSpPr/>
            <p:nvPr/>
          </p:nvSpPr>
          <p:spPr>
            <a:xfrm>
              <a:off x="8201534" y="662254"/>
              <a:ext cx="1600" cy="1143"/>
            </a:xfrm>
            <a:custGeom>
              <a:avLst/>
              <a:gdLst>
                <a:gd name="connsiteX0" fmla="*/ 0 w 1600"/>
                <a:gd name="connsiteY0" fmla="*/ 0 h 1143"/>
                <a:gd name="connsiteX1" fmla="*/ 1601 w 1600"/>
                <a:gd name="connsiteY1" fmla="*/ 1143 h 1143"/>
                <a:gd name="connsiteX2" fmla="*/ 0 w 1600"/>
                <a:gd name="connsiteY2" fmla="*/ 0 h 1143"/>
              </a:gdLst>
              <a:ahLst/>
              <a:cxnLst>
                <a:cxn ang="0">
                  <a:pos x="connsiteX0" y="connsiteY0"/>
                </a:cxn>
                <a:cxn ang="0">
                  <a:pos x="connsiteX1" y="connsiteY1"/>
                </a:cxn>
                <a:cxn ang="0">
                  <a:pos x="connsiteX2" y="connsiteY2"/>
                </a:cxn>
              </a:cxnLst>
              <a:rect l="l" t="t" r="r" b="b"/>
              <a:pathLst>
                <a:path w="1600" h="1143">
                  <a:moveTo>
                    <a:pt x="0" y="0"/>
                  </a:moveTo>
                  <a:cubicBezTo>
                    <a:pt x="458" y="457"/>
                    <a:pt x="1143" y="686"/>
                    <a:pt x="1601" y="1143"/>
                  </a:cubicBezTo>
                  <a:cubicBezTo>
                    <a:pt x="1143" y="686"/>
                    <a:pt x="686" y="457"/>
                    <a:pt x="0" y="0"/>
                  </a:cubicBezTo>
                  <a:close/>
                </a:path>
              </a:pathLst>
            </a:custGeom>
            <a:solidFill>
              <a:srgbClr val="FFFFFF"/>
            </a:solidFill>
            <a:ln w="2286" cap="flat">
              <a:noFill/>
              <a:prstDash val="solid"/>
              <a:miter/>
            </a:ln>
          </p:spPr>
          <p:txBody>
            <a:bodyPr rtlCol="0" anchor="ctr"/>
            <a:lstStyle/>
            <a:p>
              <a:endParaRPr lang="en-US"/>
            </a:p>
          </p:txBody>
        </p:sp>
        <p:sp>
          <p:nvSpPr>
            <p:cNvPr id="116" name="Freeform 427">
              <a:extLst>
                <a:ext uri="{FF2B5EF4-FFF2-40B4-BE49-F238E27FC236}">
                  <a16:creationId xmlns:a16="http://schemas.microsoft.com/office/drawing/2014/main" id="{AD523091-D7AA-3ED2-FE67-68878732BC05}"/>
                </a:ext>
              </a:extLst>
            </p:cNvPr>
            <p:cNvSpPr/>
            <p:nvPr/>
          </p:nvSpPr>
          <p:spPr>
            <a:xfrm>
              <a:off x="8126782" y="656539"/>
              <a:ext cx="5943" cy="12801"/>
            </a:xfrm>
            <a:custGeom>
              <a:avLst/>
              <a:gdLst>
                <a:gd name="connsiteX0" fmla="*/ 5944 w 5943"/>
                <a:gd name="connsiteY0" fmla="*/ 12802 h 12801"/>
                <a:gd name="connsiteX1" fmla="*/ 0 w 5943"/>
                <a:gd name="connsiteY1" fmla="*/ 0 h 12801"/>
                <a:gd name="connsiteX2" fmla="*/ 5944 w 5943"/>
                <a:gd name="connsiteY2" fmla="*/ 12802 h 12801"/>
              </a:gdLst>
              <a:ahLst/>
              <a:cxnLst>
                <a:cxn ang="0">
                  <a:pos x="connsiteX0" y="connsiteY0"/>
                </a:cxn>
                <a:cxn ang="0">
                  <a:pos x="connsiteX1" y="connsiteY1"/>
                </a:cxn>
                <a:cxn ang="0">
                  <a:pos x="connsiteX2" y="connsiteY2"/>
                </a:cxn>
              </a:cxnLst>
              <a:rect l="l" t="t" r="r" b="b"/>
              <a:pathLst>
                <a:path w="5943" h="12801">
                  <a:moveTo>
                    <a:pt x="5944" y="12802"/>
                  </a:moveTo>
                  <a:cubicBezTo>
                    <a:pt x="3429" y="8915"/>
                    <a:pt x="1372" y="4572"/>
                    <a:pt x="0" y="0"/>
                  </a:cubicBezTo>
                  <a:cubicBezTo>
                    <a:pt x="1372" y="4572"/>
                    <a:pt x="3429" y="8915"/>
                    <a:pt x="5944" y="12802"/>
                  </a:cubicBezTo>
                  <a:close/>
                </a:path>
              </a:pathLst>
            </a:custGeom>
            <a:solidFill>
              <a:srgbClr val="FFFFFF"/>
            </a:solidFill>
            <a:ln w="2286" cap="flat">
              <a:noFill/>
              <a:prstDash val="solid"/>
              <a:miter/>
            </a:ln>
          </p:spPr>
          <p:txBody>
            <a:bodyPr rtlCol="0" anchor="ctr"/>
            <a:lstStyle/>
            <a:p>
              <a:endParaRPr lang="en-US"/>
            </a:p>
          </p:txBody>
        </p:sp>
        <p:sp>
          <p:nvSpPr>
            <p:cNvPr id="117" name="Freeform 428">
              <a:extLst>
                <a:ext uri="{FF2B5EF4-FFF2-40B4-BE49-F238E27FC236}">
                  <a16:creationId xmlns:a16="http://schemas.microsoft.com/office/drawing/2014/main" id="{FF2F922F-6760-42DC-3E07-A7E7DB818AF6}"/>
                </a:ext>
              </a:extLst>
            </p:cNvPr>
            <p:cNvSpPr/>
            <p:nvPr/>
          </p:nvSpPr>
          <p:spPr>
            <a:xfrm>
              <a:off x="8122619" y="380259"/>
              <a:ext cx="154124" cy="276051"/>
            </a:xfrm>
            <a:custGeom>
              <a:avLst/>
              <a:gdLst>
                <a:gd name="connsiteX0" fmla="*/ 505 w 154124"/>
                <a:gd name="connsiteY0" fmla="*/ 261421 h 276051"/>
                <a:gd name="connsiteX1" fmla="*/ 57197 w 154124"/>
                <a:gd name="connsiteY1" fmla="*/ 260278 h 276051"/>
                <a:gd name="connsiteX2" fmla="*/ 60169 w 154124"/>
                <a:gd name="connsiteY2" fmla="*/ 259363 h 276051"/>
                <a:gd name="connsiteX3" fmla="*/ 54683 w 154124"/>
                <a:gd name="connsiteY3" fmla="*/ 244504 h 276051"/>
                <a:gd name="connsiteX4" fmla="*/ 50797 w 154124"/>
                <a:gd name="connsiteY4" fmla="*/ 179582 h 276051"/>
                <a:gd name="connsiteX5" fmla="*/ 88973 w 154124"/>
                <a:gd name="connsiteY5" fmla="*/ 85627 h 276051"/>
                <a:gd name="connsiteX6" fmla="*/ 154124 w 154124"/>
                <a:gd name="connsiteY6" fmla="*/ 62539 h 276051"/>
                <a:gd name="connsiteX7" fmla="*/ 154124 w 154124"/>
                <a:gd name="connsiteY7" fmla="*/ 62539 h 276051"/>
                <a:gd name="connsiteX8" fmla="*/ 140865 w 154124"/>
                <a:gd name="connsiteY8" fmla="*/ 10646 h 276051"/>
                <a:gd name="connsiteX9" fmla="*/ 136064 w 154124"/>
                <a:gd name="connsiteY9" fmla="*/ 2645 h 276051"/>
                <a:gd name="connsiteX10" fmla="*/ 144980 w 154124"/>
                <a:gd name="connsiteY10" fmla="*/ 6989 h 276051"/>
                <a:gd name="connsiteX11" fmla="*/ 77314 w 154124"/>
                <a:gd name="connsiteY11" fmla="*/ 19790 h 276051"/>
                <a:gd name="connsiteX12" fmla="*/ 18335 w 154124"/>
                <a:gd name="connsiteY12" fmla="*/ 115802 h 276051"/>
                <a:gd name="connsiteX13" fmla="*/ 276 w 154124"/>
                <a:gd name="connsiteY13" fmla="*/ 241761 h 276051"/>
                <a:gd name="connsiteX14" fmla="*/ 4162 w 154124"/>
                <a:gd name="connsiteY14" fmla="*/ 276051 h 276051"/>
                <a:gd name="connsiteX15" fmla="*/ 505 w 154124"/>
                <a:gd name="connsiteY15" fmla="*/ 261421 h 276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54124" h="276051">
                  <a:moveTo>
                    <a:pt x="505" y="261421"/>
                  </a:moveTo>
                  <a:cubicBezTo>
                    <a:pt x="19250" y="265078"/>
                    <a:pt x="39138" y="265307"/>
                    <a:pt x="57197" y="260278"/>
                  </a:cubicBezTo>
                  <a:cubicBezTo>
                    <a:pt x="58112" y="260049"/>
                    <a:pt x="59255" y="259592"/>
                    <a:pt x="60169" y="259363"/>
                  </a:cubicBezTo>
                  <a:cubicBezTo>
                    <a:pt x="57883" y="254791"/>
                    <a:pt x="56054" y="249991"/>
                    <a:pt x="54683" y="244504"/>
                  </a:cubicBezTo>
                  <a:cubicBezTo>
                    <a:pt x="48739" y="222787"/>
                    <a:pt x="48968" y="201527"/>
                    <a:pt x="50797" y="179582"/>
                  </a:cubicBezTo>
                  <a:cubicBezTo>
                    <a:pt x="53768" y="143920"/>
                    <a:pt x="66113" y="113059"/>
                    <a:pt x="88973" y="85627"/>
                  </a:cubicBezTo>
                  <a:cubicBezTo>
                    <a:pt x="107032" y="63682"/>
                    <a:pt x="128521" y="55909"/>
                    <a:pt x="154124" y="62539"/>
                  </a:cubicBezTo>
                  <a:cubicBezTo>
                    <a:pt x="154124" y="62539"/>
                    <a:pt x="154124" y="62539"/>
                    <a:pt x="154124" y="62539"/>
                  </a:cubicBezTo>
                  <a:cubicBezTo>
                    <a:pt x="152981" y="44708"/>
                    <a:pt x="149323" y="27334"/>
                    <a:pt x="140865" y="10646"/>
                  </a:cubicBezTo>
                  <a:cubicBezTo>
                    <a:pt x="139493" y="7903"/>
                    <a:pt x="137893" y="5160"/>
                    <a:pt x="136064" y="2645"/>
                  </a:cubicBezTo>
                  <a:cubicBezTo>
                    <a:pt x="139265" y="3788"/>
                    <a:pt x="142237" y="5160"/>
                    <a:pt x="144980" y="6989"/>
                  </a:cubicBezTo>
                  <a:cubicBezTo>
                    <a:pt x="126463" y="-4670"/>
                    <a:pt x="103603" y="-2612"/>
                    <a:pt x="77314" y="19790"/>
                  </a:cubicBezTo>
                  <a:cubicBezTo>
                    <a:pt x="47825" y="44936"/>
                    <a:pt x="29308" y="78312"/>
                    <a:pt x="18335" y="115802"/>
                  </a:cubicBezTo>
                  <a:cubicBezTo>
                    <a:pt x="6220" y="156950"/>
                    <a:pt x="3019" y="199470"/>
                    <a:pt x="276" y="241761"/>
                  </a:cubicBezTo>
                  <a:cubicBezTo>
                    <a:pt x="-638" y="254791"/>
                    <a:pt x="733" y="266221"/>
                    <a:pt x="4162" y="276051"/>
                  </a:cubicBezTo>
                  <a:cubicBezTo>
                    <a:pt x="2333" y="271479"/>
                    <a:pt x="1190" y="266678"/>
                    <a:pt x="505" y="261421"/>
                  </a:cubicBezTo>
                  <a:close/>
                </a:path>
              </a:pathLst>
            </a:custGeom>
            <a:solidFill>
              <a:srgbClr val="FFFFFF"/>
            </a:solidFill>
            <a:ln w="2286" cap="flat">
              <a:noFill/>
              <a:prstDash val="solid"/>
              <a:miter/>
            </a:ln>
          </p:spPr>
          <p:txBody>
            <a:bodyPr rtlCol="0" anchor="ctr"/>
            <a:lstStyle/>
            <a:p>
              <a:endParaRPr lang="en-US"/>
            </a:p>
          </p:txBody>
        </p:sp>
        <p:sp>
          <p:nvSpPr>
            <p:cNvPr id="118" name="Freeform 429">
              <a:extLst>
                <a:ext uri="{FF2B5EF4-FFF2-40B4-BE49-F238E27FC236}">
                  <a16:creationId xmlns:a16="http://schemas.microsoft.com/office/drawing/2014/main" id="{35728DAE-238B-8D8A-CC09-B2E5A2DF099D}"/>
                </a:ext>
              </a:extLst>
            </p:cNvPr>
            <p:cNvSpPr/>
            <p:nvPr/>
          </p:nvSpPr>
          <p:spPr>
            <a:xfrm>
              <a:off x="8204506" y="664311"/>
              <a:ext cx="2971" cy="1828"/>
            </a:xfrm>
            <a:custGeom>
              <a:avLst/>
              <a:gdLst>
                <a:gd name="connsiteX0" fmla="*/ 0 w 2971"/>
                <a:gd name="connsiteY0" fmla="*/ 0 h 1828"/>
                <a:gd name="connsiteX1" fmla="*/ 2972 w 2971"/>
                <a:gd name="connsiteY1" fmla="*/ 1829 h 1828"/>
                <a:gd name="connsiteX2" fmla="*/ 0 w 2971"/>
                <a:gd name="connsiteY2" fmla="*/ 0 h 1828"/>
              </a:gdLst>
              <a:ahLst/>
              <a:cxnLst>
                <a:cxn ang="0">
                  <a:pos x="connsiteX0" y="connsiteY0"/>
                </a:cxn>
                <a:cxn ang="0">
                  <a:pos x="connsiteX1" y="connsiteY1"/>
                </a:cxn>
                <a:cxn ang="0">
                  <a:pos x="connsiteX2" y="connsiteY2"/>
                </a:cxn>
              </a:cxnLst>
              <a:rect l="l" t="t" r="r" b="b"/>
              <a:pathLst>
                <a:path w="2971" h="1828">
                  <a:moveTo>
                    <a:pt x="0" y="0"/>
                  </a:moveTo>
                  <a:cubicBezTo>
                    <a:pt x="915" y="686"/>
                    <a:pt x="1829" y="1143"/>
                    <a:pt x="2972" y="1829"/>
                  </a:cubicBezTo>
                  <a:cubicBezTo>
                    <a:pt x="2058" y="1143"/>
                    <a:pt x="915" y="457"/>
                    <a:pt x="0" y="0"/>
                  </a:cubicBezTo>
                  <a:close/>
                </a:path>
              </a:pathLst>
            </a:custGeom>
            <a:solidFill>
              <a:srgbClr val="FFFFFF"/>
            </a:solidFill>
            <a:ln w="2286" cap="flat">
              <a:noFill/>
              <a:prstDash val="solid"/>
              <a:miter/>
            </a:ln>
          </p:spPr>
          <p:txBody>
            <a:bodyPr rtlCol="0" anchor="ctr"/>
            <a:lstStyle/>
            <a:p>
              <a:endParaRPr lang="en-US"/>
            </a:p>
          </p:txBody>
        </p:sp>
        <p:sp>
          <p:nvSpPr>
            <p:cNvPr id="119" name="Freeform 430">
              <a:extLst>
                <a:ext uri="{FF2B5EF4-FFF2-40B4-BE49-F238E27FC236}">
                  <a16:creationId xmlns:a16="http://schemas.microsoft.com/office/drawing/2014/main" id="{D92D0363-8FEB-55D4-C790-E634FF74F008}"/>
                </a:ext>
              </a:extLst>
            </p:cNvPr>
            <p:cNvSpPr/>
            <p:nvPr/>
          </p:nvSpPr>
          <p:spPr>
            <a:xfrm>
              <a:off x="8215707" y="670026"/>
              <a:ext cx="3657" cy="1371"/>
            </a:xfrm>
            <a:custGeom>
              <a:avLst/>
              <a:gdLst>
                <a:gd name="connsiteX0" fmla="*/ 0 w 3657"/>
                <a:gd name="connsiteY0" fmla="*/ 0 h 1371"/>
                <a:gd name="connsiteX1" fmla="*/ 3657 w 3657"/>
                <a:gd name="connsiteY1" fmla="*/ 1372 h 1371"/>
                <a:gd name="connsiteX2" fmla="*/ 0 w 3657"/>
                <a:gd name="connsiteY2" fmla="*/ 0 h 1371"/>
              </a:gdLst>
              <a:ahLst/>
              <a:cxnLst>
                <a:cxn ang="0">
                  <a:pos x="connsiteX0" y="connsiteY0"/>
                </a:cxn>
                <a:cxn ang="0">
                  <a:pos x="connsiteX1" y="connsiteY1"/>
                </a:cxn>
                <a:cxn ang="0">
                  <a:pos x="connsiteX2" y="connsiteY2"/>
                </a:cxn>
              </a:cxnLst>
              <a:rect l="l" t="t" r="r" b="b"/>
              <a:pathLst>
                <a:path w="3657" h="1371">
                  <a:moveTo>
                    <a:pt x="0" y="0"/>
                  </a:moveTo>
                  <a:cubicBezTo>
                    <a:pt x="1143" y="457"/>
                    <a:pt x="2514" y="914"/>
                    <a:pt x="3657" y="1372"/>
                  </a:cubicBezTo>
                  <a:cubicBezTo>
                    <a:pt x="2514" y="914"/>
                    <a:pt x="1143" y="457"/>
                    <a:pt x="0" y="0"/>
                  </a:cubicBezTo>
                  <a:close/>
                </a:path>
              </a:pathLst>
            </a:custGeom>
            <a:solidFill>
              <a:srgbClr val="FFFFFF"/>
            </a:solidFill>
            <a:ln w="2286" cap="flat">
              <a:noFill/>
              <a:prstDash val="solid"/>
              <a:miter/>
            </a:ln>
          </p:spPr>
          <p:txBody>
            <a:bodyPr rtlCol="0" anchor="ctr"/>
            <a:lstStyle/>
            <a:p>
              <a:endParaRPr lang="en-US"/>
            </a:p>
          </p:txBody>
        </p:sp>
        <p:sp>
          <p:nvSpPr>
            <p:cNvPr id="120" name="Freeform 431">
              <a:extLst>
                <a:ext uri="{FF2B5EF4-FFF2-40B4-BE49-F238E27FC236}">
                  <a16:creationId xmlns:a16="http://schemas.microsoft.com/office/drawing/2014/main" id="{278B12FC-3294-9423-60E2-A4C5C4247460}"/>
                </a:ext>
              </a:extLst>
            </p:cNvPr>
            <p:cNvSpPr/>
            <p:nvPr/>
          </p:nvSpPr>
          <p:spPr>
            <a:xfrm>
              <a:off x="8212050" y="668426"/>
              <a:ext cx="2514" cy="1143"/>
            </a:xfrm>
            <a:custGeom>
              <a:avLst/>
              <a:gdLst>
                <a:gd name="connsiteX0" fmla="*/ 0 w 2514"/>
                <a:gd name="connsiteY0" fmla="*/ 0 h 1143"/>
                <a:gd name="connsiteX1" fmla="*/ 2515 w 2514"/>
                <a:gd name="connsiteY1" fmla="*/ 1143 h 1143"/>
                <a:gd name="connsiteX2" fmla="*/ 0 w 2514"/>
                <a:gd name="connsiteY2" fmla="*/ 0 h 1143"/>
              </a:gdLst>
              <a:ahLst/>
              <a:cxnLst>
                <a:cxn ang="0">
                  <a:pos x="connsiteX0" y="connsiteY0"/>
                </a:cxn>
                <a:cxn ang="0">
                  <a:pos x="connsiteX1" y="connsiteY1"/>
                </a:cxn>
                <a:cxn ang="0">
                  <a:pos x="connsiteX2" y="connsiteY2"/>
                </a:cxn>
              </a:cxnLst>
              <a:rect l="l" t="t" r="r" b="b"/>
              <a:pathLst>
                <a:path w="2514" h="1143">
                  <a:moveTo>
                    <a:pt x="0" y="0"/>
                  </a:moveTo>
                  <a:cubicBezTo>
                    <a:pt x="686" y="457"/>
                    <a:pt x="1600" y="686"/>
                    <a:pt x="2515" y="1143"/>
                  </a:cubicBezTo>
                  <a:cubicBezTo>
                    <a:pt x="1600" y="686"/>
                    <a:pt x="914" y="229"/>
                    <a:pt x="0" y="0"/>
                  </a:cubicBezTo>
                  <a:close/>
                </a:path>
              </a:pathLst>
            </a:custGeom>
            <a:solidFill>
              <a:srgbClr val="FFFFFF"/>
            </a:solidFill>
            <a:ln w="2286" cap="flat">
              <a:noFill/>
              <a:prstDash val="solid"/>
              <a:miter/>
            </a:ln>
          </p:spPr>
          <p:txBody>
            <a:bodyPr rtlCol="0" anchor="ctr"/>
            <a:lstStyle/>
            <a:p>
              <a:endParaRPr lang="en-US"/>
            </a:p>
          </p:txBody>
        </p:sp>
        <p:sp>
          <p:nvSpPr>
            <p:cNvPr id="121" name="Freeform 432">
              <a:extLst>
                <a:ext uri="{FF2B5EF4-FFF2-40B4-BE49-F238E27FC236}">
                  <a16:creationId xmlns:a16="http://schemas.microsoft.com/office/drawing/2014/main" id="{3C0D8633-80DC-75BE-4478-C9438533FAC9}"/>
                </a:ext>
              </a:extLst>
            </p:cNvPr>
            <p:cNvSpPr/>
            <p:nvPr/>
          </p:nvSpPr>
          <p:spPr>
            <a:xfrm>
              <a:off x="8208621" y="666597"/>
              <a:ext cx="2286" cy="1143"/>
            </a:xfrm>
            <a:custGeom>
              <a:avLst/>
              <a:gdLst>
                <a:gd name="connsiteX0" fmla="*/ 0 w 2286"/>
                <a:gd name="connsiteY0" fmla="*/ 0 h 1143"/>
                <a:gd name="connsiteX1" fmla="*/ 2286 w 2286"/>
                <a:gd name="connsiteY1" fmla="*/ 1143 h 1143"/>
                <a:gd name="connsiteX2" fmla="*/ 0 w 2286"/>
                <a:gd name="connsiteY2" fmla="*/ 0 h 1143"/>
              </a:gdLst>
              <a:ahLst/>
              <a:cxnLst>
                <a:cxn ang="0">
                  <a:pos x="connsiteX0" y="connsiteY0"/>
                </a:cxn>
                <a:cxn ang="0">
                  <a:pos x="connsiteX1" y="connsiteY1"/>
                </a:cxn>
                <a:cxn ang="0">
                  <a:pos x="connsiteX2" y="connsiteY2"/>
                </a:cxn>
              </a:cxnLst>
              <a:rect l="l" t="t" r="r" b="b"/>
              <a:pathLst>
                <a:path w="2286" h="1143">
                  <a:moveTo>
                    <a:pt x="0" y="0"/>
                  </a:moveTo>
                  <a:cubicBezTo>
                    <a:pt x="686" y="457"/>
                    <a:pt x="1600" y="914"/>
                    <a:pt x="2286" y="1143"/>
                  </a:cubicBezTo>
                  <a:cubicBezTo>
                    <a:pt x="1372" y="914"/>
                    <a:pt x="686" y="457"/>
                    <a:pt x="0" y="0"/>
                  </a:cubicBezTo>
                  <a:close/>
                </a:path>
              </a:pathLst>
            </a:custGeom>
            <a:solidFill>
              <a:srgbClr val="FFFFFF"/>
            </a:solidFill>
            <a:ln w="2286" cap="flat">
              <a:noFill/>
              <a:prstDash val="solid"/>
              <a:miter/>
            </a:ln>
          </p:spPr>
          <p:txBody>
            <a:bodyPr rtlCol="0" anchor="ctr"/>
            <a:lstStyle/>
            <a:p>
              <a:endParaRPr lang="en-US"/>
            </a:p>
          </p:txBody>
        </p:sp>
        <p:sp>
          <p:nvSpPr>
            <p:cNvPr id="122" name="Freeform 433">
              <a:extLst>
                <a:ext uri="{FF2B5EF4-FFF2-40B4-BE49-F238E27FC236}">
                  <a16:creationId xmlns:a16="http://schemas.microsoft.com/office/drawing/2014/main" id="{D18ACC1C-2FCD-9881-56FD-BE9481153BAE}"/>
                </a:ext>
              </a:extLst>
            </p:cNvPr>
            <p:cNvSpPr/>
            <p:nvPr/>
          </p:nvSpPr>
          <p:spPr>
            <a:xfrm>
              <a:off x="8166558" y="698601"/>
              <a:ext cx="4572" cy="2057"/>
            </a:xfrm>
            <a:custGeom>
              <a:avLst/>
              <a:gdLst>
                <a:gd name="connsiteX0" fmla="*/ 4572 w 4572"/>
                <a:gd name="connsiteY0" fmla="*/ 2057 h 2057"/>
                <a:gd name="connsiteX1" fmla="*/ 0 w 4572"/>
                <a:gd name="connsiteY1" fmla="*/ 0 h 2057"/>
                <a:gd name="connsiteX2" fmla="*/ 4572 w 4572"/>
                <a:gd name="connsiteY2" fmla="*/ 2057 h 2057"/>
              </a:gdLst>
              <a:ahLst/>
              <a:cxnLst>
                <a:cxn ang="0">
                  <a:pos x="connsiteX0" y="connsiteY0"/>
                </a:cxn>
                <a:cxn ang="0">
                  <a:pos x="connsiteX1" y="connsiteY1"/>
                </a:cxn>
                <a:cxn ang="0">
                  <a:pos x="connsiteX2" y="connsiteY2"/>
                </a:cxn>
              </a:cxnLst>
              <a:rect l="l" t="t" r="r" b="b"/>
              <a:pathLst>
                <a:path w="4572" h="2057">
                  <a:moveTo>
                    <a:pt x="4572" y="2057"/>
                  </a:moveTo>
                  <a:cubicBezTo>
                    <a:pt x="2971" y="1372"/>
                    <a:pt x="1600" y="686"/>
                    <a:pt x="0" y="0"/>
                  </a:cubicBezTo>
                  <a:cubicBezTo>
                    <a:pt x="1371" y="686"/>
                    <a:pt x="2971" y="1372"/>
                    <a:pt x="4572" y="2057"/>
                  </a:cubicBezTo>
                  <a:close/>
                </a:path>
              </a:pathLst>
            </a:custGeom>
            <a:solidFill>
              <a:srgbClr val="FFFFFF"/>
            </a:solidFill>
            <a:ln w="2286" cap="flat">
              <a:noFill/>
              <a:prstDash val="solid"/>
              <a:miter/>
            </a:ln>
          </p:spPr>
          <p:txBody>
            <a:bodyPr rtlCol="0" anchor="ctr"/>
            <a:lstStyle/>
            <a:p>
              <a:endParaRPr lang="en-US"/>
            </a:p>
          </p:txBody>
        </p:sp>
        <p:sp>
          <p:nvSpPr>
            <p:cNvPr id="123" name="Freeform 434">
              <a:extLst>
                <a:ext uri="{FF2B5EF4-FFF2-40B4-BE49-F238E27FC236}">
                  <a16:creationId xmlns:a16="http://schemas.microsoft.com/office/drawing/2014/main" id="{54DDA667-FC6E-206A-63E0-951AC4520831}"/>
                </a:ext>
              </a:extLst>
            </p:cNvPr>
            <p:cNvSpPr/>
            <p:nvPr/>
          </p:nvSpPr>
          <p:spPr>
            <a:xfrm>
              <a:off x="8161529" y="695858"/>
              <a:ext cx="4114" cy="2286"/>
            </a:xfrm>
            <a:custGeom>
              <a:avLst/>
              <a:gdLst>
                <a:gd name="connsiteX0" fmla="*/ 4115 w 4114"/>
                <a:gd name="connsiteY0" fmla="*/ 2286 h 2286"/>
                <a:gd name="connsiteX1" fmla="*/ 0 w 4114"/>
                <a:gd name="connsiteY1" fmla="*/ 0 h 2286"/>
                <a:gd name="connsiteX2" fmla="*/ 4115 w 4114"/>
                <a:gd name="connsiteY2" fmla="*/ 2286 h 2286"/>
              </a:gdLst>
              <a:ahLst/>
              <a:cxnLst>
                <a:cxn ang="0">
                  <a:pos x="connsiteX0" y="connsiteY0"/>
                </a:cxn>
                <a:cxn ang="0">
                  <a:pos x="connsiteX1" y="connsiteY1"/>
                </a:cxn>
                <a:cxn ang="0">
                  <a:pos x="connsiteX2" y="connsiteY2"/>
                </a:cxn>
              </a:cxnLst>
              <a:rect l="l" t="t" r="r" b="b"/>
              <a:pathLst>
                <a:path w="4114" h="2286">
                  <a:moveTo>
                    <a:pt x="4115" y="2286"/>
                  </a:moveTo>
                  <a:cubicBezTo>
                    <a:pt x="2744" y="1600"/>
                    <a:pt x="1372" y="914"/>
                    <a:pt x="0" y="0"/>
                  </a:cubicBezTo>
                  <a:cubicBezTo>
                    <a:pt x="1372" y="686"/>
                    <a:pt x="2744" y="1600"/>
                    <a:pt x="4115" y="2286"/>
                  </a:cubicBezTo>
                  <a:close/>
                </a:path>
              </a:pathLst>
            </a:custGeom>
            <a:solidFill>
              <a:srgbClr val="FFFFFF"/>
            </a:solidFill>
            <a:ln w="2286" cap="flat">
              <a:noFill/>
              <a:prstDash val="solid"/>
              <a:miter/>
            </a:ln>
          </p:spPr>
          <p:txBody>
            <a:bodyPr rtlCol="0" anchor="ctr"/>
            <a:lstStyle/>
            <a:p>
              <a:endParaRPr lang="en-US"/>
            </a:p>
          </p:txBody>
        </p:sp>
        <p:sp>
          <p:nvSpPr>
            <p:cNvPr id="124" name="Freeform 435">
              <a:extLst>
                <a:ext uri="{FF2B5EF4-FFF2-40B4-BE49-F238E27FC236}">
                  <a16:creationId xmlns:a16="http://schemas.microsoft.com/office/drawing/2014/main" id="{25B96AC2-58D3-1FC5-955C-769FC58E4AD1}"/>
                </a:ext>
              </a:extLst>
            </p:cNvPr>
            <p:cNvSpPr/>
            <p:nvPr/>
          </p:nvSpPr>
          <p:spPr>
            <a:xfrm>
              <a:off x="8156728" y="693115"/>
              <a:ext cx="4114" cy="2286"/>
            </a:xfrm>
            <a:custGeom>
              <a:avLst/>
              <a:gdLst>
                <a:gd name="connsiteX0" fmla="*/ 4115 w 4114"/>
                <a:gd name="connsiteY0" fmla="*/ 2286 h 2286"/>
                <a:gd name="connsiteX1" fmla="*/ 0 w 4114"/>
                <a:gd name="connsiteY1" fmla="*/ 0 h 2286"/>
                <a:gd name="connsiteX2" fmla="*/ 4115 w 4114"/>
                <a:gd name="connsiteY2" fmla="*/ 2286 h 2286"/>
              </a:gdLst>
              <a:ahLst/>
              <a:cxnLst>
                <a:cxn ang="0">
                  <a:pos x="connsiteX0" y="connsiteY0"/>
                </a:cxn>
                <a:cxn ang="0">
                  <a:pos x="connsiteX1" y="connsiteY1"/>
                </a:cxn>
                <a:cxn ang="0">
                  <a:pos x="connsiteX2" y="connsiteY2"/>
                </a:cxn>
              </a:cxnLst>
              <a:rect l="l" t="t" r="r" b="b"/>
              <a:pathLst>
                <a:path w="4114" h="2286">
                  <a:moveTo>
                    <a:pt x="4115" y="2286"/>
                  </a:moveTo>
                  <a:cubicBezTo>
                    <a:pt x="2743" y="1600"/>
                    <a:pt x="1371" y="686"/>
                    <a:pt x="0" y="0"/>
                  </a:cubicBezTo>
                  <a:cubicBezTo>
                    <a:pt x="1371" y="686"/>
                    <a:pt x="2743" y="1600"/>
                    <a:pt x="4115" y="2286"/>
                  </a:cubicBezTo>
                  <a:close/>
                </a:path>
              </a:pathLst>
            </a:custGeom>
            <a:solidFill>
              <a:srgbClr val="FFFFFF"/>
            </a:solidFill>
            <a:ln w="2286" cap="flat">
              <a:noFill/>
              <a:prstDash val="solid"/>
              <a:miter/>
            </a:ln>
          </p:spPr>
          <p:txBody>
            <a:bodyPr rtlCol="0" anchor="ctr"/>
            <a:lstStyle/>
            <a:p>
              <a:endParaRPr lang="en-US"/>
            </a:p>
          </p:txBody>
        </p:sp>
        <p:sp>
          <p:nvSpPr>
            <p:cNvPr id="125" name="Freeform 436">
              <a:extLst>
                <a:ext uri="{FF2B5EF4-FFF2-40B4-BE49-F238E27FC236}">
                  <a16:creationId xmlns:a16="http://schemas.microsoft.com/office/drawing/2014/main" id="{275DE6D6-8D07-4AEB-C32C-AA65878ABA9C}"/>
                </a:ext>
              </a:extLst>
            </p:cNvPr>
            <p:cNvSpPr/>
            <p:nvPr/>
          </p:nvSpPr>
          <p:spPr>
            <a:xfrm>
              <a:off x="8692758" y="698141"/>
              <a:ext cx="170919" cy="109070"/>
            </a:xfrm>
            <a:custGeom>
              <a:avLst/>
              <a:gdLst>
                <a:gd name="connsiteX0" fmla="*/ 133769 w 170919"/>
                <a:gd name="connsiteY0" fmla="*/ 50295 h 109070"/>
                <a:gd name="connsiteX1" fmla="*/ 84162 w 170919"/>
                <a:gd name="connsiteY1" fmla="*/ 42065 h 109070"/>
                <a:gd name="connsiteX2" fmla="*/ 29070 w 170919"/>
                <a:gd name="connsiteY2" fmla="*/ 4803 h 109070"/>
                <a:gd name="connsiteX3" fmla="*/ 14668 w 170919"/>
                <a:gd name="connsiteY3" fmla="*/ 3 h 109070"/>
                <a:gd name="connsiteX4" fmla="*/ 16268 w 170919"/>
                <a:gd name="connsiteY4" fmla="*/ 43437 h 109070"/>
                <a:gd name="connsiteX5" fmla="*/ 83248 w 170919"/>
                <a:gd name="connsiteY5" fmla="*/ 101272 h 109070"/>
                <a:gd name="connsiteX6" fmla="*/ 110223 w 170919"/>
                <a:gd name="connsiteY6" fmla="*/ 108816 h 109070"/>
                <a:gd name="connsiteX7" fmla="*/ 169659 w 170919"/>
                <a:gd name="connsiteY7" fmla="*/ 86642 h 109070"/>
                <a:gd name="connsiteX8" fmla="*/ 156857 w 170919"/>
                <a:gd name="connsiteY8" fmla="*/ 54409 h 109070"/>
                <a:gd name="connsiteX9" fmla="*/ 133769 w 170919"/>
                <a:gd name="connsiteY9" fmla="*/ 50295 h 109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0919" h="109070">
                  <a:moveTo>
                    <a:pt x="133769" y="50295"/>
                  </a:moveTo>
                  <a:cubicBezTo>
                    <a:pt x="115709" y="57838"/>
                    <a:pt x="100393" y="57381"/>
                    <a:pt x="84162" y="42065"/>
                  </a:cubicBezTo>
                  <a:cubicBezTo>
                    <a:pt x="68389" y="27435"/>
                    <a:pt x="48958" y="14404"/>
                    <a:pt x="29070" y="4803"/>
                  </a:cubicBezTo>
                  <a:cubicBezTo>
                    <a:pt x="24498" y="2517"/>
                    <a:pt x="19926" y="3"/>
                    <a:pt x="14668" y="3"/>
                  </a:cubicBezTo>
                  <a:cubicBezTo>
                    <a:pt x="6438" y="-226"/>
                    <a:pt x="-14593" y="14404"/>
                    <a:pt x="16268" y="43437"/>
                  </a:cubicBezTo>
                  <a:cubicBezTo>
                    <a:pt x="38442" y="65611"/>
                    <a:pt x="60845" y="79327"/>
                    <a:pt x="83248" y="101272"/>
                  </a:cubicBezTo>
                  <a:cubicBezTo>
                    <a:pt x="89192" y="107216"/>
                    <a:pt x="101765" y="109959"/>
                    <a:pt x="110223" y="108816"/>
                  </a:cubicBezTo>
                  <a:cubicBezTo>
                    <a:pt x="134454" y="104016"/>
                    <a:pt x="155486" y="98072"/>
                    <a:pt x="169659" y="86642"/>
                  </a:cubicBezTo>
                  <a:cubicBezTo>
                    <a:pt x="173774" y="86413"/>
                    <a:pt x="167373" y="74755"/>
                    <a:pt x="156857" y="54409"/>
                  </a:cubicBezTo>
                  <a:cubicBezTo>
                    <a:pt x="150456" y="41379"/>
                    <a:pt x="142913" y="46408"/>
                    <a:pt x="133769" y="50295"/>
                  </a:cubicBezTo>
                  <a:close/>
                </a:path>
              </a:pathLst>
            </a:custGeom>
            <a:solidFill>
              <a:srgbClr val="FFFFFF"/>
            </a:solidFill>
            <a:ln w="2286" cap="flat">
              <a:noFill/>
              <a:prstDash val="solid"/>
              <a:miter/>
            </a:ln>
          </p:spPr>
          <p:txBody>
            <a:bodyPr rtlCol="0" anchor="ctr"/>
            <a:lstStyle/>
            <a:p>
              <a:endParaRPr lang="en-US"/>
            </a:p>
          </p:txBody>
        </p:sp>
        <p:sp>
          <p:nvSpPr>
            <p:cNvPr id="126" name="Freeform 437">
              <a:extLst>
                <a:ext uri="{FF2B5EF4-FFF2-40B4-BE49-F238E27FC236}">
                  <a16:creationId xmlns:a16="http://schemas.microsoft.com/office/drawing/2014/main" id="{4A96F17C-1ED8-A8D3-50BE-9E511E1DF5CA}"/>
                </a:ext>
              </a:extLst>
            </p:cNvPr>
            <p:cNvSpPr/>
            <p:nvPr/>
          </p:nvSpPr>
          <p:spPr>
            <a:xfrm>
              <a:off x="8076261" y="358216"/>
              <a:ext cx="276752" cy="423385"/>
            </a:xfrm>
            <a:custGeom>
              <a:avLst/>
              <a:gdLst>
                <a:gd name="connsiteX0" fmla="*/ 248945 w 276752"/>
                <a:gd name="connsiteY0" fmla="*/ 280035 h 423385"/>
                <a:gd name="connsiteX1" fmla="*/ 273177 w 276752"/>
                <a:gd name="connsiteY1" fmla="*/ 74981 h 423385"/>
                <a:gd name="connsiteX2" fmla="*/ 246430 w 276752"/>
                <a:gd name="connsiteY2" fmla="*/ 3886 h 423385"/>
                <a:gd name="connsiteX3" fmla="*/ 243687 w 276752"/>
                <a:gd name="connsiteY3" fmla="*/ 0 h 423385"/>
                <a:gd name="connsiteX4" fmla="*/ 264261 w 276752"/>
                <a:gd name="connsiteY4" fmla="*/ 135788 h 423385"/>
                <a:gd name="connsiteX5" fmla="*/ 248716 w 276752"/>
                <a:gd name="connsiteY5" fmla="*/ 219227 h 423385"/>
                <a:gd name="connsiteX6" fmla="*/ 215341 w 276752"/>
                <a:gd name="connsiteY6" fmla="*/ 296494 h 423385"/>
                <a:gd name="connsiteX7" fmla="*/ 180822 w 276752"/>
                <a:gd name="connsiteY7" fmla="*/ 353873 h 423385"/>
                <a:gd name="connsiteX8" fmla="*/ 97155 w 276752"/>
                <a:gd name="connsiteY8" fmla="*/ 388391 h 423385"/>
                <a:gd name="connsiteX9" fmla="*/ 8001 w 276752"/>
                <a:gd name="connsiteY9" fmla="*/ 353873 h 423385"/>
                <a:gd name="connsiteX10" fmla="*/ 0 w 276752"/>
                <a:gd name="connsiteY10" fmla="*/ 345415 h 423385"/>
                <a:gd name="connsiteX11" fmla="*/ 2743 w 276752"/>
                <a:gd name="connsiteY11" fmla="*/ 352044 h 423385"/>
                <a:gd name="connsiteX12" fmla="*/ 3200 w 276752"/>
                <a:gd name="connsiteY12" fmla="*/ 352958 h 423385"/>
                <a:gd name="connsiteX13" fmla="*/ 4343 w 276752"/>
                <a:gd name="connsiteY13" fmla="*/ 355473 h 423385"/>
                <a:gd name="connsiteX14" fmla="*/ 5029 w 276752"/>
                <a:gd name="connsiteY14" fmla="*/ 357073 h 423385"/>
                <a:gd name="connsiteX15" fmla="*/ 6172 w 276752"/>
                <a:gd name="connsiteY15" fmla="*/ 359359 h 423385"/>
                <a:gd name="connsiteX16" fmla="*/ 7086 w 276752"/>
                <a:gd name="connsiteY16" fmla="*/ 361188 h 423385"/>
                <a:gd name="connsiteX17" fmla="*/ 8229 w 276752"/>
                <a:gd name="connsiteY17" fmla="*/ 363245 h 423385"/>
                <a:gd name="connsiteX18" fmla="*/ 9372 w 276752"/>
                <a:gd name="connsiteY18" fmla="*/ 365303 h 423385"/>
                <a:gd name="connsiteX19" fmla="*/ 10287 w 276752"/>
                <a:gd name="connsiteY19" fmla="*/ 367132 h 423385"/>
                <a:gd name="connsiteX20" fmla="*/ 11658 w 276752"/>
                <a:gd name="connsiteY20" fmla="*/ 369646 h 423385"/>
                <a:gd name="connsiteX21" fmla="*/ 12573 w 276752"/>
                <a:gd name="connsiteY21" fmla="*/ 371018 h 423385"/>
                <a:gd name="connsiteX22" fmla="*/ 15087 w 276752"/>
                <a:gd name="connsiteY22" fmla="*/ 374904 h 423385"/>
                <a:gd name="connsiteX23" fmla="*/ 106527 w 276752"/>
                <a:gd name="connsiteY23" fmla="*/ 423367 h 423385"/>
                <a:gd name="connsiteX24" fmla="*/ 248945 w 276752"/>
                <a:gd name="connsiteY24" fmla="*/ 280035 h 423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6752" h="423385">
                  <a:moveTo>
                    <a:pt x="248945" y="280035"/>
                  </a:moveTo>
                  <a:cubicBezTo>
                    <a:pt x="271805" y="213055"/>
                    <a:pt x="283006" y="145390"/>
                    <a:pt x="273177" y="74981"/>
                  </a:cubicBezTo>
                  <a:cubicBezTo>
                    <a:pt x="269748" y="49606"/>
                    <a:pt x="261289" y="25375"/>
                    <a:pt x="246430" y="3886"/>
                  </a:cubicBezTo>
                  <a:cubicBezTo>
                    <a:pt x="245516" y="2515"/>
                    <a:pt x="244602" y="1372"/>
                    <a:pt x="243687" y="0"/>
                  </a:cubicBezTo>
                  <a:cubicBezTo>
                    <a:pt x="260146" y="43205"/>
                    <a:pt x="267919" y="88925"/>
                    <a:pt x="264261" y="135788"/>
                  </a:cubicBezTo>
                  <a:cubicBezTo>
                    <a:pt x="261975" y="163906"/>
                    <a:pt x="257632" y="192253"/>
                    <a:pt x="248716" y="219227"/>
                  </a:cubicBezTo>
                  <a:cubicBezTo>
                    <a:pt x="239801" y="245974"/>
                    <a:pt x="227228" y="271120"/>
                    <a:pt x="215341" y="296494"/>
                  </a:cubicBezTo>
                  <a:cubicBezTo>
                    <a:pt x="205740" y="317297"/>
                    <a:pt x="196367" y="336728"/>
                    <a:pt x="180822" y="353873"/>
                  </a:cubicBezTo>
                  <a:cubicBezTo>
                    <a:pt x="159791" y="377190"/>
                    <a:pt x="128016" y="388163"/>
                    <a:pt x="97155" y="388391"/>
                  </a:cubicBezTo>
                  <a:cubicBezTo>
                    <a:pt x="63550" y="388391"/>
                    <a:pt x="32461" y="376961"/>
                    <a:pt x="8001" y="353873"/>
                  </a:cubicBezTo>
                  <a:cubicBezTo>
                    <a:pt x="5257" y="351130"/>
                    <a:pt x="2514" y="348386"/>
                    <a:pt x="0" y="345415"/>
                  </a:cubicBezTo>
                  <a:cubicBezTo>
                    <a:pt x="914" y="347701"/>
                    <a:pt x="1828" y="349758"/>
                    <a:pt x="2743" y="352044"/>
                  </a:cubicBezTo>
                  <a:cubicBezTo>
                    <a:pt x="2971" y="352273"/>
                    <a:pt x="2971" y="352730"/>
                    <a:pt x="3200" y="352958"/>
                  </a:cubicBezTo>
                  <a:cubicBezTo>
                    <a:pt x="3657" y="353873"/>
                    <a:pt x="3886" y="354559"/>
                    <a:pt x="4343" y="355473"/>
                  </a:cubicBezTo>
                  <a:cubicBezTo>
                    <a:pt x="4572" y="355930"/>
                    <a:pt x="4800" y="356616"/>
                    <a:pt x="5029" y="357073"/>
                  </a:cubicBezTo>
                  <a:cubicBezTo>
                    <a:pt x="5486" y="357759"/>
                    <a:pt x="5715" y="358445"/>
                    <a:pt x="6172" y="359359"/>
                  </a:cubicBezTo>
                  <a:cubicBezTo>
                    <a:pt x="6400" y="360045"/>
                    <a:pt x="6858" y="360731"/>
                    <a:pt x="7086" y="361188"/>
                  </a:cubicBezTo>
                  <a:cubicBezTo>
                    <a:pt x="7315" y="361874"/>
                    <a:pt x="7772" y="362560"/>
                    <a:pt x="8229" y="363245"/>
                  </a:cubicBezTo>
                  <a:cubicBezTo>
                    <a:pt x="8686" y="363931"/>
                    <a:pt x="8915" y="364617"/>
                    <a:pt x="9372" y="365303"/>
                  </a:cubicBezTo>
                  <a:cubicBezTo>
                    <a:pt x="9601" y="365989"/>
                    <a:pt x="10058" y="366446"/>
                    <a:pt x="10287" y="367132"/>
                  </a:cubicBezTo>
                  <a:cubicBezTo>
                    <a:pt x="10744" y="368046"/>
                    <a:pt x="11201" y="368732"/>
                    <a:pt x="11658" y="369646"/>
                  </a:cubicBezTo>
                  <a:cubicBezTo>
                    <a:pt x="11887" y="370103"/>
                    <a:pt x="12115" y="370561"/>
                    <a:pt x="12573" y="371018"/>
                  </a:cubicBezTo>
                  <a:cubicBezTo>
                    <a:pt x="13258" y="372389"/>
                    <a:pt x="14173" y="373761"/>
                    <a:pt x="15087" y="374904"/>
                  </a:cubicBezTo>
                  <a:cubicBezTo>
                    <a:pt x="37261" y="410108"/>
                    <a:pt x="68122" y="423139"/>
                    <a:pt x="106527" y="423367"/>
                  </a:cubicBezTo>
                  <a:cubicBezTo>
                    <a:pt x="177165" y="424967"/>
                    <a:pt x="235229" y="320040"/>
                    <a:pt x="248945" y="280035"/>
                  </a:cubicBezTo>
                  <a:close/>
                </a:path>
              </a:pathLst>
            </a:custGeom>
            <a:solidFill>
              <a:srgbClr val="FFFFFF"/>
            </a:solidFill>
            <a:ln w="2286" cap="flat">
              <a:noFill/>
              <a:prstDash val="solid"/>
              <a:miter/>
            </a:ln>
          </p:spPr>
          <p:txBody>
            <a:bodyPr rtlCol="0" anchor="ctr"/>
            <a:lstStyle/>
            <a:p>
              <a:endParaRPr lang="en-US"/>
            </a:p>
          </p:txBody>
        </p:sp>
        <p:sp>
          <p:nvSpPr>
            <p:cNvPr id="127" name="Freeform 438">
              <a:extLst>
                <a:ext uri="{FF2B5EF4-FFF2-40B4-BE49-F238E27FC236}">
                  <a16:creationId xmlns:a16="http://schemas.microsoft.com/office/drawing/2014/main" id="{4618A353-1068-0B63-49CE-7CC979D40584}"/>
                </a:ext>
              </a:extLst>
            </p:cNvPr>
            <p:cNvSpPr/>
            <p:nvPr/>
          </p:nvSpPr>
          <p:spPr>
            <a:xfrm>
              <a:off x="8465474" y="727633"/>
              <a:ext cx="139689" cy="377875"/>
            </a:xfrm>
            <a:custGeom>
              <a:avLst/>
              <a:gdLst>
                <a:gd name="connsiteX0" fmla="*/ 130167 w 139689"/>
                <a:gd name="connsiteY0" fmla="*/ 24003 h 377875"/>
                <a:gd name="connsiteX1" fmla="*/ 123994 w 139689"/>
                <a:gd name="connsiteY1" fmla="*/ 14402 h 377875"/>
                <a:gd name="connsiteX2" fmla="*/ 118279 w 139689"/>
                <a:gd name="connsiteY2" fmla="*/ 12802 h 377875"/>
                <a:gd name="connsiteX3" fmla="*/ 116908 w 139689"/>
                <a:gd name="connsiteY3" fmla="*/ 12344 h 377875"/>
                <a:gd name="connsiteX4" fmla="*/ 105021 w 139689"/>
                <a:gd name="connsiteY4" fmla="*/ 9144 h 377875"/>
                <a:gd name="connsiteX5" fmla="*/ 104563 w 139689"/>
                <a:gd name="connsiteY5" fmla="*/ 9144 h 377875"/>
                <a:gd name="connsiteX6" fmla="*/ 100677 w 139689"/>
                <a:gd name="connsiteY6" fmla="*/ 8001 h 377875"/>
                <a:gd name="connsiteX7" fmla="*/ 99991 w 139689"/>
                <a:gd name="connsiteY7" fmla="*/ 7772 h 377875"/>
                <a:gd name="connsiteX8" fmla="*/ 84447 w 139689"/>
                <a:gd name="connsiteY8" fmla="*/ 3886 h 377875"/>
                <a:gd name="connsiteX9" fmla="*/ 84447 w 139689"/>
                <a:gd name="connsiteY9" fmla="*/ 3886 h 377875"/>
                <a:gd name="connsiteX10" fmla="*/ 81246 w 139689"/>
                <a:gd name="connsiteY10" fmla="*/ 3200 h 377875"/>
                <a:gd name="connsiteX11" fmla="*/ 80560 w 139689"/>
                <a:gd name="connsiteY11" fmla="*/ 2972 h 377875"/>
                <a:gd name="connsiteX12" fmla="*/ 77589 w 139689"/>
                <a:gd name="connsiteY12" fmla="*/ 2286 h 377875"/>
                <a:gd name="connsiteX13" fmla="*/ 76674 w 139689"/>
                <a:gd name="connsiteY13" fmla="*/ 2057 h 377875"/>
                <a:gd name="connsiteX14" fmla="*/ 73702 w 139689"/>
                <a:gd name="connsiteY14" fmla="*/ 1600 h 377875"/>
                <a:gd name="connsiteX15" fmla="*/ 72788 w 139689"/>
                <a:gd name="connsiteY15" fmla="*/ 1372 h 377875"/>
                <a:gd name="connsiteX16" fmla="*/ 69816 w 139689"/>
                <a:gd name="connsiteY16" fmla="*/ 914 h 377875"/>
                <a:gd name="connsiteX17" fmla="*/ 69359 w 139689"/>
                <a:gd name="connsiteY17" fmla="*/ 914 h 377875"/>
                <a:gd name="connsiteX18" fmla="*/ 58386 w 139689"/>
                <a:gd name="connsiteY18" fmla="*/ 0 h 377875"/>
                <a:gd name="connsiteX19" fmla="*/ 73474 w 139689"/>
                <a:gd name="connsiteY19" fmla="*/ 32004 h 377875"/>
                <a:gd name="connsiteX20" fmla="*/ 87647 w 139689"/>
                <a:gd name="connsiteY20" fmla="*/ 134874 h 377875"/>
                <a:gd name="connsiteX21" fmla="*/ 80560 w 139689"/>
                <a:gd name="connsiteY21" fmla="*/ 229286 h 377875"/>
                <a:gd name="connsiteX22" fmla="*/ 45356 w 139689"/>
                <a:gd name="connsiteY22" fmla="*/ 305181 h 377875"/>
                <a:gd name="connsiteX23" fmla="*/ 7180 w 139689"/>
                <a:gd name="connsiteY23" fmla="*/ 326212 h 377875"/>
                <a:gd name="connsiteX24" fmla="*/ 1008 w 139689"/>
                <a:gd name="connsiteY24" fmla="*/ 355244 h 377875"/>
                <a:gd name="connsiteX25" fmla="*/ 12666 w 139689"/>
                <a:gd name="connsiteY25" fmla="*/ 373761 h 377875"/>
                <a:gd name="connsiteX26" fmla="*/ 121251 w 139689"/>
                <a:gd name="connsiteY26" fmla="*/ 374447 h 377875"/>
                <a:gd name="connsiteX27" fmla="*/ 139539 w 139689"/>
                <a:gd name="connsiteY27" fmla="*/ 350444 h 377875"/>
                <a:gd name="connsiteX28" fmla="*/ 134510 w 139689"/>
                <a:gd name="connsiteY28" fmla="*/ 216484 h 377875"/>
                <a:gd name="connsiteX29" fmla="*/ 130167 w 139689"/>
                <a:gd name="connsiteY29" fmla="*/ 24003 h 377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39689" h="377875">
                  <a:moveTo>
                    <a:pt x="130167" y="24003"/>
                  </a:moveTo>
                  <a:cubicBezTo>
                    <a:pt x="130624" y="19431"/>
                    <a:pt x="129709" y="14402"/>
                    <a:pt x="123994" y="14402"/>
                  </a:cubicBezTo>
                  <a:cubicBezTo>
                    <a:pt x="121937" y="13945"/>
                    <a:pt x="120108" y="13259"/>
                    <a:pt x="118279" y="12802"/>
                  </a:cubicBezTo>
                  <a:cubicBezTo>
                    <a:pt x="117822" y="12573"/>
                    <a:pt x="117365" y="12573"/>
                    <a:pt x="116908" y="12344"/>
                  </a:cubicBezTo>
                  <a:cubicBezTo>
                    <a:pt x="112793" y="11201"/>
                    <a:pt x="108678" y="10058"/>
                    <a:pt x="105021" y="9144"/>
                  </a:cubicBezTo>
                  <a:cubicBezTo>
                    <a:pt x="104792" y="9144"/>
                    <a:pt x="104792" y="9144"/>
                    <a:pt x="104563" y="9144"/>
                  </a:cubicBezTo>
                  <a:cubicBezTo>
                    <a:pt x="103192" y="8687"/>
                    <a:pt x="101820" y="8458"/>
                    <a:pt x="100677" y="8001"/>
                  </a:cubicBezTo>
                  <a:cubicBezTo>
                    <a:pt x="100449" y="8001"/>
                    <a:pt x="100220" y="8001"/>
                    <a:pt x="99991" y="7772"/>
                  </a:cubicBezTo>
                  <a:cubicBezTo>
                    <a:pt x="94505" y="6401"/>
                    <a:pt x="89476" y="5029"/>
                    <a:pt x="84447" y="3886"/>
                  </a:cubicBezTo>
                  <a:cubicBezTo>
                    <a:pt x="84447" y="3886"/>
                    <a:pt x="84447" y="3886"/>
                    <a:pt x="84447" y="3886"/>
                  </a:cubicBezTo>
                  <a:cubicBezTo>
                    <a:pt x="83304" y="3658"/>
                    <a:pt x="82389" y="3429"/>
                    <a:pt x="81246" y="3200"/>
                  </a:cubicBezTo>
                  <a:cubicBezTo>
                    <a:pt x="81018" y="3200"/>
                    <a:pt x="80789" y="3200"/>
                    <a:pt x="80560" y="2972"/>
                  </a:cubicBezTo>
                  <a:cubicBezTo>
                    <a:pt x="79646" y="2743"/>
                    <a:pt x="78503" y="2515"/>
                    <a:pt x="77589" y="2286"/>
                  </a:cubicBezTo>
                  <a:cubicBezTo>
                    <a:pt x="77360" y="2286"/>
                    <a:pt x="76903" y="2286"/>
                    <a:pt x="76674" y="2057"/>
                  </a:cubicBezTo>
                  <a:cubicBezTo>
                    <a:pt x="75760" y="1829"/>
                    <a:pt x="74617" y="1600"/>
                    <a:pt x="73702" y="1600"/>
                  </a:cubicBezTo>
                  <a:cubicBezTo>
                    <a:pt x="73474" y="1600"/>
                    <a:pt x="73245" y="1600"/>
                    <a:pt x="72788" y="1372"/>
                  </a:cubicBezTo>
                  <a:cubicBezTo>
                    <a:pt x="71874" y="1143"/>
                    <a:pt x="70731" y="1143"/>
                    <a:pt x="69816" y="914"/>
                  </a:cubicBezTo>
                  <a:cubicBezTo>
                    <a:pt x="69588" y="914"/>
                    <a:pt x="69588" y="914"/>
                    <a:pt x="69359" y="914"/>
                  </a:cubicBezTo>
                  <a:cubicBezTo>
                    <a:pt x="65701" y="457"/>
                    <a:pt x="62044" y="0"/>
                    <a:pt x="58386" y="0"/>
                  </a:cubicBezTo>
                  <a:cubicBezTo>
                    <a:pt x="63873" y="10287"/>
                    <a:pt x="68902" y="21031"/>
                    <a:pt x="73474" y="32004"/>
                  </a:cubicBezTo>
                  <a:cubicBezTo>
                    <a:pt x="86733" y="64237"/>
                    <a:pt x="88104" y="100355"/>
                    <a:pt x="87647" y="134874"/>
                  </a:cubicBezTo>
                  <a:cubicBezTo>
                    <a:pt x="87190" y="166421"/>
                    <a:pt x="85132" y="197968"/>
                    <a:pt x="80560" y="229286"/>
                  </a:cubicBezTo>
                  <a:cubicBezTo>
                    <a:pt x="76446" y="256718"/>
                    <a:pt x="66616" y="285979"/>
                    <a:pt x="45356" y="305181"/>
                  </a:cubicBezTo>
                  <a:cubicBezTo>
                    <a:pt x="33926" y="315468"/>
                    <a:pt x="20896" y="322326"/>
                    <a:pt x="7180" y="326212"/>
                  </a:cubicBezTo>
                  <a:cubicBezTo>
                    <a:pt x="5122" y="335813"/>
                    <a:pt x="3065" y="345643"/>
                    <a:pt x="1008" y="355244"/>
                  </a:cubicBezTo>
                  <a:cubicBezTo>
                    <a:pt x="-1507" y="367817"/>
                    <a:pt x="93" y="369875"/>
                    <a:pt x="12666" y="373761"/>
                  </a:cubicBezTo>
                  <a:cubicBezTo>
                    <a:pt x="31869" y="379476"/>
                    <a:pt x="105021" y="378790"/>
                    <a:pt x="121251" y="374447"/>
                  </a:cubicBezTo>
                  <a:cubicBezTo>
                    <a:pt x="139082" y="369646"/>
                    <a:pt x="139082" y="369418"/>
                    <a:pt x="139539" y="350444"/>
                  </a:cubicBezTo>
                  <a:cubicBezTo>
                    <a:pt x="140682" y="305638"/>
                    <a:pt x="134967" y="261290"/>
                    <a:pt x="134510" y="216484"/>
                  </a:cubicBezTo>
                  <a:cubicBezTo>
                    <a:pt x="134281" y="152476"/>
                    <a:pt x="122623" y="88468"/>
                    <a:pt x="130167" y="24003"/>
                  </a:cubicBezTo>
                  <a:close/>
                </a:path>
              </a:pathLst>
            </a:custGeom>
            <a:solidFill>
              <a:srgbClr val="FFFFFF"/>
            </a:solidFill>
            <a:ln w="2286" cap="flat">
              <a:noFill/>
              <a:prstDash val="solid"/>
              <a:miter/>
            </a:ln>
          </p:spPr>
          <p:txBody>
            <a:bodyPr rtlCol="0" anchor="ctr"/>
            <a:lstStyle/>
            <a:p>
              <a:endParaRPr lang="en-US"/>
            </a:p>
          </p:txBody>
        </p:sp>
        <p:sp>
          <p:nvSpPr>
            <p:cNvPr id="128" name="Freeform 439">
              <a:extLst>
                <a:ext uri="{FF2B5EF4-FFF2-40B4-BE49-F238E27FC236}">
                  <a16:creationId xmlns:a16="http://schemas.microsoft.com/office/drawing/2014/main" id="{72B297AF-F1F5-663E-768D-43A94B178686}"/>
                </a:ext>
              </a:extLst>
            </p:cNvPr>
            <p:cNvSpPr/>
            <p:nvPr/>
          </p:nvSpPr>
          <p:spPr>
            <a:xfrm>
              <a:off x="8848111" y="662114"/>
              <a:ext cx="237559" cy="439044"/>
            </a:xfrm>
            <a:custGeom>
              <a:avLst/>
              <a:gdLst>
                <a:gd name="connsiteX0" fmla="*/ 221646 w 237559"/>
                <a:gd name="connsiteY0" fmla="*/ 126556 h 439044"/>
                <a:gd name="connsiteX1" fmla="*/ 151466 w 237559"/>
                <a:gd name="connsiteY1" fmla="*/ 22086 h 439044"/>
                <a:gd name="connsiteX2" fmla="*/ 73285 w 237559"/>
                <a:gd name="connsiteY2" fmla="*/ 369 h 439044"/>
                <a:gd name="connsiteX3" fmla="*/ 54768 w 237559"/>
                <a:gd name="connsiteY3" fmla="*/ 8598 h 439044"/>
                <a:gd name="connsiteX4" fmla="*/ 21164 w 237559"/>
                <a:gd name="connsiteY4" fmla="*/ 31687 h 439044"/>
                <a:gd name="connsiteX5" fmla="*/ 4933 w 237559"/>
                <a:gd name="connsiteY5" fmla="*/ 68263 h 439044"/>
                <a:gd name="connsiteX6" fmla="*/ 9734 w 237559"/>
                <a:gd name="connsiteY6" fmla="*/ 80379 h 439044"/>
                <a:gd name="connsiteX7" fmla="*/ 42881 w 237559"/>
                <a:gd name="connsiteY7" fmla="*/ 152159 h 439044"/>
                <a:gd name="connsiteX8" fmla="*/ 59112 w 237559"/>
                <a:gd name="connsiteY8" fmla="*/ 224168 h 439044"/>
                <a:gd name="connsiteX9" fmla="*/ 49053 w 237559"/>
                <a:gd name="connsiteY9" fmla="*/ 391961 h 439044"/>
                <a:gd name="connsiteX10" fmla="*/ 49053 w 237559"/>
                <a:gd name="connsiteY10" fmla="*/ 424879 h 439044"/>
                <a:gd name="connsiteX11" fmla="*/ 53854 w 237559"/>
                <a:gd name="connsiteY11" fmla="*/ 436538 h 439044"/>
                <a:gd name="connsiteX12" fmla="*/ 91344 w 237559"/>
                <a:gd name="connsiteY12" fmla="*/ 417792 h 439044"/>
                <a:gd name="connsiteX13" fmla="*/ 97974 w 237559"/>
                <a:gd name="connsiteY13" fmla="*/ 332296 h 439044"/>
                <a:gd name="connsiteX14" fmla="*/ 107803 w 237559"/>
                <a:gd name="connsiteY14" fmla="*/ 227369 h 439044"/>
                <a:gd name="connsiteX15" fmla="*/ 118776 w 237559"/>
                <a:gd name="connsiteY15" fmla="*/ 210681 h 439044"/>
                <a:gd name="connsiteX16" fmla="*/ 144151 w 237559"/>
                <a:gd name="connsiteY16" fmla="*/ 233084 h 439044"/>
                <a:gd name="connsiteX17" fmla="*/ 160381 w 237559"/>
                <a:gd name="connsiteY17" fmla="*/ 359042 h 439044"/>
                <a:gd name="connsiteX18" fmla="*/ 166782 w 237559"/>
                <a:gd name="connsiteY18" fmla="*/ 415735 h 439044"/>
                <a:gd name="connsiteX19" fmla="*/ 182784 w 237559"/>
                <a:gd name="connsiteY19" fmla="*/ 434937 h 439044"/>
                <a:gd name="connsiteX20" fmla="*/ 214331 w 237559"/>
                <a:gd name="connsiteY20" fmla="*/ 420764 h 439044"/>
                <a:gd name="connsiteX21" fmla="*/ 210673 w 237559"/>
                <a:gd name="connsiteY21" fmla="*/ 261430 h 439044"/>
                <a:gd name="connsiteX22" fmla="*/ 199015 w 237559"/>
                <a:gd name="connsiteY22" fmla="*/ 223940 h 439044"/>
                <a:gd name="connsiteX23" fmla="*/ 188956 w 237559"/>
                <a:gd name="connsiteY23" fmla="*/ 202223 h 439044"/>
                <a:gd name="connsiteX24" fmla="*/ 179812 w 237559"/>
                <a:gd name="connsiteY24" fmla="*/ 168390 h 439044"/>
                <a:gd name="connsiteX25" fmla="*/ 102774 w 237559"/>
                <a:gd name="connsiteY25" fmla="*/ 66206 h 439044"/>
                <a:gd name="connsiteX26" fmla="*/ 97516 w 237559"/>
                <a:gd name="connsiteY26" fmla="*/ 58205 h 439044"/>
                <a:gd name="connsiteX27" fmla="*/ 107346 w 237559"/>
                <a:gd name="connsiteY27" fmla="*/ 56376 h 439044"/>
                <a:gd name="connsiteX28" fmla="*/ 137979 w 237559"/>
                <a:gd name="connsiteY28" fmla="*/ 77178 h 439044"/>
                <a:gd name="connsiteX29" fmla="*/ 188956 w 237559"/>
                <a:gd name="connsiteY29" fmla="*/ 163361 h 439044"/>
                <a:gd name="connsiteX30" fmla="*/ 203358 w 237559"/>
                <a:gd name="connsiteY30" fmla="*/ 204737 h 439044"/>
                <a:gd name="connsiteX31" fmla="*/ 228276 w 237559"/>
                <a:gd name="connsiteY31" fmla="*/ 209309 h 439044"/>
                <a:gd name="connsiteX32" fmla="*/ 235591 w 237559"/>
                <a:gd name="connsiteY32" fmla="*/ 172505 h 439044"/>
                <a:gd name="connsiteX33" fmla="*/ 221646 w 237559"/>
                <a:gd name="connsiteY33" fmla="*/ 126556 h 439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37559" h="439044">
                  <a:moveTo>
                    <a:pt x="221646" y="126556"/>
                  </a:moveTo>
                  <a:cubicBezTo>
                    <a:pt x="207930" y="85179"/>
                    <a:pt x="182784" y="51347"/>
                    <a:pt x="151466" y="22086"/>
                  </a:cubicBezTo>
                  <a:cubicBezTo>
                    <a:pt x="129520" y="1740"/>
                    <a:pt x="101860" y="-1231"/>
                    <a:pt x="73285" y="369"/>
                  </a:cubicBezTo>
                  <a:cubicBezTo>
                    <a:pt x="65512" y="826"/>
                    <a:pt x="59340" y="1969"/>
                    <a:pt x="54768" y="8598"/>
                  </a:cubicBezTo>
                  <a:cubicBezTo>
                    <a:pt x="46767" y="20714"/>
                    <a:pt x="34651" y="26658"/>
                    <a:pt x="21164" y="31687"/>
                  </a:cubicBezTo>
                  <a:cubicBezTo>
                    <a:pt x="-3296" y="40602"/>
                    <a:pt x="-3296" y="43574"/>
                    <a:pt x="4933" y="68263"/>
                  </a:cubicBezTo>
                  <a:cubicBezTo>
                    <a:pt x="6305" y="72378"/>
                    <a:pt x="7905" y="76493"/>
                    <a:pt x="9734" y="80379"/>
                  </a:cubicBezTo>
                  <a:cubicBezTo>
                    <a:pt x="20707" y="104382"/>
                    <a:pt x="31222" y="128613"/>
                    <a:pt x="42881" y="152159"/>
                  </a:cubicBezTo>
                  <a:cubicBezTo>
                    <a:pt x="64141" y="195365"/>
                    <a:pt x="58883" y="206566"/>
                    <a:pt x="59112" y="224168"/>
                  </a:cubicBezTo>
                  <a:cubicBezTo>
                    <a:pt x="57740" y="265773"/>
                    <a:pt x="49053" y="356528"/>
                    <a:pt x="49053" y="391961"/>
                  </a:cubicBezTo>
                  <a:cubicBezTo>
                    <a:pt x="49053" y="402933"/>
                    <a:pt x="48825" y="413906"/>
                    <a:pt x="49053" y="424879"/>
                  </a:cubicBezTo>
                  <a:cubicBezTo>
                    <a:pt x="49053" y="429222"/>
                    <a:pt x="49282" y="433794"/>
                    <a:pt x="53854" y="436538"/>
                  </a:cubicBezTo>
                  <a:cubicBezTo>
                    <a:pt x="66884" y="444310"/>
                    <a:pt x="89973" y="432880"/>
                    <a:pt x="91344" y="417792"/>
                  </a:cubicBezTo>
                  <a:cubicBezTo>
                    <a:pt x="93859" y="389446"/>
                    <a:pt x="97059" y="361100"/>
                    <a:pt x="97974" y="332296"/>
                  </a:cubicBezTo>
                  <a:cubicBezTo>
                    <a:pt x="99117" y="297320"/>
                    <a:pt x="102774" y="262116"/>
                    <a:pt x="107803" y="227369"/>
                  </a:cubicBezTo>
                  <a:cubicBezTo>
                    <a:pt x="108718" y="221425"/>
                    <a:pt x="110547" y="212967"/>
                    <a:pt x="118776" y="210681"/>
                  </a:cubicBezTo>
                  <a:cubicBezTo>
                    <a:pt x="135007" y="205194"/>
                    <a:pt x="142779" y="228512"/>
                    <a:pt x="144151" y="233084"/>
                  </a:cubicBezTo>
                  <a:cubicBezTo>
                    <a:pt x="148266" y="247943"/>
                    <a:pt x="159238" y="331839"/>
                    <a:pt x="160381" y="359042"/>
                  </a:cubicBezTo>
                  <a:cubicBezTo>
                    <a:pt x="161296" y="377787"/>
                    <a:pt x="162439" y="396990"/>
                    <a:pt x="166782" y="415735"/>
                  </a:cubicBezTo>
                  <a:cubicBezTo>
                    <a:pt x="169297" y="426251"/>
                    <a:pt x="171811" y="433337"/>
                    <a:pt x="182784" y="434937"/>
                  </a:cubicBezTo>
                  <a:cubicBezTo>
                    <a:pt x="193757" y="436538"/>
                    <a:pt x="212274" y="433566"/>
                    <a:pt x="214331" y="420764"/>
                  </a:cubicBezTo>
                  <a:cubicBezTo>
                    <a:pt x="215931" y="410706"/>
                    <a:pt x="213188" y="306693"/>
                    <a:pt x="210673" y="261430"/>
                  </a:cubicBezTo>
                  <a:cubicBezTo>
                    <a:pt x="209988" y="247943"/>
                    <a:pt x="211359" y="233998"/>
                    <a:pt x="199015" y="223940"/>
                  </a:cubicBezTo>
                  <a:cubicBezTo>
                    <a:pt x="192843" y="218910"/>
                    <a:pt x="191242" y="209995"/>
                    <a:pt x="188956" y="202223"/>
                  </a:cubicBezTo>
                  <a:cubicBezTo>
                    <a:pt x="185756" y="191021"/>
                    <a:pt x="183927" y="179134"/>
                    <a:pt x="179812" y="168390"/>
                  </a:cubicBezTo>
                  <a:cubicBezTo>
                    <a:pt x="164268" y="126785"/>
                    <a:pt x="146437" y="86780"/>
                    <a:pt x="102774" y="66206"/>
                  </a:cubicBezTo>
                  <a:cubicBezTo>
                    <a:pt x="99117" y="64605"/>
                    <a:pt x="95688" y="62091"/>
                    <a:pt x="97516" y="58205"/>
                  </a:cubicBezTo>
                  <a:cubicBezTo>
                    <a:pt x="99345" y="54547"/>
                    <a:pt x="103917" y="55004"/>
                    <a:pt x="107346" y="56376"/>
                  </a:cubicBezTo>
                  <a:cubicBezTo>
                    <a:pt x="119233" y="60719"/>
                    <a:pt x="129063" y="68263"/>
                    <a:pt x="137979" y="77178"/>
                  </a:cubicBezTo>
                  <a:cubicBezTo>
                    <a:pt x="161982" y="101639"/>
                    <a:pt x="177984" y="130899"/>
                    <a:pt x="188956" y="163361"/>
                  </a:cubicBezTo>
                  <a:cubicBezTo>
                    <a:pt x="193528" y="177305"/>
                    <a:pt x="197643" y="191250"/>
                    <a:pt x="203358" y="204737"/>
                  </a:cubicBezTo>
                  <a:cubicBezTo>
                    <a:pt x="209530" y="219139"/>
                    <a:pt x="216388" y="220053"/>
                    <a:pt x="228276" y="209309"/>
                  </a:cubicBezTo>
                  <a:cubicBezTo>
                    <a:pt x="239934" y="198794"/>
                    <a:pt x="238334" y="185306"/>
                    <a:pt x="235591" y="172505"/>
                  </a:cubicBezTo>
                  <a:cubicBezTo>
                    <a:pt x="232390" y="156960"/>
                    <a:pt x="226675" y="141872"/>
                    <a:pt x="221646" y="126556"/>
                  </a:cubicBezTo>
                  <a:close/>
                </a:path>
              </a:pathLst>
            </a:custGeom>
            <a:solidFill>
              <a:srgbClr val="7030A0"/>
            </a:solidFill>
            <a:ln w="2286" cap="flat">
              <a:noFill/>
              <a:prstDash val="solid"/>
              <a:miter/>
            </a:ln>
          </p:spPr>
          <p:txBody>
            <a:bodyPr rtlCol="0" anchor="ctr"/>
            <a:lstStyle/>
            <a:p>
              <a:endParaRPr lang="en-US"/>
            </a:p>
          </p:txBody>
        </p:sp>
        <p:sp>
          <p:nvSpPr>
            <p:cNvPr id="129" name="Freeform 440">
              <a:extLst>
                <a:ext uri="{FF2B5EF4-FFF2-40B4-BE49-F238E27FC236}">
                  <a16:creationId xmlns:a16="http://schemas.microsoft.com/office/drawing/2014/main" id="{BCF16E26-1BC1-15C1-DA94-09E26B580A44}"/>
                </a:ext>
              </a:extLst>
            </p:cNvPr>
            <p:cNvSpPr/>
            <p:nvPr/>
          </p:nvSpPr>
          <p:spPr>
            <a:xfrm>
              <a:off x="8597698" y="592302"/>
              <a:ext cx="114985" cy="148423"/>
            </a:xfrm>
            <a:custGeom>
              <a:avLst/>
              <a:gdLst>
                <a:gd name="connsiteX0" fmla="*/ 113157 w 114985"/>
                <a:gd name="connsiteY0" fmla="*/ 70866 h 148423"/>
                <a:gd name="connsiteX1" fmla="*/ 113614 w 114985"/>
                <a:gd name="connsiteY1" fmla="*/ 66294 h 148423"/>
                <a:gd name="connsiteX2" fmla="*/ 113843 w 114985"/>
                <a:gd name="connsiteY2" fmla="*/ 64465 h 148423"/>
                <a:gd name="connsiteX3" fmla="*/ 114072 w 114985"/>
                <a:gd name="connsiteY3" fmla="*/ 61722 h 148423"/>
                <a:gd name="connsiteX4" fmla="*/ 114300 w 114985"/>
                <a:gd name="connsiteY4" fmla="*/ 59436 h 148423"/>
                <a:gd name="connsiteX5" fmla="*/ 114529 w 114985"/>
                <a:gd name="connsiteY5" fmla="*/ 57150 h 148423"/>
                <a:gd name="connsiteX6" fmla="*/ 114757 w 114985"/>
                <a:gd name="connsiteY6" fmla="*/ 54407 h 148423"/>
                <a:gd name="connsiteX7" fmla="*/ 114757 w 114985"/>
                <a:gd name="connsiteY7" fmla="*/ 52578 h 148423"/>
                <a:gd name="connsiteX8" fmla="*/ 114986 w 114985"/>
                <a:gd name="connsiteY8" fmla="*/ 49606 h 148423"/>
                <a:gd name="connsiteX9" fmla="*/ 114986 w 114985"/>
                <a:gd name="connsiteY9" fmla="*/ 48006 h 148423"/>
                <a:gd name="connsiteX10" fmla="*/ 114986 w 114985"/>
                <a:gd name="connsiteY10" fmla="*/ 44806 h 148423"/>
                <a:gd name="connsiteX11" fmla="*/ 114986 w 114985"/>
                <a:gd name="connsiteY11" fmla="*/ 43663 h 148423"/>
                <a:gd name="connsiteX12" fmla="*/ 114986 w 114985"/>
                <a:gd name="connsiteY12" fmla="*/ 40234 h 148423"/>
                <a:gd name="connsiteX13" fmla="*/ 114986 w 114985"/>
                <a:gd name="connsiteY13" fmla="*/ 39319 h 148423"/>
                <a:gd name="connsiteX14" fmla="*/ 114986 w 114985"/>
                <a:gd name="connsiteY14" fmla="*/ 35433 h 148423"/>
                <a:gd name="connsiteX15" fmla="*/ 114986 w 114985"/>
                <a:gd name="connsiteY15" fmla="*/ 35204 h 148423"/>
                <a:gd name="connsiteX16" fmla="*/ 109957 w 114985"/>
                <a:gd name="connsiteY16" fmla="*/ 0 h 148423"/>
                <a:gd name="connsiteX17" fmla="*/ 106528 w 114985"/>
                <a:gd name="connsiteY17" fmla="*/ 22403 h 148423"/>
                <a:gd name="connsiteX18" fmla="*/ 88011 w 114985"/>
                <a:gd name="connsiteY18" fmla="*/ 77953 h 148423"/>
                <a:gd name="connsiteX19" fmla="*/ 41834 w 114985"/>
                <a:gd name="connsiteY19" fmla="*/ 112014 h 148423"/>
                <a:gd name="connsiteX20" fmla="*/ 16231 w 114985"/>
                <a:gd name="connsiteY20" fmla="*/ 115672 h 148423"/>
                <a:gd name="connsiteX21" fmla="*/ 16231 w 114985"/>
                <a:gd name="connsiteY21" fmla="*/ 115672 h 148423"/>
                <a:gd name="connsiteX22" fmla="*/ 8458 w 114985"/>
                <a:gd name="connsiteY22" fmla="*/ 126644 h 148423"/>
                <a:gd name="connsiteX23" fmla="*/ 8458 w 114985"/>
                <a:gd name="connsiteY23" fmla="*/ 126644 h 148423"/>
                <a:gd name="connsiteX24" fmla="*/ 4344 w 114985"/>
                <a:gd name="connsiteY24" fmla="*/ 131902 h 148423"/>
                <a:gd name="connsiteX25" fmla="*/ 4115 w 114985"/>
                <a:gd name="connsiteY25" fmla="*/ 132131 h 148423"/>
                <a:gd name="connsiteX26" fmla="*/ 0 w 114985"/>
                <a:gd name="connsiteY26" fmla="*/ 137389 h 148423"/>
                <a:gd name="connsiteX27" fmla="*/ 32233 w 114985"/>
                <a:gd name="connsiteY27" fmla="*/ 146533 h 148423"/>
                <a:gd name="connsiteX28" fmla="*/ 82296 w 114985"/>
                <a:gd name="connsiteY28" fmla="*/ 115443 h 148423"/>
                <a:gd name="connsiteX29" fmla="*/ 97612 w 114985"/>
                <a:gd name="connsiteY29" fmla="*/ 95326 h 148423"/>
                <a:gd name="connsiteX30" fmla="*/ 113157 w 114985"/>
                <a:gd name="connsiteY30" fmla="*/ 70866 h 148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14985" h="148423">
                  <a:moveTo>
                    <a:pt x="113157" y="70866"/>
                  </a:moveTo>
                  <a:cubicBezTo>
                    <a:pt x="113386" y="69266"/>
                    <a:pt x="113386" y="67666"/>
                    <a:pt x="113614" y="66294"/>
                  </a:cubicBezTo>
                  <a:cubicBezTo>
                    <a:pt x="113614" y="65608"/>
                    <a:pt x="113614" y="65151"/>
                    <a:pt x="113843" y="64465"/>
                  </a:cubicBezTo>
                  <a:cubicBezTo>
                    <a:pt x="113843" y="63551"/>
                    <a:pt x="114072" y="62636"/>
                    <a:pt x="114072" y="61722"/>
                  </a:cubicBezTo>
                  <a:cubicBezTo>
                    <a:pt x="114072" y="61036"/>
                    <a:pt x="114300" y="60122"/>
                    <a:pt x="114300" y="59436"/>
                  </a:cubicBezTo>
                  <a:cubicBezTo>
                    <a:pt x="114300" y="58750"/>
                    <a:pt x="114300" y="58064"/>
                    <a:pt x="114529" y="57150"/>
                  </a:cubicBezTo>
                  <a:cubicBezTo>
                    <a:pt x="114529" y="56236"/>
                    <a:pt x="114529" y="55321"/>
                    <a:pt x="114757" y="54407"/>
                  </a:cubicBezTo>
                  <a:cubicBezTo>
                    <a:pt x="114757" y="53721"/>
                    <a:pt x="114757" y="53264"/>
                    <a:pt x="114757" y="52578"/>
                  </a:cubicBezTo>
                  <a:cubicBezTo>
                    <a:pt x="114757" y="51664"/>
                    <a:pt x="114757" y="50521"/>
                    <a:pt x="114986" y="49606"/>
                  </a:cubicBezTo>
                  <a:cubicBezTo>
                    <a:pt x="114986" y="49149"/>
                    <a:pt x="114986" y="48692"/>
                    <a:pt x="114986" y="48006"/>
                  </a:cubicBezTo>
                  <a:cubicBezTo>
                    <a:pt x="114986" y="46863"/>
                    <a:pt x="114986" y="45949"/>
                    <a:pt x="114986" y="44806"/>
                  </a:cubicBezTo>
                  <a:cubicBezTo>
                    <a:pt x="114986" y="44348"/>
                    <a:pt x="114986" y="44120"/>
                    <a:pt x="114986" y="43663"/>
                  </a:cubicBezTo>
                  <a:cubicBezTo>
                    <a:pt x="114986" y="42520"/>
                    <a:pt x="114986" y="41377"/>
                    <a:pt x="114986" y="40234"/>
                  </a:cubicBezTo>
                  <a:cubicBezTo>
                    <a:pt x="114986" y="40005"/>
                    <a:pt x="114986" y="39776"/>
                    <a:pt x="114986" y="39319"/>
                  </a:cubicBezTo>
                  <a:cubicBezTo>
                    <a:pt x="114986" y="37948"/>
                    <a:pt x="114986" y="36805"/>
                    <a:pt x="114986" y="35433"/>
                  </a:cubicBezTo>
                  <a:cubicBezTo>
                    <a:pt x="114986" y="35433"/>
                    <a:pt x="114986" y="35204"/>
                    <a:pt x="114986" y="35204"/>
                  </a:cubicBezTo>
                  <a:cubicBezTo>
                    <a:pt x="114529" y="23317"/>
                    <a:pt x="113157" y="11659"/>
                    <a:pt x="109957" y="0"/>
                  </a:cubicBezTo>
                  <a:cubicBezTo>
                    <a:pt x="108814" y="7544"/>
                    <a:pt x="107671" y="15088"/>
                    <a:pt x="106528" y="22403"/>
                  </a:cubicBezTo>
                  <a:cubicBezTo>
                    <a:pt x="103327" y="41377"/>
                    <a:pt x="99213" y="61951"/>
                    <a:pt x="88011" y="77953"/>
                  </a:cubicBezTo>
                  <a:cubicBezTo>
                    <a:pt x="76581" y="94183"/>
                    <a:pt x="61494" y="106985"/>
                    <a:pt x="41834" y="112014"/>
                  </a:cubicBezTo>
                  <a:cubicBezTo>
                    <a:pt x="33604" y="114071"/>
                    <a:pt x="24918" y="115214"/>
                    <a:pt x="16231" y="115672"/>
                  </a:cubicBezTo>
                  <a:cubicBezTo>
                    <a:pt x="16231" y="115672"/>
                    <a:pt x="16231" y="115672"/>
                    <a:pt x="16231" y="115672"/>
                  </a:cubicBezTo>
                  <a:cubicBezTo>
                    <a:pt x="13716" y="119329"/>
                    <a:pt x="11202" y="122987"/>
                    <a:pt x="8458" y="126644"/>
                  </a:cubicBezTo>
                  <a:cubicBezTo>
                    <a:pt x="8458" y="126644"/>
                    <a:pt x="8458" y="126644"/>
                    <a:pt x="8458" y="126644"/>
                  </a:cubicBezTo>
                  <a:cubicBezTo>
                    <a:pt x="7087" y="128473"/>
                    <a:pt x="5715" y="130302"/>
                    <a:pt x="4344" y="131902"/>
                  </a:cubicBezTo>
                  <a:cubicBezTo>
                    <a:pt x="4344" y="131902"/>
                    <a:pt x="4344" y="131902"/>
                    <a:pt x="4115" y="132131"/>
                  </a:cubicBezTo>
                  <a:cubicBezTo>
                    <a:pt x="2743" y="133960"/>
                    <a:pt x="1372" y="135560"/>
                    <a:pt x="0" y="137389"/>
                  </a:cubicBezTo>
                  <a:cubicBezTo>
                    <a:pt x="10516" y="142875"/>
                    <a:pt x="21946" y="143789"/>
                    <a:pt x="32233" y="146533"/>
                  </a:cubicBezTo>
                  <a:cubicBezTo>
                    <a:pt x="57836" y="153391"/>
                    <a:pt x="74067" y="141275"/>
                    <a:pt x="82296" y="115443"/>
                  </a:cubicBezTo>
                  <a:cubicBezTo>
                    <a:pt x="85039" y="106528"/>
                    <a:pt x="88926" y="98527"/>
                    <a:pt x="97612" y="95326"/>
                  </a:cubicBezTo>
                  <a:cubicBezTo>
                    <a:pt x="109271" y="90754"/>
                    <a:pt x="112243" y="80924"/>
                    <a:pt x="113157" y="70866"/>
                  </a:cubicBezTo>
                  <a:close/>
                </a:path>
              </a:pathLst>
            </a:custGeom>
            <a:solidFill>
              <a:srgbClr val="FFFFFF"/>
            </a:solidFill>
            <a:ln w="2286" cap="flat">
              <a:noFill/>
              <a:prstDash val="solid"/>
              <a:miter/>
            </a:ln>
          </p:spPr>
          <p:txBody>
            <a:bodyPr rtlCol="0" anchor="ctr"/>
            <a:lstStyle/>
            <a:p>
              <a:endParaRPr lang="en-US"/>
            </a:p>
          </p:txBody>
        </p:sp>
        <p:sp>
          <p:nvSpPr>
            <p:cNvPr id="130" name="Freeform 441">
              <a:extLst>
                <a:ext uri="{FF2B5EF4-FFF2-40B4-BE49-F238E27FC236}">
                  <a16:creationId xmlns:a16="http://schemas.microsoft.com/office/drawing/2014/main" id="{BCC2DDBD-7D28-4940-5617-61A1F18ED653}"/>
                </a:ext>
              </a:extLst>
            </p:cNvPr>
            <p:cNvSpPr/>
            <p:nvPr/>
          </p:nvSpPr>
          <p:spPr>
            <a:xfrm>
              <a:off x="8245654" y="603504"/>
              <a:ext cx="394335" cy="168021"/>
            </a:xfrm>
            <a:custGeom>
              <a:avLst/>
              <a:gdLst>
                <a:gd name="connsiteX0" fmla="*/ 317297 w 394335"/>
                <a:gd name="connsiteY0" fmla="*/ 120929 h 168021"/>
                <a:gd name="connsiteX1" fmla="*/ 337871 w 394335"/>
                <a:gd name="connsiteY1" fmla="*/ 118186 h 168021"/>
                <a:gd name="connsiteX2" fmla="*/ 341300 w 394335"/>
                <a:gd name="connsiteY2" fmla="*/ 115214 h 168021"/>
                <a:gd name="connsiteX3" fmla="*/ 342214 w 394335"/>
                <a:gd name="connsiteY3" fmla="*/ 114300 h 168021"/>
                <a:gd name="connsiteX4" fmla="*/ 344958 w 394335"/>
                <a:gd name="connsiteY4" fmla="*/ 111785 h 168021"/>
                <a:gd name="connsiteX5" fmla="*/ 345643 w 394335"/>
                <a:gd name="connsiteY5" fmla="*/ 111100 h 168021"/>
                <a:gd name="connsiteX6" fmla="*/ 349072 w 394335"/>
                <a:gd name="connsiteY6" fmla="*/ 107671 h 168021"/>
                <a:gd name="connsiteX7" fmla="*/ 349987 w 394335"/>
                <a:gd name="connsiteY7" fmla="*/ 106756 h 168021"/>
                <a:gd name="connsiteX8" fmla="*/ 352501 w 394335"/>
                <a:gd name="connsiteY8" fmla="*/ 104013 h 168021"/>
                <a:gd name="connsiteX9" fmla="*/ 353416 w 394335"/>
                <a:gd name="connsiteY9" fmla="*/ 102870 h 168021"/>
                <a:gd name="connsiteX10" fmla="*/ 356616 w 394335"/>
                <a:gd name="connsiteY10" fmla="*/ 99212 h 168021"/>
                <a:gd name="connsiteX11" fmla="*/ 357073 w 394335"/>
                <a:gd name="connsiteY11" fmla="*/ 98755 h 168021"/>
                <a:gd name="connsiteX12" fmla="*/ 359817 w 394335"/>
                <a:gd name="connsiteY12" fmla="*/ 95326 h 168021"/>
                <a:gd name="connsiteX13" fmla="*/ 360960 w 394335"/>
                <a:gd name="connsiteY13" fmla="*/ 93955 h 168021"/>
                <a:gd name="connsiteX14" fmla="*/ 363017 w 394335"/>
                <a:gd name="connsiteY14" fmla="*/ 90983 h 168021"/>
                <a:gd name="connsiteX15" fmla="*/ 363931 w 394335"/>
                <a:gd name="connsiteY15" fmla="*/ 89611 h 168021"/>
                <a:gd name="connsiteX16" fmla="*/ 366675 w 394335"/>
                <a:gd name="connsiteY16" fmla="*/ 85496 h 168021"/>
                <a:gd name="connsiteX17" fmla="*/ 367818 w 394335"/>
                <a:gd name="connsiteY17" fmla="*/ 83896 h 168021"/>
                <a:gd name="connsiteX18" fmla="*/ 369646 w 394335"/>
                <a:gd name="connsiteY18" fmla="*/ 81153 h 168021"/>
                <a:gd name="connsiteX19" fmla="*/ 370789 w 394335"/>
                <a:gd name="connsiteY19" fmla="*/ 79324 h 168021"/>
                <a:gd name="connsiteX20" fmla="*/ 372618 w 394335"/>
                <a:gd name="connsiteY20" fmla="*/ 76124 h 168021"/>
                <a:gd name="connsiteX21" fmla="*/ 373990 w 394335"/>
                <a:gd name="connsiteY21" fmla="*/ 73381 h 168021"/>
                <a:gd name="connsiteX22" fmla="*/ 375361 w 394335"/>
                <a:gd name="connsiteY22" fmla="*/ 70637 h 168021"/>
                <a:gd name="connsiteX23" fmla="*/ 376504 w 394335"/>
                <a:gd name="connsiteY23" fmla="*/ 68351 h 168021"/>
                <a:gd name="connsiteX24" fmla="*/ 377647 w 394335"/>
                <a:gd name="connsiteY24" fmla="*/ 65837 h 168021"/>
                <a:gd name="connsiteX25" fmla="*/ 379019 w 394335"/>
                <a:gd name="connsiteY25" fmla="*/ 62636 h 168021"/>
                <a:gd name="connsiteX26" fmla="*/ 380619 w 394335"/>
                <a:gd name="connsiteY26" fmla="*/ 59207 h 168021"/>
                <a:gd name="connsiteX27" fmla="*/ 381762 w 394335"/>
                <a:gd name="connsiteY27" fmla="*/ 56464 h 168021"/>
                <a:gd name="connsiteX28" fmla="*/ 382677 w 394335"/>
                <a:gd name="connsiteY28" fmla="*/ 54407 h 168021"/>
                <a:gd name="connsiteX29" fmla="*/ 383820 w 394335"/>
                <a:gd name="connsiteY29" fmla="*/ 51435 h 168021"/>
                <a:gd name="connsiteX30" fmla="*/ 384505 w 394335"/>
                <a:gd name="connsiteY30" fmla="*/ 49606 h 168021"/>
                <a:gd name="connsiteX31" fmla="*/ 386563 w 394335"/>
                <a:gd name="connsiteY31" fmla="*/ 43891 h 168021"/>
                <a:gd name="connsiteX32" fmla="*/ 387020 w 394335"/>
                <a:gd name="connsiteY32" fmla="*/ 42291 h 168021"/>
                <a:gd name="connsiteX33" fmla="*/ 387934 w 394335"/>
                <a:gd name="connsiteY33" fmla="*/ 39091 h 168021"/>
                <a:gd name="connsiteX34" fmla="*/ 388392 w 394335"/>
                <a:gd name="connsiteY34" fmla="*/ 37490 h 168021"/>
                <a:gd name="connsiteX35" fmla="*/ 391135 w 394335"/>
                <a:gd name="connsiteY35" fmla="*/ 26518 h 168021"/>
                <a:gd name="connsiteX36" fmla="*/ 391363 w 394335"/>
                <a:gd name="connsiteY36" fmla="*/ 25146 h 168021"/>
                <a:gd name="connsiteX37" fmla="*/ 392049 w 394335"/>
                <a:gd name="connsiteY37" fmla="*/ 21488 h 168021"/>
                <a:gd name="connsiteX38" fmla="*/ 392049 w 394335"/>
                <a:gd name="connsiteY38" fmla="*/ 21031 h 168021"/>
                <a:gd name="connsiteX39" fmla="*/ 393192 w 394335"/>
                <a:gd name="connsiteY39" fmla="*/ 13716 h 168021"/>
                <a:gd name="connsiteX40" fmla="*/ 393421 w 394335"/>
                <a:gd name="connsiteY40" fmla="*/ 12573 h 168021"/>
                <a:gd name="connsiteX41" fmla="*/ 393878 w 394335"/>
                <a:gd name="connsiteY41" fmla="*/ 8915 h 168021"/>
                <a:gd name="connsiteX42" fmla="*/ 393878 w 394335"/>
                <a:gd name="connsiteY42" fmla="*/ 7544 h 168021"/>
                <a:gd name="connsiteX43" fmla="*/ 394335 w 394335"/>
                <a:gd name="connsiteY43" fmla="*/ 0 h 168021"/>
                <a:gd name="connsiteX44" fmla="*/ 394335 w 394335"/>
                <a:gd name="connsiteY44" fmla="*/ 0 h 168021"/>
                <a:gd name="connsiteX45" fmla="*/ 352273 w 394335"/>
                <a:gd name="connsiteY45" fmla="*/ 44348 h 168021"/>
                <a:gd name="connsiteX46" fmla="*/ 256261 w 394335"/>
                <a:gd name="connsiteY46" fmla="*/ 76124 h 168021"/>
                <a:gd name="connsiteX47" fmla="*/ 173736 w 394335"/>
                <a:gd name="connsiteY47" fmla="*/ 74295 h 168021"/>
                <a:gd name="connsiteX48" fmla="*/ 89840 w 394335"/>
                <a:gd name="connsiteY48" fmla="*/ 74752 h 168021"/>
                <a:gd name="connsiteX49" fmla="*/ 73152 w 394335"/>
                <a:gd name="connsiteY49" fmla="*/ 78410 h 168021"/>
                <a:gd name="connsiteX50" fmla="*/ 73152 w 394335"/>
                <a:gd name="connsiteY50" fmla="*/ 78410 h 168021"/>
                <a:gd name="connsiteX51" fmla="*/ 69952 w 394335"/>
                <a:gd name="connsiteY51" fmla="*/ 84353 h 168021"/>
                <a:gd name="connsiteX52" fmla="*/ 68580 w 394335"/>
                <a:gd name="connsiteY52" fmla="*/ 86639 h 168021"/>
                <a:gd name="connsiteX53" fmla="*/ 65151 w 394335"/>
                <a:gd name="connsiteY53" fmla="*/ 92354 h 168021"/>
                <a:gd name="connsiteX54" fmla="*/ 63780 w 394335"/>
                <a:gd name="connsiteY54" fmla="*/ 94412 h 168021"/>
                <a:gd name="connsiteX55" fmla="*/ 59893 w 394335"/>
                <a:gd name="connsiteY55" fmla="*/ 100355 h 168021"/>
                <a:gd name="connsiteX56" fmla="*/ 58750 w 394335"/>
                <a:gd name="connsiteY56" fmla="*/ 101956 h 168021"/>
                <a:gd name="connsiteX57" fmla="*/ 54636 w 394335"/>
                <a:gd name="connsiteY57" fmla="*/ 107899 h 168021"/>
                <a:gd name="connsiteX58" fmla="*/ 53721 w 394335"/>
                <a:gd name="connsiteY58" fmla="*/ 109042 h 168021"/>
                <a:gd name="connsiteX59" fmla="*/ 49378 w 394335"/>
                <a:gd name="connsiteY59" fmla="*/ 114757 h 168021"/>
                <a:gd name="connsiteX60" fmla="*/ 48463 w 394335"/>
                <a:gd name="connsiteY60" fmla="*/ 115900 h 168021"/>
                <a:gd name="connsiteX61" fmla="*/ 43663 w 394335"/>
                <a:gd name="connsiteY61" fmla="*/ 121844 h 168021"/>
                <a:gd name="connsiteX62" fmla="*/ 42520 w 394335"/>
                <a:gd name="connsiteY62" fmla="*/ 123215 h 168021"/>
                <a:gd name="connsiteX63" fmla="*/ 37262 w 394335"/>
                <a:gd name="connsiteY63" fmla="*/ 129159 h 168021"/>
                <a:gd name="connsiteX64" fmla="*/ 36119 w 394335"/>
                <a:gd name="connsiteY64" fmla="*/ 130302 h 168021"/>
                <a:gd name="connsiteX65" fmla="*/ 30404 w 394335"/>
                <a:gd name="connsiteY65" fmla="*/ 136017 h 168021"/>
                <a:gd name="connsiteX66" fmla="*/ 29718 w 394335"/>
                <a:gd name="connsiteY66" fmla="*/ 136703 h 168021"/>
                <a:gd name="connsiteX67" fmla="*/ 23546 w 394335"/>
                <a:gd name="connsiteY67" fmla="*/ 142646 h 168021"/>
                <a:gd name="connsiteX68" fmla="*/ 0 w 394335"/>
                <a:gd name="connsiteY68" fmla="*/ 168021 h 168021"/>
                <a:gd name="connsiteX69" fmla="*/ 115900 w 394335"/>
                <a:gd name="connsiteY69" fmla="*/ 127787 h 168021"/>
                <a:gd name="connsiteX70" fmla="*/ 251689 w 394335"/>
                <a:gd name="connsiteY70" fmla="*/ 109499 h 168021"/>
                <a:gd name="connsiteX71" fmla="*/ 317297 w 394335"/>
                <a:gd name="connsiteY71" fmla="*/ 120929 h 168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394335" h="168021">
                  <a:moveTo>
                    <a:pt x="317297" y="120929"/>
                  </a:moveTo>
                  <a:cubicBezTo>
                    <a:pt x="324155" y="123901"/>
                    <a:pt x="331242" y="123444"/>
                    <a:pt x="337871" y="118186"/>
                  </a:cubicBezTo>
                  <a:cubicBezTo>
                    <a:pt x="339014" y="117272"/>
                    <a:pt x="340157" y="116129"/>
                    <a:pt x="341300" y="115214"/>
                  </a:cubicBezTo>
                  <a:cubicBezTo>
                    <a:pt x="341529" y="114986"/>
                    <a:pt x="341986" y="114529"/>
                    <a:pt x="342214" y="114300"/>
                  </a:cubicBezTo>
                  <a:cubicBezTo>
                    <a:pt x="343129" y="113386"/>
                    <a:pt x="344043" y="112700"/>
                    <a:pt x="344958" y="111785"/>
                  </a:cubicBezTo>
                  <a:cubicBezTo>
                    <a:pt x="345186" y="111557"/>
                    <a:pt x="345415" y="111328"/>
                    <a:pt x="345643" y="111100"/>
                  </a:cubicBezTo>
                  <a:cubicBezTo>
                    <a:pt x="346786" y="109957"/>
                    <a:pt x="347929" y="108814"/>
                    <a:pt x="349072" y="107671"/>
                  </a:cubicBezTo>
                  <a:cubicBezTo>
                    <a:pt x="349301" y="107442"/>
                    <a:pt x="349530" y="106985"/>
                    <a:pt x="349987" y="106756"/>
                  </a:cubicBezTo>
                  <a:cubicBezTo>
                    <a:pt x="350901" y="105842"/>
                    <a:pt x="351587" y="104927"/>
                    <a:pt x="352501" y="104013"/>
                  </a:cubicBezTo>
                  <a:cubicBezTo>
                    <a:pt x="352730" y="103556"/>
                    <a:pt x="353187" y="103327"/>
                    <a:pt x="353416" y="102870"/>
                  </a:cubicBezTo>
                  <a:cubicBezTo>
                    <a:pt x="354559" y="101727"/>
                    <a:pt x="355473" y="100355"/>
                    <a:pt x="356616" y="99212"/>
                  </a:cubicBezTo>
                  <a:cubicBezTo>
                    <a:pt x="356845" y="98984"/>
                    <a:pt x="356845" y="98755"/>
                    <a:pt x="357073" y="98755"/>
                  </a:cubicBezTo>
                  <a:cubicBezTo>
                    <a:pt x="357988" y="97612"/>
                    <a:pt x="358902" y="96469"/>
                    <a:pt x="359817" y="95326"/>
                  </a:cubicBezTo>
                  <a:cubicBezTo>
                    <a:pt x="360274" y="94869"/>
                    <a:pt x="360502" y="94412"/>
                    <a:pt x="360960" y="93955"/>
                  </a:cubicBezTo>
                  <a:cubicBezTo>
                    <a:pt x="361645" y="93040"/>
                    <a:pt x="362331" y="91897"/>
                    <a:pt x="363017" y="90983"/>
                  </a:cubicBezTo>
                  <a:cubicBezTo>
                    <a:pt x="363246" y="90526"/>
                    <a:pt x="363703" y="90068"/>
                    <a:pt x="363931" y="89611"/>
                  </a:cubicBezTo>
                  <a:cubicBezTo>
                    <a:pt x="364846" y="88240"/>
                    <a:pt x="365760" y="86868"/>
                    <a:pt x="366675" y="85496"/>
                  </a:cubicBezTo>
                  <a:cubicBezTo>
                    <a:pt x="367132" y="85039"/>
                    <a:pt x="367360" y="84353"/>
                    <a:pt x="367818" y="83896"/>
                  </a:cubicBezTo>
                  <a:cubicBezTo>
                    <a:pt x="368503" y="82982"/>
                    <a:pt x="368961" y="82067"/>
                    <a:pt x="369646" y="81153"/>
                  </a:cubicBezTo>
                  <a:cubicBezTo>
                    <a:pt x="370104" y="80467"/>
                    <a:pt x="370332" y="79781"/>
                    <a:pt x="370789" y="79324"/>
                  </a:cubicBezTo>
                  <a:cubicBezTo>
                    <a:pt x="371475" y="78181"/>
                    <a:pt x="372161" y="77038"/>
                    <a:pt x="372618" y="76124"/>
                  </a:cubicBezTo>
                  <a:cubicBezTo>
                    <a:pt x="373075" y="75209"/>
                    <a:pt x="373533" y="74295"/>
                    <a:pt x="373990" y="73381"/>
                  </a:cubicBezTo>
                  <a:cubicBezTo>
                    <a:pt x="374447" y="72466"/>
                    <a:pt x="374904" y="71552"/>
                    <a:pt x="375361" y="70637"/>
                  </a:cubicBezTo>
                  <a:cubicBezTo>
                    <a:pt x="375819" y="69952"/>
                    <a:pt x="376047" y="69037"/>
                    <a:pt x="376504" y="68351"/>
                  </a:cubicBezTo>
                  <a:cubicBezTo>
                    <a:pt x="376962" y="67437"/>
                    <a:pt x="377190" y="66751"/>
                    <a:pt x="377647" y="65837"/>
                  </a:cubicBezTo>
                  <a:cubicBezTo>
                    <a:pt x="378105" y="64694"/>
                    <a:pt x="378562" y="63779"/>
                    <a:pt x="379019" y="62636"/>
                  </a:cubicBezTo>
                  <a:cubicBezTo>
                    <a:pt x="379476" y="61493"/>
                    <a:pt x="379933" y="60350"/>
                    <a:pt x="380619" y="59207"/>
                  </a:cubicBezTo>
                  <a:cubicBezTo>
                    <a:pt x="381076" y="58293"/>
                    <a:pt x="381305" y="57379"/>
                    <a:pt x="381762" y="56464"/>
                  </a:cubicBezTo>
                  <a:cubicBezTo>
                    <a:pt x="381991" y="55778"/>
                    <a:pt x="382219" y="55093"/>
                    <a:pt x="382677" y="54407"/>
                  </a:cubicBezTo>
                  <a:cubicBezTo>
                    <a:pt x="383134" y="53492"/>
                    <a:pt x="383362" y="52349"/>
                    <a:pt x="383820" y="51435"/>
                  </a:cubicBezTo>
                  <a:cubicBezTo>
                    <a:pt x="384048" y="50749"/>
                    <a:pt x="384277" y="50292"/>
                    <a:pt x="384505" y="49606"/>
                  </a:cubicBezTo>
                  <a:cubicBezTo>
                    <a:pt x="385191" y="47777"/>
                    <a:pt x="385877" y="45949"/>
                    <a:pt x="386563" y="43891"/>
                  </a:cubicBezTo>
                  <a:cubicBezTo>
                    <a:pt x="386791" y="43434"/>
                    <a:pt x="387020" y="42748"/>
                    <a:pt x="387020" y="42291"/>
                  </a:cubicBezTo>
                  <a:cubicBezTo>
                    <a:pt x="387249" y="41148"/>
                    <a:pt x="387706" y="40005"/>
                    <a:pt x="387934" y="39091"/>
                  </a:cubicBezTo>
                  <a:cubicBezTo>
                    <a:pt x="388163" y="38633"/>
                    <a:pt x="388163" y="37948"/>
                    <a:pt x="388392" y="37490"/>
                  </a:cubicBezTo>
                  <a:cubicBezTo>
                    <a:pt x="389535" y="33833"/>
                    <a:pt x="390220" y="30175"/>
                    <a:pt x="391135" y="26518"/>
                  </a:cubicBezTo>
                  <a:cubicBezTo>
                    <a:pt x="391135" y="26060"/>
                    <a:pt x="391363" y="25603"/>
                    <a:pt x="391363" y="25146"/>
                  </a:cubicBezTo>
                  <a:cubicBezTo>
                    <a:pt x="391592" y="24003"/>
                    <a:pt x="391821" y="22860"/>
                    <a:pt x="392049" y="21488"/>
                  </a:cubicBezTo>
                  <a:cubicBezTo>
                    <a:pt x="392049" y="21260"/>
                    <a:pt x="392049" y="21260"/>
                    <a:pt x="392049" y="21031"/>
                  </a:cubicBezTo>
                  <a:cubicBezTo>
                    <a:pt x="392506" y="18517"/>
                    <a:pt x="392735" y="16002"/>
                    <a:pt x="393192" y="13716"/>
                  </a:cubicBezTo>
                  <a:cubicBezTo>
                    <a:pt x="393192" y="13259"/>
                    <a:pt x="393192" y="13030"/>
                    <a:pt x="393421" y="12573"/>
                  </a:cubicBezTo>
                  <a:cubicBezTo>
                    <a:pt x="393649" y="11430"/>
                    <a:pt x="393649" y="10287"/>
                    <a:pt x="393878" y="8915"/>
                  </a:cubicBezTo>
                  <a:cubicBezTo>
                    <a:pt x="393878" y="8458"/>
                    <a:pt x="393878" y="8001"/>
                    <a:pt x="393878" y="7544"/>
                  </a:cubicBezTo>
                  <a:cubicBezTo>
                    <a:pt x="394107" y="5029"/>
                    <a:pt x="394335" y="2515"/>
                    <a:pt x="394335" y="0"/>
                  </a:cubicBezTo>
                  <a:cubicBezTo>
                    <a:pt x="394335" y="0"/>
                    <a:pt x="394335" y="0"/>
                    <a:pt x="394335" y="0"/>
                  </a:cubicBezTo>
                  <a:cubicBezTo>
                    <a:pt x="383820" y="17374"/>
                    <a:pt x="369189" y="32233"/>
                    <a:pt x="352273" y="44348"/>
                  </a:cubicBezTo>
                  <a:cubicBezTo>
                    <a:pt x="323926" y="64465"/>
                    <a:pt x="290322" y="72695"/>
                    <a:pt x="256261" y="76124"/>
                  </a:cubicBezTo>
                  <a:cubicBezTo>
                    <a:pt x="228829" y="78867"/>
                    <a:pt x="201168" y="76124"/>
                    <a:pt x="173736" y="74295"/>
                  </a:cubicBezTo>
                  <a:cubicBezTo>
                    <a:pt x="145847" y="72466"/>
                    <a:pt x="117729" y="71780"/>
                    <a:pt x="89840" y="74752"/>
                  </a:cubicBezTo>
                  <a:cubicBezTo>
                    <a:pt x="84125" y="75667"/>
                    <a:pt x="78639" y="76810"/>
                    <a:pt x="73152" y="78410"/>
                  </a:cubicBezTo>
                  <a:cubicBezTo>
                    <a:pt x="73152" y="78410"/>
                    <a:pt x="73152" y="78410"/>
                    <a:pt x="73152" y="78410"/>
                  </a:cubicBezTo>
                  <a:cubicBezTo>
                    <a:pt x="72009" y="80467"/>
                    <a:pt x="71095" y="82296"/>
                    <a:pt x="69952" y="84353"/>
                  </a:cubicBezTo>
                  <a:cubicBezTo>
                    <a:pt x="69495" y="85039"/>
                    <a:pt x="69037" y="85954"/>
                    <a:pt x="68580" y="86639"/>
                  </a:cubicBezTo>
                  <a:cubicBezTo>
                    <a:pt x="67437" y="88697"/>
                    <a:pt x="66294" y="90526"/>
                    <a:pt x="65151" y="92354"/>
                  </a:cubicBezTo>
                  <a:cubicBezTo>
                    <a:pt x="64694" y="93040"/>
                    <a:pt x="64237" y="93726"/>
                    <a:pt x="63780" y="94412"/>
                  </a:cubicBezTo>
                  <a:cubicBezTo>
                    <a:pt x="62637" y="96469"/>
                    <a:pt x="61265" y="98298"/>
                    <a:pt x="59893" y="100355"/>
                  </a:cubicBezTo>
                  <a:cubicBezTo>
                    <a:pt x="59436" y="101041"/>
                    <a:pt x="59208" y="101498"/>
                    <a:pt x="58750" y="101956"/>
                  </a:cubicBezTo>
                  <a:cubicBezTo>
                    <a:pt x="57379" y="104013"/>
                    <a:pt x="56007" y="105842"/>
                    <a:pt x="54636" y="107899"/>
                  </a:cubicBezTo>
                  <a:cubicBezTo>
                    <a:pt x="54407" y="108356"/>
                    <a:pt x="53950" y="108585"/>
                    <a:pt x="53721" y="109042"/>
                  </a:cubicBezTo>
                  <a:cubicBezTo>
                    <a:pt x="52350" y="110871"/>
                    <a:pt x="50749" y="112928"/>
                    <a:pt x="49378" y="114757"/>
                  </a:cubicBezTo>
                  <a:cubicBezTo>
                    <a:pt x="49149" y="115214"/>
                    <a:pt x="48692" y="115443"/>
                    <a:pt x="48463" y="115900"/>
                  </a:cubicBezTo>
                  <a:cubicBezTo>
                    <a:pt x="46863" y="117958"/>
                    <a:pt x="45263" y="120015"/>
                    <a:pt x="43663" y="121844"/>
                  </a:cubicBezTo>
                  <a:cubicBezTo>
                    <a:pt x="43206" y="122301"/>
                    <a:pt x="42977" y="122758"/>
                    <a:pt x="42520" y="123215"/>
                  </a:cubicBezTo>
                  <a:cubicBezTo>
                    <a:pt x="40920" y="125273"/>
                    <a:pt x="39091" y="127102"/>
                    <a:pt x="37262" y="129159"/>
                  </a:cubicBezTo>
                  <a:cubicBezTo>
                    <a:pt x="36805" y="129616"/>
                    <a:pt x="36576" y="129845"/>
                    <a:pt x="36119" y="130302"/>
                  </a:cubicBezTo>
                  <a:cubicBezTo>
                    <a:pt x="34290" y="132359"/>
                    <a:pt x="32461" y="134188"/>
                    <a:pt x="30404" y="136017"/>
                  </a:cubicBezTo>
                  <a:cubicBezTo>
                    <a:pt x="30175" y="136246"/>
                    <a:pt x="29947" y="136474"/>
                    <a:pt x="29718" y="136703"/>
                  </a:cubicBezTo>
                  <a:cubicBezTo>
                    <a:pt x="27661" y="138760"/>
                    <a:pt x="25603" y="140818"/>
                    <a:pt x="23546" y="142646"/>
                  </a:cubicBezTo>
                  <a:cubicBezTo>
                    <a:pt x="16002" y="149504"/>
                    <a:pt x="9601" y="157505"/>
                    <a:pt x="0" y="168021"/>
                  </a:cubicBezTo>
                  <a:cubicBezTo>
                    <a:pt x="42977" y="158420"/>
                    <a:pt x="80010" y="144704"/>
                    <a:pt x="115900" y="127787"/>
                  </a:cubicBezTo>
                  <a:cubicBezTo>
                    <a:pt x="160477" y="106756"/>
                    <a:pt x="204597" y="107213"/>
                    <a:pt x="251689" y="109499"/>
                  </a:cubicBezTo>
                  <a:cubicBezTo>
                    <a:pt x="272491" y="109957"/>
                    <a:pt x="277978" y="111328"/>
                    <a:pt x="317297" y="120929"/>
                  </a:cubicBezTo>
                  <a:close/>
                </a:path>
              </a:pathLst>
            </a:custGeom>
            <a:solidFill>
              <a:srgbClr val="FFFFFF"/>
            </a:solidFill>
            <a:ln w="2286" cap="flat">
              <a:noFill/>
              <a:prstDash val="solid"/>
              <a:miter/>
            </a:ln>
          </p:spPr>
          <p:txBody>
            <a:bodyPr rtlCol="0" anchor="ctr"/>
            <a:lstStyle/>
            <a:p>
              <a:endParaRPr lang="en-US"/>
            </a:p>
          </p:txBody>
        </p:sp>
        <p:sp>
          <p:nvSpPr>
            <p:cNvPr id="131" name="Freeform 442">
              <a:extLst>
                <a:ext uri="{FF2B5EF4-FFF2-40B4-BE49-F238E27FC236}">
                  <a16:creationId xmlns:a16="http://schemas.microsoft.com/office/drawing/2014/main" id="{AFFDFF9D-43FF-D783-009E-F3ABC144FADD}"/>
                </a:ext>
              </a:extLst>
            </p:cNvPr>
            <p:cNvSpPr/>
            <p:nvPr/>
          </p:nvSpPr>
          <p:spPr>
            <a:xfrm>
              <a:off x="8192161" y="603732"/>
              <a:ext cx="92354" cy="60197"/>
            </a:xfrm>
            <a:custGeom>
              <a:avLst/>
              <a:gdLst>
                <a:gd name="connsiteX0" fmla="*/ 0 w 92354"/>
                <a:gd name="connsiteY0" fmla="*/ 17602 h 60197"/>
                <a:gd name="connsiteX1" fmla="*/ 3657 w 92354"/>
                <a:gd name="connsiteY1" fmla="*/ 28346 h 60197"/>
                <a:gd name="connsiteX2" fmla="*/ 19888 w 92354"/>
                <a:gd name="connsiteY2" fmla="*/ 48463 h 60197"/>
                <a:gd name="connsiteX3" fmla="*/ 77267 w 92354"/>
                <a:gd name="connsiteY3" fmla="*/ 36119 h 60197"/>
                <a:gd name="connsiteX4" fmla="*/ 81381 w 92354"/>
                <a:gd name="connsiteY4" fmla="*/ 27432 h 60197"/>
                <a:gd name="connsiteX5" fmla="*/ 82067 w 92354"/>
                <a:gd name="connsiteY5" fmla="*/ 26060 h 60197"/>
                <a:gd name="connsiteX6" fmla="*/ 85268 w 92354"/>
                <a:gd name="connsiteY6" fmla="*/ 18517 h 60197"/>
                <a:gd name="connsiteX7" fmla="*/ 85496 w 92354"/>
                <a:gd name="connsiteY7" fmla="*/ 17831 h 60197"/>
                <a:gd name="connsiteX8" fmla="*/ 88925 w 92354"/>
                <a:gd name="connsiteY8" fmla="*/ 9373 h 60197"/>
                <a:gd name="connsiteX9" fmla="*/ 88925 w 92354"/>
                <a:gd name="connsiteY9" fmla="*/ 9144 h 60197"/>
                <a:gd name="connsiteX10" fmla="*/ 92354 w 92354"/>
                <a:gd name="connsiteY10" fmla="*/ 0 h 60197"/>
                <a:gd name="connsiteX11" fmla="*/ 92354 w 92354"/>
                <a:gd name="connsiteY11" fmla="*/ 0 h 60197"/>
                <a:gd name="connsiteX12" fmla="*/ 52349 w 92354"/>
                <a:gd name="connsiteY12" fmla="*/ 20345 h 60197"/>
                <a:gd name="connsiteX13" fmla="*/ 0 w 92354"/>
                <a:gd name="connsiteY13" fmla="*/ 17602 h 60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2354" h="60197">
                  <a:moveTo>
                    <a:pt x="0" y="17602"/>
                  </a:moveTo>
                  <a:cubicBezTo>
                    <a:pt x="1143" y="21260"/>
                    <a:pt x="2286" y="24689"/>
                    <a:pt x="3657" y="28346"/>
                  </a:cubicBezTo>
                  <a:cubicBezTo>
                    <a:pt x="6401" y="36576"/>
                    <a:pt x="12573" y="43205"/>
                    <a:pt x="19888" y="48463"/>
                  </a:cubicBezTo>
                  <a:cubicBezTo>
                    <a:pt x="45263" y="67208"/>
                    <a:pt x="63779" y="63779"/>
                    <a:pt x="77267" y="36119"/>
                  </a:cubicBezTo>
                  <a:cubicBezTo>
                    <a:pt x="78638" y="33147"/>
                    <a:pt x="80010" y="30404"/>
                    <a:pt x="81381" y="27432"/>
                  </a:cubicBezTo>
                  <a:cubicBezTo>
                    <a:pt x="81610" y="26975"/>
                    <a:pt x="81839" y="26518"/>
                    <a:pt x="82067" y="26060"/>
                  </a:cubicBezTo>
                  <a:cubicBezTo>
                    <a:pt x="83210" y="23546"/>
                    <a:pt x="84353" y="21031"/>
                    <a:pt x="85268" y="18517"/>
                  </a:cubicBezTo>
                  <a:cubicBezTo>
                    <a:pt x="85268" y="18288"/>
                    <a:pt x="85496" y="18059"/>
                    <a:pt x="85496" y="17831"/>
                  </a:cubicBezTo>
                  <a:cubicBezTo>
                    <a:pt x="86639" y="15088"/>
                    <a:pt x="87782" y="12344"/>
                    <a:pt x="88925" y="9373"/>
                  </a:cubicBezTo>
                  <a:cubicBezTo>
                    <a:pt x="88925" y="9373"/>
                    <a:pt x="88925" y="9373"/>
                    <a:pt x="88925" y="9144"/>
                  </a:cubicBezTo>
                  <a:cubicBezTo>
                    <a:pt x="90068" y="6172"/>
                    <a:pt x="91211" y="3200"/>
                    <a:pt x="92354" y="0"/>
                  </a:cubicBezTo>
                  <a:lnTo>
                    <a:pt x="92354" y="0"/>
                  </a:lnTo>
                  <a:cubicBezTo>
                    <a:pt x="80696" y="9830"/>
                    <a:pt x="66751" y="16916"/>
                    <a:pt x="52349" y="20345"/>
                  </a:cubicBezTo>
                  <a:cubicBezTo>
                    <a:pt x="34290" y="24689"/>
                    <a:pt x="16459" y="23317"/>
                    <a:pt x="0" y="17602"/>
                  </a:cubicBezTo>
                  <a:close/>
                </a:path>
              </a:pathLst>
            </a:custGeom>
            <a:solidFill>
              <a:srgbClr val="FFFFFF"/>
            </a:solidFill>
            <a:ln w="2286" cap="flat">
              <a:noFill/>
              <a:prstDash val="solid"/>
              <a:miter/>
            </a:ln>
          </p:spPr>
          <p:txBody>
            <a:bodyPr rtlCol="0" anchor="ctr"/>
            <a:lstStyle/>
            <a:p>
              <a:endParaRPr lang="en-US"/>
            </a:p>
          </p:txBody>
        </p:sp>
        <p:sp>
          <p:nvSpPr>
            <p:cNvPr id="132" name="Freeform 443">
              <a:extLst>
                <a:ext uri="{FF2B5EF4-FFF2-40B4-BE49-F238E27FC236}">
                  <a16:creationId xmlns:a16="http://schemas.microsoft.com/office/drawing/2014/main" id="{7DE3D2BF-DFD1-B986-9D35-FAA8BD8CA2F9}"/>
                </a:ext>
              </a:extLst>
            </p:cNvPr>
            <p:cNvSpPr/>
            <p:nvPr/>
          </p:nvSpPr>
          <p:spPr>
            <a:xfrm>
              <a:off x="8123124" y="639394"/>
              <a:ext cx="114757" cy="65328"/>
            </a:xfrm>
            <a:custGeom>
              <a:avLst/>
              <a:gdLst>
                <a:gd name="connsiteX0" fmla="*/ 0 w 114757"/>
                <a:gd name="connsiteY0" fmla="*/ 2286 h 65328"/>
                <a:gd name="connsiteX1" fmla="*/ 3429 w 114757"/>
                <a:gd name="connsiteY1" fmla="*/ 17145 h 65328"/>
                <a:gd name="connsiteX2" fmla="*/ 3429 w 114757"/>
                <a:gd name="connsiteY2" fmla="*/ 17145 h 65328"/>
                <a:gd name="connsiteX3" fmla="*/ 9372 w 114757"/>
                <a:gd name="connsiteY3" fmla="*/ 29947 h 65328"/>
                <a:gd name="connsiteX4" fmla="*/ 9601 w 114757"/>
                <a:gd name="connsiteY4" fmla="*/ 30175 h 65328"/>
                <a:gd name="connsiteX5" fmla="*/ 15087 w 114757"/>
                <a:gd name="connsiteY5" fmla="*/ 37719 h 65328"/>
                <a:gd name="connsiteX6" fmla="*/ 15087 w 114757"/>
                <a:gd name="connsiteY6" fmla="*/ 37719 h 65328"/>
                <a:gd name="connsiteX7" fmla="*/ 18059 w 114757"/>
                <a:gd name="connsiteY7" fmla="*/ 41148 h 65328"/>
                <a:gd name="connsiteX8" fmla="*/ 18288 w 114757"/>
                <a:gd name="connsiteY8" fmla="*/ 41377 h 65328"/>
                <a:gd name="connsiteX9" fmla="*/ 21488 w 114757"/>
                <a:gd name="connsiteY9" fmla="*/ 44577 h 65328"/>
                <a:gd name="connsiteX10" fmla="*/ 21488 w 114757"/>
                <a:gd name="connsiteY10" fmla="*/ 44577 h 65328"/>
                <a:gd name="connsiteX11" fmla="*/ 24917 w 114757"/>
                <a:gd name="connsiteY11" fmla="*/ 47549 h 65328"/>
                <a:gd name="connsiteX12" fmla="*/ 25374 w 114757"/>
                <a:gd name="connsiteY12" fmla="*/ 47777 h 65328"/>
                <a:gd name="connsiteX13" fmla="*/ 29032 w 114757"/>
                <a:gd name="connsiteY13" fmla="*/ 50521 h 65328"/>
                <a:gd name="connsiteX14" fmla="*/ 29718 w 114757"/>
                <a:gd name="connsiteY14" fmla="*/ 50978 h 65328"/>
                <a:gd name="connsiteX15" fmla="*/ 33604 w 114757"/>
                <a:gd name="connsiteY15" fmla="*/ 53492 h 65328"/>
                <a:gd name="connsiteX16" fmla="*/ 33604 w 114757"/>
                <a:gd name="connsiteY16" fmla="*/ 53492 h 65328"/>
                <a:gd name="connsiteX17" fmla="*/ 37719 w 114757"/>
                <a:gd name="connsiteY17" fmla="*/ 55778 h 65328"/>
                <a:gd name="connsiteX18" fmla="*/ 38404 w 114757"/>
                <a:gd name="connsiteY18" fmla="*/ 56236 h 65328"/>
                <a:gd name="connsiteX19" fmla="*/ 42519 w 114757"/>
                <a:gd name="connsiteY19" fmla="*/ 58522 h 65328"/>
                <a:gd name="connsiteX20" fmla="*/ 43434 w 114757"/>
                <a:gd name="connsiteY20" fmla="*/ 58979 h 65328"/>
                <a:gd name="connsiteX21" fmla="*/ 48006 w 114757"/>
                <a:gd name="connsiteY21" fmla="*/ 61036 h 65328"/>
                <a:gd name="connsiteX22" fmla="*/ 114757 w 114757"/>
                <a:gd name="connsiteY22" fmla="*/ 37948 h 65328"/>
                <a:gd name="connsiteX23" fmla="*/ 96240 w 114757"/>
                <a:gd name="connsiteY23" fmla="*/ 31775 h 65328"/>
                <a:gd name="connsiteX24" fmla="*/ 92583 w 114757"/>
                <a:gd name="connsiteY24" fmla="*/ 30404 h 65328"/>
                <a:gd name="connsiteX25" fmla="*/ 91440 w 114757"/>
                <a:gd name="connsiteY25" fmla="*/ 29947 h 65328"/>
                <a:gd name="connsiteX26" fmla="*/ 88925 w 114757"/>
                <a:gd name="connsiteY26" fmla="*/ 28804 h 65328"/>
                <a:gd name="connsiteX27" fmla="*/ 87782 w 114757"/>
                <a:gd name="connsiteY27" fmla="*/ 28118 h 65328"/>
                <a:gd name="connsiteX28" fmla="*/ 85496 w 114757"/>
                <a:gd name="connsiteY28" fmla="*/ 26975 h 65328"/>
                <a:gd name="connsiteX29" fmla="*/ 84353 w 114757"/>
                <a:gd name="connsiteY29" fmla="*/ 26518 h 65328"/>
                <a:gd name="connsiteX30" fmla="*/ 81381 w 114757"/>
                <a:gd name="connsiteY30" fmla="*/ 24689 h 65328"/>
                <a:gd name="connsiteX31" fmla="*/ 80010 w 114757"/>
                <a:gd name="connsiteY31" fmla="*/ 23774 h 65328"/>
                <a:gd name="connsiteX32" fmla="*/ 78409 w 114757"/>
                <a:gd name="connsiteY32" fmla="*/ 22631 h 65328"/>
                <a:gd name="connsiteX33" fmla="*/ 77038 w 114757"/>
                <a:gd name="connsiteY33" fmla="*/ 21488 h 65328"/>
                <a:gd name="connsiteX34" fmla="*/ 75895 w 114757"/>
                <a:gd name="connsiteY34" fmla="*/ 20574 h 65328"/>
                <a:gd name="connsiteX35" fmla="*/ 74295 w 114757"/>
                <a:gd name="connsiteY35" fmla="*/ 19431 h 65328"/>
                <a:gd name="connsiteX36" fmla="*/ 73609 w 114757"/>
                <a:gd name="connsiteY36" fmla="*/ 18745 h 65328"/>
                <a:gd name="connsiteX37" fmla="*/ 70408 w 114757"/>
                <a:gd name="connsiteY37" fmla="*/ 15545 h 65328"/>
                <a:gd name="connsiteX38" fmla="*/ 69951 w 114757"/>
                <a:gd name="connsiteY38" fmla="*/ 15088 h 65328"/>
                <a:gd name="connsiteX39" fmla="*/ 68351 w 114757"/>
                <a:gd name="connsiteY39" fmla="*/ 13259 h 65328"/>
                <a:gd name="connsiteX40" fmla="*/ 67894 w 114757"/>
                <a:gd name="connsiteY40" fmla="*/ 12573 h 65328"/>
                <a:gd name="connsiteX41" fmla="*/ 66294 w 114757"/>
                <a:gd name="connsiteY41" fmla="*/ 10516 h 65328"/>
                <a:gd name="connsiteX42" fmla="*/ 66294 w 114757"/>
                <a:gd name="connsiteY42" fmla="*/ 10516 h 65328"/>
                <a:gd name="connsiteX43" fmla="*/ 61493 w 114757"/>
                <a:gd name="connsiteY43" fmla="*/ 2972 h 65328"/>
                <a:gd name="connsiteX44" fmla="*/ 61493 w 114757"/>
                <a:gd name="connsiteY44" fmla="*/ 2743 h 65328"/>
                <a:gd name="connsiteX45" fmla="*/ 60121 w 114757"/>
                <a:gd name="connsiteY45" fmla="*/ 0 h 65328"/>
                <a:gd name="connsiteX46" fmla="*/ 57150 w 114757"/>
                <a:gd name="connsiteY46" fmla="*/ 914 h 65328"/>
                <a:gd name="connsiteX47" fmla="*/ 0 w 114757"/>
                <a:gd name="connsiteY47" fmla="*/ 2286 h 65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14757" h="65328">
                  <a:moveTo>
                    <a:pt x="0" y="2286"/>
                  </a:moveTo>
                  <a:cubicBezTo>
                    <a:pt x="685" y="7544"/>
                    <a:pt x="1828" y="12573"/>
                    <a:pt x="3429" y="17145"/>
                  </a:cubicBezTo>
                  <a:cubicBezTo>
                    <a:pt x="3429" y="17145"/>
                    <a:pt x="3429" y="17145"/>
                    <a:pt x="3429" y="17145"/>
                  </a:cubicBezTo>
                  <a:cubicBezTo>
                    <a:pt x="5029" y="21717"/>
                    <a:pt x="7086" y="26060"/>
                    <a:pt x="9372" y="29947"/>
                  </a:cubicBezTo>
                  <a:cubicBezTo>
                    <a:pt x="9372" y="29947"/>
                    <a:pt x="9372" y="30175"/>
                    <a:pt x="9601" y="30175"/>
                  </a:cubicBezTo>
                  <a:cubicBezTo>
                    <a:pt x="11201" y="32690"/>
                    <a:pt x="13030" y="35204"/>
                    <a:pt x="15087" y="37719"/>
                  </a:cubicBezTo>
                  <a:cubicBezTo>
                    <a:pt x="15087" y="37719"/>
                    <a:pt x="15087" y="37719"/>
                    <a:pt x="15087" y="37719"/>
                  </a:cubicBezTo>
                  <a:cubicBezTo>
                    <a:pt x="16002" y="38862"/>
                    <a:pt x="17145" y="40005"/>
                    <a:pt x="18059" y="41148"/>
                  </a:cubicBezTo>
                  <a:cubicBezTo>
                    <a:pt x="18059" y="41148"/>
                    <a:pt x="18288" y="41377"/>
                    <a:pt x="18288" y="41377"/>
                  </a:cubicBezTo>
                  <a:cubicBezTo>
                    <a:pt x="19431" y="42520"/>
                    <a:pt x="20345" y="43434"/>
                    <a:pt x="21488" y="44577"/>
                  </a:cubicBezTo>
                  <a:cubicBezTo>
                    <a:pt x="21488" y="44577"/>
                    <a:pt x="21488" y="44577"/>
                    <a:pt x="21488" y="44577"/>
                  </a:cubicBezTo>
                  <a:cubicBezTo>
                    <a:pt x="22631" y="45491"/>
                    <a:pt x="23774" y="46634"/>
                    <a:pt x="24917" y="47549"/>
                  </a:cubicBezTo>
                  <a:cubicBezTo>
                    <a:pt x="25146" y="47549"/>
                    <a:pt x="25146" y="47777"/>
                    <a:pt x="25374" y="47777"/>
                  </a:cubicBezTo>
                  <a:cubicBezTo>
                    <a:pt x="26517" y="48692"/>
                    <a:pt x="27660" y="49606"/>
                    <a:pt x="29032" y="50521"/>
                  </a:cubicBezTo>
                  <a:cubicBezTo>
                    <a:pt x="29260" y="50749"/>
                    <a:pt x="29489" y="50749"/>
                    <a:pt x="29718" y="50978"/>
                  </a:cubicBezTo>
                  <a:cubicBezTo>
                    <a:pt x="31089" y="51892"/>
                    <a:pt x="32232" y="52807"/>
                    <a:pt x="33604" y="53492"/>
                  </a:cubicBezTo>
                  <a:cubicBezTo>
                    <a:pt x="33604" y="53492"/>
                    <a:pt x="33604" y="53492"/>
                    <a:pt x="33604" y="53492"/>
                  </a:cubicBezTo>
                  <a:cubicBezTo>
                    <a:pt x="34975" y="54407"/>
                    <a:pt x="36347" y="55093"/>
                    <a:pt x="37719" y="55778"/>
                  </a:cubicBezTo>
                  <a:cubicBezTo>
                    <a:pt x="37947" y="56007"/>
                    <a:pt x="38176" y="56007"/>
                    <a:pt x="38404" y="56236"/>
                  </a:cubicBezTo>
                  <a:cubicBezTo>
                    <a:pt x="39776" y="56921"/>
                    <a:pt x="41148" y="57836"/>
                    <a:pt x="42519" y="58522"/>
                  </a:cubicBezTo>
                  <a:cubicBezTo>
                    <a:pt x="42748" y="58750"/>
                    <a:pt x="42976" y="58750"/>
                    <a:pt x="43434" y="58979"/>
                  </a:cubicBezTo>
                  <a:cubicBezTo>
                    <a:pt x="44805" y="59665"/>
                    <a:pt x="46405" y="60350"/>
                    <a:pt x="48006" y="61036"/>
                  </a:cubicBezTo>
                  <a:cubicBezTo>
                    <a:pt x="71551" y="71780"/>
                    <a:pt x="100126" y="61722"/>
                    <a:pt x="114757" y="37948"/>
                  </a:cubicBezTo>
                  <a:cubicBezTo>
                    <a:pt x="107213" y="35433"/>
                    <a:pt x="101727" y="33833"/>
                    <a:pt x="96240" y="31775"/>
                  </a:cubicBezTo>
                  <a:cubicBezTo>
                    <a:pt x="94869" y="31318"/>
                    <a:pt x="93726" y="30861"/>
                    <a:pt x="92583" y="30404"/>
                  </a:cubicBezTo>
                  <a:cubicBezTo>
                    <a:pt x="92125" y="30175"/>
                    <a:pt x="91897" y="30175"/>
                    <a:pt x="91440" y="29947"/>
                  </a:cubicBezTo>
                  <a:cubicBezTo>
                    <a:pt x="90525" y="29489"/>
                    <a:pt x="89839" y="29261"/>
                    <a:pt x="88925" y="28804"/>
                  </a:cubicBezTo>
                  <a:cubicBezTo>
                    <a:pt x="88468" y="28575"/>
                    <a:pt x="88011" y="28346"/>
                    <a:pt x="87782" y="28118"/>
                  </a:cubicBezTo>
                  <a:cubicBezTo>
                    <a:pt x="87096" y="27661"/>
                    <a:pt x="86182" y="27432"/>
                    <a:pt x="85496" y="26975"/>
                  </a:cubicBezTo>
                  <a:cubicBezTo>
                    <a:pt x="85039" y="26746"/>
                    <a:pt x="84810" y="26518"/>
                    <a:pt x="84353" y="26518"/>
                  </a:cubicBezTo>
                  <a:cubicBezTo>
                    <a:pt x="83439" y="26060"/>
                    <a:pt x="82296" y="25375"/>
                    <a:pt x="81381" y="24689"/>
                  </a:cubicBezTo>
                  <a:cubicBezTo>
                    <a:pt x="80924" y="24460"/>
                    <a:pt x="80467" y="24003"/>
                    <a:pt x="80010" y="23774"/>
                  </a:cubicBezTo>
                  <a:cubicBezTo>
                    <a:pt x="79552" y="23317"/>
                    <a:pt x="78867" y="23089"/>
                    <a:pt x="78409" y="22631"/>
                  </a:cubicBezTo>
                  <a:cubicBezTo>
                    <a:pt x="77952" y="22174"/>
                    <a:pt x="77495" y="21946"/>
                    <a:pt x="77038" y="21488"/>
                  </a:cubicBezTo>
                  <a:cubicBezTo>
                    <a:pt x="76581" y="21260"/>
                    <a:pt x="76123" y="20803"/>
                    <a:pt x="75895" y="20574"/>
                  </a:cubicBezTo>
                  <a:cubicBezTo>
                    <a:pt x="75438" y="20117"/>
                    <a:pt x="74980" y="19660"/>
                    <a:pt x="74295" y="19431"/>
                  </a:cubicBezTo>
                  <a:cubicBezTo>
                    <a:pt x="74066" y="19202"/>
                    <a:pt x="73837" y="18974"/>
                    <a:pt x="73609" y="18745"/>
                  </a:cubicBezTo>
                  <a:cubicBezTo>
                    <a:pt x="72466" y="17831"/>
                    <a:pt x="71323" y="16688"/>
                    <a:pt x="70408" y="15545"/>
                  </a:cubicBezTo>
                  <a:cubicBezTo>
                    <a:pt x="70180" y="15316"/>
                    <a:pt x="69951" y="15088"/>
                    <a:pt x="69951" y="15088"/>
                  </a:cubicBezTo>
                  <a:cubicBezTo>
                    <a:pt x="69494" y="14402"/>
                    <a:pt x="68808" y="13945"/>
                    <a:pt x="68351" y="13259"/>
                  </a:cubicBezTo>
                  <a:cubicBezTo>
                    <a:pt x="68122" y="13030"/>
                    <a:pt x="68122" y="12802"/>
                    <a:pt x="67894" y="12573"/>
                  </a:cubicBezTo>
                  <a:cubicBezTo>
                    <a:pt x="67437" y="11887"/>
                    <a:pt x="66751" y="11201"/>
                    <a:pt x="66294" y="10516"/>
                  </a:cubicBezTo>
                  <a:cubicBezTo>
                    <a:pt x="66294" y="10516"/>
                    <a:pt x="66294" y="10516"/>
                    <a:pt x="66294" y="10516"/>
                  </a:cubicBezTo>
                  <a:cubicBezTo>
                    <a:pt x="64465" y="8230"/>
                    <a:pt x="62865" y="5715"/>
                    <a:pt x="61493" y="2972"/>
                  </a:cubicBezTo>
                  <a:cubicBezTo>
                    <a:pt x="61493" y="2972"/>
                    <a:pt x="61493" y="2743"/>
                    <a:pt x="61493" y="2743"/>
                  </a:cubicBezTo>
                  <a:cubicBezTo>
                    <a:pt x="61036" y="1829"/>
                    <a:pt x="60579" y="914"/>
                    <a:pt x="60121" y="0"/>
                  </a:cubicBezTo>
                  <a:cubicBezTo>
                    <a:pt x="59207" y="229"/>
                    <a:pt x="58064" y="686"/>
                    <a:pt x="57150" y="914"/>
                  </a:cubicBezTo>
                  <a:cubicBezTo>
                    <a:pt x="38862" y="5944"/>
                    <a:pt x="18745" y="5715"/>
                    <a:pt x="0" y="2286"/>
                  </a:cubicBezTo>
                  <a:close/>
                </a:path>
              </a:pathLst>
            </a:custGeom>
            <a:solidFill>
              <a:srgbClr val="FFFFFF"/>
            </a:solidFill>
            <a:ln w="2286" cap="flat">
              <a:noFill/>
              <a:prstDash val="solid"/>
              <a:miter/>
            </a:ln>
          </p:spPr>
          <p:txBody>
            <a:bodyPr rtlCol="0" anchor="ctr"/>
            <a:lstStyle/>
            <a:p>
              <a:endParaRPr lang="en-US"/>
            </a:p>
          </p:txBody>
        </p:sp>
        <p:sp>
          <p:nvSpPr>
            <p:cNvPr id="133" name="Freeform 444">
              <a:extLst>
                <a:ext uri="{FF2B5EF4-FFF2-40B4-BE49-F238E27FC236}">
                  <a16:creationId xmlns:a16="http://schemas.microsoft.com/office/drawing/2014/main" id="{E7BF1E7A-548B-7B03-0966-5C975D651CB6}"/>
                </a:ext>
              </a:extLst>
            </p:cNvPr>
            <p:cNvSpPr/>
            <p:nvPr/>
          </p:nvSpPr>
          <p:spPr>
            <a:xfrm>
              <a:off x="8258455" y="383133"/>
              <a:ext cx="43891" cy="67513"/>
            </a:xfrm>
            <a:custGeom>
              <a:avLst/>
              <a:gdLst>
                <a:gd name="connsiteX0" fmla="*/ 4800 w 43891"/>
                <a:gd name="connsiteY0" fmla="*/ 7772 h 67513"/>
                <a:gd name="connsiteX1" fmla="*/ 18059 w 43891"/>
                <a:gd name="connsiteY1" fmla="*/ 59665 h 67513"/>
                <a:gd name="connsiteX2" fmla="*/ 18059 w 43891"/>
                <a:gd name="connsiteY2" fmla="*/ 59665 h 67513"/>
                <a:gd name="connsiteX3" fmla="*/ 21260 w 43891"/>
                <a:gd name="connsiteY3" fmla="*/ 60579 h 67513"/>
                <a:gd name="connsiteX4" fmla="*/ 21717 w 43891"/>
                <a:gd name="connsiteY4" fmla="*/ 60808 h 67513"/>
                <a:gd name="connsiteX5" fmla="*/ 25146 w 43891"/>
                <a:gd name="connsiteY5" fmla="*/ 61951 h 67513"/>
                <a:gd name="connsiteX6" fmla="*/ 43891 w 43891"/>
                <a:gd name="connsiteY6" fmla="*/ 67437 h 67513"/>
                <a:gd name="connsiteX7" fmla="*/ 22631 w 43891"/>
                <a:gd name="connsiteY7" fmla="*/ 16459 h 67513"/>
                <a:gd name="connsiteX8" fmla="*/ 20345 w 43891"/>
                <a:gd name="connsiteY8" fmla="*/ 13945 h 67513"/>
                <a:gd name="connsiteX9" fmla="*/ 19659 w 43891"/>
                <a:gd name="connsiteY9" fmla="*/ 13259 h 67513"/>
                <a:gd name="connsiteX10" fmla="*/ 17831 w 43891"/>
                <a:gd name="connsiteY10" fmla="*/ 11430 h 67513"/>
                <a:gd name="connsiteX11" fmla="*/ 17145 w 43891"/>
                <a:gd name="connsiteY11" fmla="*/ 10973 h 67513"/>
                <a:gd name="connsiteX12" fmla="*/ 11887 w 43891"/>
                <a:gd name="connsiteY12" fmla="*/ 6629 h 67513"/>
                <a:gd name="connsiteX13" fmla="*/ 11658 w 43891"/>
                <a:gd name="connsiteY13" fmla="*/ 6401 h 67513"/>
                <a:gd name="connsiteX14" fmla="*/ 9144 w 43891"/>
                <a:gd name="connsiteY14" fmla="*/ 4572 h 67513"/>
                <a:gd name="connsiteX15" fmla="*/ 8915 w 43891"/>
                <a:gd name="connsiteY15" fmla="*/ 4343 h 67513"/>
                <a:gd name="connsiteX16" fmla="*/ 0 w 43891"/>
                <a:gd name="connsiteY16" fmla="*/ 0 h 67513"/>
                <a:gd name="connsiteX17" fmla="*/ 4800 w 43891"/>
                <a:gd name="connsiteY17" fmla="*/ 7772 h 67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3891" h="67513">
                  <a:moveTo>
                    <a:pt x="4800" y="7772"/>
                  </a:moveTo>
                  <a:cubicBezTo>
                    <a:pt x="13259" y="24232"/>
                    <a:pt x="17145" y="41834"/>
                    <a:pt x="18059" y="59665"/>
                  </a:cubicBezTo>
                  <a:cubicBezTo>
                    <a:pt x="18059" y="59665"/>
                    <a:pt x="18059" y="59665"/>
                    <a:pt x="18059" y="59665"/>
                  </a:cubicBezTo>
                  <a:cubicBezTo>
                    <a:pt x="19202" y="59893"/>
                    <a:pt x="20117" y="60350"/>
                    <a:pt x="21260" y="60579"/>
                  </a:cubicBezTo>
                  <a:cubicBezTo>
                    <a:pt x="21488" y="60579"/>
                    <a:pt x="21488" y="60579"/>
                    <a:pt x="21717" y="60808"/>
                  </a:cubicBezTo>
                  <a:cubicBezTo>
                    <a:pt x="22860" y="61265"/>
                    <a:pt x="24003" y="61493"/>
                    <a:pt x="25146" y="61951"/>
                  </a:cubicBezTo>
                  <a:cubicBezTo>
                    <a:pt x="30861" y="64008"/>
                    <a:pt x="36347" y="68123"/>
                    <a:pt x="43891" y="67437"/>
                  </a:cubicBezTo>
                  <a:cubicBezTo>
                    <a:pt x="41834" y="47320"/>
                    <a:pt x="34747" y="30175"/>
                    <a:pt x="22631" y="16459"/>
                  </a:cubicBezTo>
                  <a:cubicBezTo>
                    <a:pt x="21945" y="15545"/>
                    <a:pt x="21031" y="14630"/>
                    <a:pt x="20345" y="13945"/>
                  </a:cubicBezTo>
                  <a:cubicBezTo>
                    <a:pt x="20117" y="13716"/>
                    <a:pt x="19888" y="13487"/>
                    <a:pt x="19659" y="13259"/>
                  </a:cubicBezTo>
                  <a:cubicBezTo>
                    <a:pt x="18974" y="12573"/>
                    <a:pt x="18516" y="12116"/>
                    <a:pt x="17831" y="11430"/>
                  </a:cubicBezTo>
                  <a:cubicBezTo>
                    <a:pt x="17602" y="11201"/>
                    <a:pt x="17373" y="10973"/>
                    <a:pt x="17145" y="10973"/>
                  </a:cubicBezTo>
                  <a:cubicBezTo>
                    <a:pt x="15545" y="9373"/>
                    <a:pt x="13716" y="8001"/>
                    <a:pt x="11887" y="6629"/>
                  </a:cubicBezTo>
                  <a:cubicBezTo>
                    <a:pt x="11887" y="6629"/>
                    <a:pt x="11658" y="6401"/>
                    <a:pt x="11658" y="6401"/>
                  </a:cubicBezTo>
                  <a:cubicBezTo>
                    <a:pt x="10744" y="5715"/>
                    <a:pt x="10058" y="5258"/>
                    <a:pt x="9144" y="4572"/>
                  </a:cubicBezTo>
                  <a:cubicBezTo>
                    <a:pt x="9144" y="4572"/>
                    <a:pt x="8915" y="4572"/>
                    <a:pt x="8915" y="4343"/>
                  </a:cubicBezTo>
                  <a:cubicBezTo>
                    <a:pt x="5943" y="2515"/>
                    <a:pt x="2972" y="1143"/>
                    <a:pt x="0" y="0"/>
                  </a:cubicBezTo>
                  <a:cubicBezTo>
                    <a:pt x="1829" y="2515"/>
                    <a:pt x="3429" y="5029"/>
                    <a:pt x="4800" y="7772"/>
                  </a:cubicBezTo>
                  <a:close/>
                </a:path>
              </a:pathLst>
            </a:custGeom>
            <a:solidFill>
              <a:srgbClr val="FFFFFF"/>
            </a:solidFill>
            <a:ln w="2286" cap="flat">
              <a:noFill/>
              <a:prstDash val="solid"/>
              <a:miter/>
            </a:ln>
          </p:spPr>
          <p:txBody>
            <a:bodyPr rtlCol="0" anchor="ctr"/>
            <a:lstStyle/>
            <a:p>
              <a:endParaRPr lang="en-US"/>
            </a:p>
          </p:txBody>
        </p:sp>
        <p:sp>
          <p:nvSpPr>
            <p:cNvPr id="134" name="Freeform 445">
              <a:extLst>
                <a:ext uri="{FF2B5EF4-FFF2-40B4-BE49-F238E27FC236}">
                  <a16:creationId xmlns:a16="http://schemas.microsoft.com/office/drawing/2014/main" id="{D933EAF6-66EE-6BFE-D329-D5C2A619DFDB}"/>
                </a:ext>
              </a:extLst>
            </p:cNvPr>
            <p:cNvSpPr/>
            <p:nvPr/>
          </p:nvSpPr>
          <p:spPr>
            <a:xfrm>
              <a:off x="8754615" y="534740"/>
              <a:ext cx="153396" cy="154478"/>
            </a:xfrm>
            <a:custGeom>
              <a:avLst/>
              <a:gdLst>
                <a:gd name="connsiteX0" fmla="*/ 105058 w 153396"/>
                <a:gd name="connsiteY0" fmla="*/ 151745 h 154478"/>
                <a:gd name="connsiteX1" fmla="*/ 142091 w 153396"/>
                <a:gd name="connsiteY1" fmla="*/ 34016 h 154478"/>
                <a:gd name="connsiteX2" fmla="*/ 56823 w 153396"/>
                <a:gd name="connsiteY2" fmla="*/ 2469 h 154478"/>
                <a:gd name="connsiteX3" fmla="*/ 7903 w 153396"/>
                <a:gd name="connsiteY3" fmla="*/ 42474 h 154478"/>
                <a:gd name="connsiteX4" fmla="*/ 34420 w 153396"/>
                <a:gd name="connsiteY4" fmla="*/ 141229 h 154478"/>
                <a:gd name="connsiteX5" fmla="*/ 105058 w 153396"/>
                <a:gd name="connsiteY5" fmla="*/ 151745 h 154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396" h="154478">
                  <a:moveTo>
                    <a:pt x="105058" y="151745"/>
                  </a:moveTo>
                  <a:cubicBezTo>
                    <a:pt x="148492" y="138715"/>
                    <a:pt x="167237" y="79050"/>
                    <a:pt x="142091" y="34016"/>
                  </a:cubicBezTo>
                  <a:cubicBezTo>
                    <a:pt x="127003" y="7041"/>
                    <a:pt x="86541" y="-5760"/>
                    <a:pt x="56823" y="2469"/>
                  </a:cubicBezTo>
                  <a:cubicBezTo>
                    <a:pt x="38307" y="7727"/>
                    <a:pt x="15218" y="24415"/>
                    <a:pt x="7903" y="42474"/>
                  </a:cubicBezTo>
                  <a:cubicBezTo>
                    <a:pt x="-9471" y="90480"/>
                    <a:pt x="2874" y="119512"/>
                    <a:pt x="34420" y="141229"/>
                  </a:cubicBezTo>
                  <a:cubicBezTo>
                    <a:pt x="52937" y="152202"/>
                    <a:pt x="83341" y="158374"/>
                    <a:pt x="105058" y="151745"/>
                  </a:cubicBezTo>
                  <a:close/>
                </a:path>
              </a:pathLst>
            </a:custGeom>
            <a:solidFill>
              <a:srgbClr val="FFFFFF"/>
            </a:solidFill>
            <a:ln w="2286" cap="flat">
              <a:noFill/>
              <a:prstDash val="solid"/>
              <a:miter/>
            </a:ln>
          </p:spPr>
          <p:txBody>
            <a:bodyPr rtlCol="0" anchor="ctr"/>
            <a:lstStyle/>
            <a:p>
              <a:endParaRPr lang="en-US"/>
            </a:p>
          </p:txBody>
        </p:sp>
        <p:sp>
          <p:nvSpPr>
            <p:cNvPr id="135" name="Freeform 446">
              <a:extLst>
                <a:ext uri="{FF2B5EF4-FFF2-40B4-BE49-F238E27FC236}">
                  <a16:creationId xmlns:a16="http://schemas.microsoft.com/office/drawing/2014/main" id="{E5E192E8-ABFE-1E64-DF77-D7C9B7948624}"/>
                </a:ext>
              </a:extLst>
            </p:cNvPr>
            <p:cNvSpPr/>
            <p:nvPr/>
          </p:nvSpPr>
          <p:spPr>
            <a:xfrm>
              <a:off x="8047811" y="304544"/>
              <a:ext cx="1049367" cy="814931"/>
            </a:xfrm>
            <a:custGeom>
              <a:avLst/>
              <a:gdLst>
                <a:gd name="connsiteX0" fmla="*/ 1046863 w 1049367"/>
                <a:gd name="connsiteY0" fmla="*/ 526417 h 814931"/>
                <a:gd name="connsiteX1" fmla="*/ 990398 w 1049367"/>
                <a:gd name="connsiteY1" fmla="*/ 405945 h 814931"/>
                <a:gd name="connsiteX2" fmla="*/ 883185 w 1049367"/>
                <a:gd name="connsiteY2" fmla="*/ 348795 h 814931"/>
                <a:gd name="connsiteX3" fmla="*/ 868097 w 1049367"/>
                <a:gd name="connsiteY3" fmla="*/ 331650 h 814931"/>
                <a:gd name="connsiteX4" fmla="*/ 835179 w 1049367"/>
                <a:gd name="connsiteY4" fmla="*/ 233352 h 814931"/>
                <a:gd name="connsiteX5" fmla="*/ 708306 w 1049367"/>
                <a:gd name="connsiteY5" fmla="*/ 258726 h 814931"/>
                <a:gd name="connsiteX6" fmla="*/ 725451 w 1049367"/>
                <a:gd name="connsiteY6" fmla="*/ 372798 h 814931"/>
                <a:gd name="connsiteX7" fmla="*/ 773000 w 1049367"/>
                <a:gd name="connsiteY7" fmla="*/ 393143 h 814931"/>
                <a:gd name="connsiteX8" fmla="*/ 786487 w 1049367"/>
                <a:gd name="connsiteY8" fmla="*/ 401373 h 814931"/>
                <a:gd name="connsiteX9" fmla="*/ 781915 w 1049367"/>
                <a:gd name="connsiteY9" fmla="*/ 428348 h 814931"/>
                <a:gd name="connsiteX10" fmla="*/ 748311 w 1049367"/>
                <a:gd name="connsiteY10" fmla="*/ 432005 h 814931"/>
                <a:gd name="connsiteX11" fmla="*/ 682931 w 1049367"/>
                <a:gd name="connsiteY11" fmla="*/ 391543 h 814931"/>
                <a:gd name="connsiteX12" fmla="*/ 673102 w 1049367"/>
                <a:gd name="connsiteY12" fmla="*/ 370055 h 814931"/>
                <a:gd name="connsiteX13" fmla="*/ 666015 w 1049367"/>
                <a:gd name="connsiteY13" fmla="*/ 264441 h 814931"/>
                <a:gd name="connsiteX14" fmla="*/ 597435 w 1049367"/>
                <a:gd name="connsiteY14" fmla="*/ 211406 h 814931"/>
                <a:gd name="connsiteX15" fmla="*/ 527255 w 1049367"/>
                <a:gd name="connsiteY15" fmla="*/ 193118 h 814931"/>
                <a:gd name="connsiteX16" fmla="*/ 409297 w 1049367"/>
                <a:gd name="connsiteY16" fmla="*/ 146941 h 814931"/>
                <a:gd name="connsiteX17" fmla="*/ 276938 w 1049367"/>
                <a:gd name="connsiteY17" fmla="*/ 36984 h 814931"/>
                <a:gd name="connsiteX18" fmla="*/ 113946 w 1049367"/>
                <a:gd name="connsiteY18" fmla="*/ 22125 h 814931"/>
                <a:gd name="connsiteX19" fmla="*/ 25935 w 1049367"/>
                <a:gd name="connsiteY19" fmla="*/ 134139 h 814931"/>
                <a:gd name="connsiteX20" fmla="*/ 789 w 1049367"/>
                <a:gd name="connsiteY20" fmla="*/ 315191 h 814931"/>
                <a:gd name="connsiteX21" fmla="*/ 32564 w 1049367"/>
                <a:gd name="connsiteY21" fmla="*/ 437720 h 814931"/>
                <a:gd name="connsiteX22" fmla="*/ 155780 w 1049367"/>
                <a:gd name="connsiteY22" fmla="*/ 489841 h 814931"/>
                <a:gd name="connsiteX23" fmla="*/ 282653 w 1049367"/>
                <a:gd name="connsiteY23" fmla="*/ 451436 h 814931"/>
                <a:gd name="connsiteX24" fmla="*/ 327458 w 1049367"/>
                <a:gd name="connsiteY24" fmla="*/ 433605 h 814931"/>
                <a:gd name="connsiteX25" fmla="*/ 433529 w 1049367"/>
                <a:gd name="connsiteY25" fmla="*/ 419661 h 814931"/>
                <a:gd name="connsiteX26" fmla="*/ 443816 w 1049367"/>
                <a:gd name="connsiteY26" fmla="*/ 438406 h 814931"/>
                <a:gd name="connsiteX27" fmla="*/ 436958 w 1049367"/>
                <a:gd name="connsiteY27" fmla="*/ 609627 h 814931"/>
                <a:gd name="connsiteX28" fmla="*/ 404954 w 1049367"/>
                <a:gd name="connsiteY28" fmla="*/ 779934 h 814931"/>
                <a:gd name="connsiteX29" fmla="*/ 421413 w 1049367"/>
                <a:gd name="connsiteY29" fmla="*/ 808281 h 814931"/>
                <a:gd name="connsiteX30" fmla="*/ 556058 w 1049367"/>
                <a:gd name="connsiteY30" fmla="*/ 804395 h 814931"/>
                <a:gd name="connsiteX31" fmla="*/ 570917 w 1049367"/>
                <a:gd name="connsiteY31" fmla="*/ 781535 h 814931"/>
                <a:gd name="connsiteX32" fmla="*/ 567946 w 1049367"/>
                <a:gd name="connsiteY32" fmla="*/ 750902 h 814931"/>
                <a:gd name="connsiteX33" fmla="*/ 556744 w 1049367"/>
                <a:gd name="connsiteY33" fmla="*/ 513844 h 814931"/>
                <a:gd name="connsiteX34" fmla="*/ 557430 w 1049367"/>
                <a:gd name="connsiteY34" fmla="*/ 461266 h 814931"/>
                <a:gd name="connsiteX35" fmla="*/ 574804 w 1049367"/>
                <a:gd name="connsiteY35" fmla="*/ 446407 h 814931"/>
                <a:gd name="connsiteX36" fmla="*/ 604750 w 1049367"/>
                <a:gd name="connsiteY36" fmla="*/ 446178 h 814931"/>
                <a:gd name="connsiteX37" fmla="*/ 638126 w 1049367"/>
                <a:gd name="connsiteY37" fmla="*/ 424233 h 814931"/>
                <a:gd name="connsiteX38" fmla="*/ 717450 w 1049367"/>
                <a:gd name="connsiteY38" fmla="*/ 500814 h 814931"/>
                <a:gd name="connsiteX39" fmla="*/ 763627 w 1049367"/>
                <a:gd name="connsiteY39" fmla="*/ 511787 h 814931"/>
                <a:gd name="connsiteX40" fmla="*/ 809576 w 1049367"/>
                <a:gd name="connsiteY40" fmla="*/ 495327 h 814931"/>
                <a:gd name="connsiteX41" fmla="*/ 824663 w 1049367"/>
                <a:gd name="connsiteY41" fmla="*/ 498528 h 814931"/>
                <a:gd name="connsiteX42" fmla="*/ 847295 w 1049367"/>
                <a:gd name="connsiteY42" fmla="*/ 561164 h 814931"/>
                <a:gd name="connsiteX43" fmla="*/ 836093 w 1049367"/>
                <a:gd name="connsiteY43" fmla="*/ 760046 h 814931"/>
                <a:gd name="connsiteX44" fmla="*/ 873584 w 1049367"/>
                <a:gd name="connsiteY44" fmla="*/ 806452 h 814931"/>
                <a:gd name="connsiteX45" fmla="*/ 902387 w 1049367"/>
                <a:gd name="connsiteY45" fmla="*/ 778106 h 814931"/>
                <a:gd name="connsiteX46" fmla="*/ 909703 w 1049367"/>
                <a:gd name="connsiteY46" fmla="*/ 670664 h 814931"/>
                <a:gd name="connsiteX47" fmla="*/ 920675 w 1049367"/>
                <a:gd name="connsiteY47" fmla="*/ 581281 h 814931"/>
                <a:gd name="connsiteX48" fmla="*/ 935992 w 1049367"/>
                <a:gd name="connsiteY48" fmla="*/ 603455 h 814931"/>
                <a:gd name="connsiteX49" fmla="*/ 944221 w 1049367"/>
                <a:gd name="connsiteY49" fmla="*/ 648947 h 814931"/>
                <a:gd name="connsiteX50" fmla="*/ 952908 w 1049367"/>
                <a:gd name="connsiteY50" fmla="*/ 771705 h 814931"/>
                <a:gd name="connsiteX51" fmla="*/ 1003429 w 1049367"/>
                <a:gd name="connsiteY51" fmla="*/ 802109 h 814931"/>
                <a:gd name="connsiteX52" fmla="*/ 1025374 w 1049367"/>
                <a:gd name="connsiteY52" fmla="*/ 773305 h 814931"/>
                <a:gd name="connsiteX53" fmla="*/ 1018516 w 1049367"/>
                <a:gd name="connsiteY53" fmla="*/ 593854 h 814931"/>
                <a:gd name="connsiteX54" fmla="*/ 1029946 w 1049367"/>
                <a:gd name="connsiteY54" fmla="*/ 579909 h 814931"/>
                <a:gd name="connsiteX55" fmla="*/ 1046863 w 1049367"/>
                <a:gd name="connsiteY55" fmla="*/ 526417 h 814931"/>
                <a:gd name="connsiteX56" fmla="*/ 741224 w 1049367"/>
                <a:gd name="connsiteY56" fmla="*/ 371426 h 814931"/>
                <a:gd name="connsiteX57" fmla="*/ 714707 w 1049367"/>
                <a:gd name="connsiteY57" fmla="*/ 272671 h 814931"/>
                <a:gd name="connsiteX58" fmla="*/ 763627 w 1049367"/>
                <a:gd name="connsiteY58" fmla="*/ 232666 h 814931"/>
                <a:gd name="connsiteX59" fmla="*/ 848895 w 1049367"/>
                <a:gd name="connsiteY59" fmla="*/ 264213 h 814931"/>
                <a:gd name="connsiteX60" fmla="*/ 811862 w 1049367"/>
                <a:gd name="connsiteY60" fmla="*/ 381942 h 814931"/>
                <a:gd name="connsiteX61" fmla="*/ 741224 w 1049367"/>
                <a:gd name="connsiteY61" fmla="*/ 371426 h 814931"/>
                <a:gd name="connsiteX62" fmla="*/ 134977 w 1049367"/>
                <a:gd name="connsiteY62" fmla="*/ 477268 h 814931"/>
                <a:gd name="connsiteX63" fmla="*/ 43537 w 1049367"/>
                <a:gd name="connsiteY63" fmla="*/ 428805 h 814931"/>
                <a:gd name="connsiteX64" fmla="*/ 41023 w 1049367"/>
                <a:gd name="connsiteY64" fmla="*/ 424919 h 814931"/>
                <a:gd name="connsiteX65" fmla="*/ 40108 w 1049367"/>
                <a:gd name="connsiteY65" fmla="*/ 423547 h 814931"/>
                <a:gd name="connsiteX66" fmla="*/ 38737 w 1049367"/>
                <a:gd name="connsiteY66" fmla="*/ 421032 h 814931"/>
                <a:gd name="connsiteX67" fmla="*/ 37822 w 1049367"/>
                <a:gd name="connsiteY67" fmla="*/ 419204 h 814931"/>
                <a:gd name="connsiteX68" fmla="*/ 36679 w 1049367"/>
                <a:gd name="connsiteY68" fmla="*/ 417146 h 814931"/>
                <a:gd name="connsiteX69" fmla="*/ 35536 w 1049367"/>
                <a:gd name="connsiteY69" fmla="*/ 415089 h 814931"/>
                <a:gd name="connsiteX70" fmla="*/ 34622 w 1049367"/>
                <a:gd name="connsiteY70" fmla="*/ 413260 h 814931"/>
                <a:gd name="connsiteX71" fmla="*/ 33479 w 1049367"/>
                <a:gd name="connsiteY71" fmla="*/ 410974 h 814931"/>
                <a:gd name="connsiteX72" fmla="*/ 32793 w 1049367"/>
                <a:gd name="connsiteY72" fmla="*/ 409374 h 814931"/>
                <a:gd name="connsiteX73" fmla="*/ 31650 w 1049367"/>
                <a:gd name="connsiteY73" fmla="*/ 406859 h 814931"/>
                <a:gd name="connsiteX74" fmla="*/ 31193 w 1049367"/>
                <a:gd name="connsiteY74" fmla="*/ 405945 h 814931"/>
                <a:gd name="connsiteX75" fmla="*/ 12905 w 1049367"/>
                <a:gd name="connsiteY75" fmla="*/ 284330 h 814931"/>
                <a:gd name="connsiteX76" fmla="*/ 56796 w 1049367"/>
                <a:gd name="connsiteY76" fmla="*/ 103736 h 814931"/>
                <a:gd name="connsiteX77" fmla="*/ 139778 w 1049367"/>
                <a:gd name="connsiteY77" fmla="*/ 21440 h 814931"/>
                <a:gd name="connsiteX78" fmla="*/ 274880 w 1049367"/>
                <a:gd name="connsiteY78" fmla="*/ 57558 h 814931"/>
                <a:gd name="connsiteX79" fmla="*/ 301627 w 1049367"/>
                <a:gd name="connsiteY79" fmla="*/ 128653 h 814931"/>
                <a:gd name="connsiteX80" fmla="*/ 277395 w 1049367"/>
                <a:gd name="connsiteY80" fmla="*/ 333707 h 814931"/>
                <a:gd name="connsiteX81" fmla="*/ 134977 w 1049367"/>
                <a:gd name="connsiteY81" fmla="*/ 477268 h 814931"/>
                <a:gd name="connsiteX82" fmla="*/ 313742 w 1049367"/>
                <a:gd name="connsiteY82" fmla="*/ 426290 h 814931"/>
                <a:gd name="connsiteX83" fmla="*/ 197842 w 1049367"/>
                <a:gd name="connsiteY83" fmla="*/ 466524 h 814931"/>
                <a:gd name="connsiteX84" fmla="*/ 221388 w 1049367"/>
                <a:gd name="connsiteY84" fmla="*/ 441149 h 814931"/>
                <a:gd name="connsiteX85" fmla="*/ 227560 w 1049367"/>
                <a:gd name="connsiteY85" fmla="*/ 435206 h 814931"/>
                <a:gd name="connsiteX86" fmla="*/ 228246 w 1049367"/>
                <a:gd name="connsiteY86" fmla="*/ 434520 h 814931"/>
                <a:gd name="connsiteX87" fmla="*/ 233961 w 1049367"/>
                <a:gd name="connsiteY87" fmla="*/ 428805 h 814931"/>
                <a:gd name="connsiteX88" fmla="*/ 235104 w 1049367"/>
                <a:gd name="connsiteY88" fmla="*/ 427662 h 814931"/>
                <a:gd name="connsiteX89" fmla="*/ 240362 w 1049367"/>
                <a:gd name="connsiteY89" fmla="*/ 421718 h 814931"/>
                <a:gd name="connsiteX90" fmla="*/ 241505 w 1049367"/>
                <a:gd name="connsiteY90" fmla="*/ 420347 h 814931"/>
                <a:gd name="connsiteX91" fmla="*/ 246305 w 1049367"/>
                <a:gd name="connsiteY91" fmla="*/ 414403 h 814931"/>
                <a:gd name="connsiteX92" fmla="*/ 247220 w 1049367"/>
                <a:gd name="connsiteY92" fmla="*/ 413260 h 814931"/>
                <a:gd name="connsiteX93" fmla="*/ 251563 w 1049367"/>
                <a:gd name="connsiteY93" fmla="*/ 407545 h 814931"/>
                <a:gd name="connsiteX94" fmla="*/ 252478 w 1049367"/>
                <a:gd name="connsiteY94" fmla="*/ 406402 h 814931"/>
                <a:gd name="connsiteX95" fmla="*/ 256592 w 1049367"/>
                <a:gd name="connsiteY95" fmla="*/ 400458 h 814931"/>
                <a:gd name="connsiteX96" fmla="*/ 257735 w 1049367"/>
                <a:gd name="connsiteY96" fmla="*/ 398858 h 814931"/>
                <a:gd name="connsiteX97" fmla="*/ 261622 w 1049367"/>
                <a:gd name="connsiteY97" fmla="*/ 392915 h 814931"/>
                <a:gd name="connsiteX98" fmla="*/ 262993 w 1049367"/>
                <a:gd name="connsiteY98" fmla="*/ 390857 h 814931"/>
                <a:gd name="connsiteX99" fmla="*/ 266422 w 1049367"/>
                <a:gd name="connsiteY99" fmla="*/ 385142 h 814931"/>
                <a:gd name="connsiteX100" fmla="*/ 267794 w 1049367"/>
                <a:gd name="connsiteY100" fmla="*/ 382856 h 814931"/>
                <a:gd name="connsiteX101" fmla="*/ 270994 w 1049367"/>
                <a:gd name="connsiteY101" fmla="*/ 376913 h 814931"/>
                <a:gd name="connsiteX102" fmla="*/ 270994 w 1049367"/>
                <a:gd name="connsiteY102" fmla="*/ 376913 h 814931"/>
                <a:gd name="connsiteX103" fmla="*/ 295683 w 1049367"/>
                <a:gd name="connsiteY103" fmla="*/ 316791 h 814931"/>
                <a:gd name="connsiteX104" fmla="*/ 313514 w 1049367"/>
                <a:gd name="connsiteY104" fmla="*/ 128196 h 814931"/>
                <a:gd name="connsiteX105" fmla="*/ 298426 w 1049367"/>
                <a:gd name="connsiteY105" fmla="*/ 69903 h 814931"/>
                <a:gd name="connsiteX106" fmla="*/ 329744 w 1049367"/>
                <a:gd name="connsiteY106" fmla="*/ 99164 h 814931"/>
                <a:gd name="connsiteX107" fmla="*/ 434672 w 1049367"/>
                <a:gd name="connsiteY107" fmla="*/ 174373 h 814931"/>
                <a:gd name="connsiteX108" fmla="*/ 537999 w 1049367"/>
                <a:gd name="connsiteY108" fmla="*/ 210492 h 814931"/>
                <a:gd name="connsiteX109" fmla="*/ 580519 w 1049367"/>
                <a:gd name="connsiteY109" fmla="*/ 247068 h 814931"/>
                <a:gd name="connsiteX110" fmla="*/ 592406 w 1049367"/>
                <a:gd name="connsiteY110" fmla="*/ 298731 h 814931"/>
                <a:gd name="connsiteX111" fmla="*/ 592406 w 1049367"/>
                <a:gd name="connsiteY111" fmla="*/ 298731 h 814931"/>
                <a:gd name="connsiteX112" fmla="*/ 591949 w 1049367"/>
                <a:gd name="connsiteY112" fmla="*/ 306275 h 814931"/>
                <a:gd name="connsiteX113" fmla="*/ 591949 w 1049367"/>
                <a:gd name="connsiteY113" fmla="*/ 307647 h 814931"/>
                <a:gd name="connsiteX114" fmla="*/ 591491 w 1049367"/>
                <a:gd name="connsiteY114" fmla="*/ 311304 h 814931"/>
                <a:gd name="connsiteX115" fmla="*/ 591263 w 1049367"/>
                <a:gd name="connsiteY115" fmla="*/ 312447 h 814931"/>
                <a:gd name="connsiteX116" fmla="*/ 590120 w 1049367"/>
                <a:gd name="connsiteY116" fmla="*/ 319763 h 814931"/>
                <a:gd name="connsiteX117" fmla="*/ 590120 w 1049367"/>
                <a:gd name="connsiteY117" fmla="*/ 320220 h 814931"/>
                <a:gd name="connsiteX118" fmla="*/ 589434 w 1049367"/>
                <a:gd name="connsiteY118" fmla="*/ 323877 h 814931"/>
                <a:gd name="connsiteX119" fmla="*/ 589205 w 1049367"/>
                <a:gd name="connsiteY119" fmla="*/ 325249 h 814931"/>
                <a:gd name="connsiteX120" fmla="*/ 586462 w 1049367"/>
                <a:gd name="connsiteY120" fmla="*/ 336222 h 814931"/>
                <a:gd name="connsiteX121" fmla="*/ 586005 w 1049367"/>
                <a:gd name="connsiteY121" fmla="*/ 337822 h 814931"/>
                <a:gd name="connsiteX122" fmla="*/ 585091 w 1049367"/>
                <a:gd name="connsiteY122" fmla="*/ 341022 h 814931"/>
                <a:gd name="connsiteX123" fmla="*/ 584633 w 1049367"/>
                <a:gd name="connsiteY123" fmla="*/ 342623 h 814931"/>
                <a:gd name="connsiteX124" fmla="*/ 582576 w 1049367"/>
                <a:gd name="connsiteY124" fmla="*/ 348338 h 814931"/>
                <a:gd name="connsiteX125" fmla="*/ 581890 w 1049367"/>
                <a:gd name="connsiteY125" fmla="*/ 350166 h 814931"/>
                <a:gd name="connsiteX126" fmla="*/ 580747 w 1049367"/>
                <a:gd name="connsiteY126" fmla="*/ 353138 h 814931"/>
                <a:gd name="connsiteX127" fmla="*/ 579833 w 1049367"/>
                <a:gd name="connsiteY127" fmla="*/ 355196 h 814931"/>
                <a:gd name="connsiteX128" fmla="*/ 578690 w 1049367"/>
                <a:gd name="connsiteY128" fmla="*/ 357939 h 814931"/>
                <a:gd name="connsiteX129" fmla="*/ 577090 w 1049367"/>
                <a:gd name="connsiteY129" fmla="*/ 361368 h 814931"/>
                <a:gd name="connsiteX130" fmla="*/ 575718 w 1049367"/>
                <a:gd name="connsiteY130" fmla="*/ 364568 h 814931"/>
                <a:gd name="connsiteX131" fmla="*/ 574575 w 1049367"/>
                <a:gd name="connsiteY131" fmla="*/ 367083 h 814931"/>
                <a:gd name="connsiteX132" fmla="*/ 573432 w 1049367"/>
                <a:gd name="connsiteY132" fmla="*/ 369369 h 814931"/>
                <a:gd name="connsiteX133" fmla="*/ 572060 w 1049367"/>
                <a:gd name="connsiteY133" fmla="*/ 372112 h 814931"/>
                <a:gd name="connsiteX134" fmla="*/ 570689 w 1049367"/>
                <a:gd name="connsiteY134" fmla="*/ 374855 h 814931"/>
                <a:gd name="connsiteX135" fmla="*/ 568860 w 1049367"/>
                <a:gd name="connsiteY135" fmla="*/ 378056 h 814931"/>
                <a:gd name="connsiteX136" fmla="*/ 567717 w 1049367"/>
                <a:gd name="connsiteY136" fmla="*/ 379884 h 814931"/>
                <a:gd name="connsiteX137" fmla="*/ 565888 w 1049367"/>
                <a:gd name="connsiteY137" fmla="*/ 382628 h 814931"/>
                <a:gd name="connsiteX138" fmla="*/ 564745 w 1049367"/>
                <a:gd name="connsiteY138" fmla="*/ 384228 h 814931"/>
                <a:gd name="connsiteX139" fmla="*/ 562002 w 1049367"/>
                <a:gd name="connsiteY139" fmla="*/ 388343 h 814931"/>
                <a:gd name="connsiteX140" fmla="*/ 561088 w 1049367"/>
                <a:gd name="connsiteY140" fmla="*/ 389714 h 814931"/>
                <a:gd name="connsiteX141" fmla="*/ 559030 w 1049367"/>
                <a:gd name="connsiteY141" fmla="*/ 392686 h 814931"/>
                <a:gd name="connsiteX142" fmla="*/ 557887 w 1049367"/>
                <a:gd name="connsiteY142" fmla="*/ 394058 h 814931"/>
                <a:gd name="connsiteX143" fmla="*/ 555144 w 1049367"/>
                <a:gd name="connsiteY143" fmla="*/ 397487 h 814931"/>
                <a:gd name="connsiteX144" fmla="*/ 554687 w 1049367"/>
                <a:gd name="connsiteY144" fmla="*/ 397944 h 814931"/>
                <a:gd name="connsiteX145" fmla="*/ 551486 w 1049367"/>
                <a:gd name="connsiteY145" fmla="*/ 401601 h 814931"/>
                <a:gd name="connsiteX146" fmla="*/ 550572 w 1049367"/>
                <a:gd name="connsiteY146" fmla="*/ 402744 h 814931"/>
                <a:gd name="connsiteX147" fmla="*/ 548057 w 1049367"/>
                <a:gd name="connsiteY147" fmla="*/ 405488 h 814931"/>
                <a:gd name="connsiteX148" fmla="*/ 547143 w 1049367"/>
                <a:gd name="connsiteY148" fmla="*/ 406402 h 814931"/>
                <a:gd name="connsiteX149" fmla="*/ 543714 w 1049367"/>
                <a:gd name="connsiteY149" fmla="*/ 409831 h 814931"/>
                <a:gd name="connsiteX150" fmla="*/ 543028 w 1049367"/>
                <a:gd name="connsiteY150" fmla="*/ 410517 h 814931"/>
                <a:gd name="connsiteX151" fmla="*/ 540285 w 1049367"/>
                <a:gd name="connsiteY151" fmla="*/ 413031 h 814931"/>
                <a:gd name="connsiteX152" fmla="*/ 539371 w 1049367"/>
                <a:gd name="connsiteY152" fmla="*/ 413946 h 814931"/>
                <a:gd name="connsiteX153" fmla="*/ 535942 w 1049367"/>
                <a:gd name="connsiteY153" fmla="*/ 416918 h 814931"/>
                <a:gd name="connsiteX154" fmla="*/ 515368 w 1049367"/>
                <a:gd name="connsiteY154" fmla="*/ 419661 h 814931"/>
                <a:gd name="connsiteX155" fmla="*/ 449759 w 1049367"/>
                <a:gd name="connsiteY155" fmla="*/ 407774 h 814931"/>
                <a:gd name="connsiteX156" fmla="*/ 313742 w 1049367"/>
                <a:gd name="connsiteY156" fmla="*/ 426290 h 814931"/>
                <a:gd name="connsiteX157" fmla="*/ 557430 w 1049367"/>
                <a:gd name="connsiteY157" fmla="*/ 773762 h 814931"/>
                <a:gd name="connsiteX158" fmla="*/ 539142 w 1049367"/>
                <a:gd name="connsiteY158" fmla="*/ 797765 h 814931"/>
                <a:gd name="connsiteX159" fmla="*/ 430557 w 1049367"/>
                <a:gd name="connsiteY159" fmla="*/ 797079 h 814931"/>
                <a:gd name="connsiteX160" fmla="*/ 418898 w 1049367"/>
                <a:gd name="connsiteY160" fmla="*/ 778563 h 814931"/>
                <a:gd name="connsiteX161" fmla="*/ 425071 w 1049367"/>
                <a:gd name="connsiteY161" fmla="*/ 749531 h 814931"/>
                <a:gd name="connsiteX162" fmla="*/ 432843 w 1049367"/>
                <a:gd name="connsiteY162" fmla="*/ 714098 h 814931"/>
                <a:gd name="connsiteX163" fmla="*/ 452045 w 1049367"/>
                <a:gd name="connsiteY163" fmla="*/ 544248 h 814931"/>
                <a:gd name="connsiteX164" fmla="*/ 456389 w 1049367"/>
                <a:gd name="connsiteY164" fmla="*/ 436577 h 814931"/>
                <a:gd name="connsiteX165" fmla="*/ 465990 w 1049367"/>
                <a:gd name="connsiteY165" fmla="*/ 423090 h 814931"/>
                <a:gd name="connsiteX166" fmla="*/ 487250 w 1049367"/>
                <a:gd name="connsiteY166" fmla="*/ 424233 h 814931"/>
                <a:gd name="connsiteX167" fmla="*/ 487707 w 1049367"/>
                <a:gd name="connsiteY167" fmla="*/ 424233 h 814931"/>
                <a:gd name="connsiteX168" fmla="*/ 490679 w 1049367"/>
                <a:gd name="connsiteY168" fmla="*/ 424690 h 814931"/>
                <a:gd name="connsiteX169" fmla="*/ 491593 w 1049367"/>
                <a:gd name="connsiteY169" fmla="*/ 424919 h 814931"/>
                <a:gd name="connsiteX170" fmla="*/ 494565 w 1049367"/>
                <a:gd name="connsiteY170" fmla="*/ 425376 h 814931"/>
                <a:gd name="connsiteX171" fmla="*/ 495479 w 1049367"/>
                <a:gd name="connsiteY171" fmla="*/ 425604 h 814931"/>
                <a:gd name="connsiteX172" fmla="*/ 498451 w 1049367"/>
                <a:gd name="connsiteY172" fmla="*/ 426290 h 814931"/>
                <a:gd name="connsiteX173" fmla="*/ 499137 w 1049367"/>
                <a:gd name="connsiteY173" fmla="*/ 426519 h 814931"/>
                <a:gd name="connsiteX174" fmla="*/ 502337 w 1049367"/>
                <a:gd name="connsiteY174" fmla="*/ 427205 h 814931"/>
                <a:gd name="connsiteX175" fmla="*/ 502337 w 1049367"/>
                <a:gd name="connsiteY175" fmla="*/ 427205 h 814931"/>
                <a:gd name="connsiteX176" fmla="*/ 517882 w 1049367"/>
                <a:gd name="connsiteY176" fmla="*/ 431091 h 814931"/>
                <a:gd name="connsiteX177" fmla="*/ 518568 w 1049367"/>
                <a:gd name="connsiteY177" fmla="*/ 431319 h 814931"/>
                <a:gd name="connsiteX178" fmla="*/ 522454 w 1049367"/>
                <a:gd name="connsiteY178" fmla="*/ 432462 h 814931"/>
                <a:gd name="connsiteX179" fmla="*/ 522911 w 1049367"/>
                <a:gd name="connsiteY179" fmla="*/ 432462 h 814931"/>
                <a:gd name="connsiteX180" fmla="*/ 534799 w 1049367"/>
                <a:gd name="connsiteY180" fmla="*/ 435663 h 814931"/>
                <a:gd name="connsiteX181" fmla="*/ 536170 w 1049367"/>
                <a:gd name="connsiteY181" fmla="*/ 436120 h 814931"/>
                <a:gd name="connsiteX182" fmla="*/ 541885 w 1049367"/>
                <a:gd name="connsiteY182" fmla="*/ 437720 h 814931"/>
                <a:gd name="connsiteX183" fmla="*/ 548057 w 1049367"/>
                <a:gd name="connsiteY183" fmla="*/ 447321 h 814931"/>
                <a:gd name="connsiteX184" fmla="*/ 552629 w 1049367"/>
                <a:gd name="connsiteY184" fmla="*/ 640031 h 814931"/>
                <a:gd name="connsiteX185" fmla="*/ 557430 w 1049367"/>
                <a:gd name="connsiteY185" fmla="*/ 773762 h 814931"/>
                <a:gd name="connsiteX186" fmla="*/ 631954 w 1049367"/>
                <a:gd name="connsiteY186" fmla="*/ 402744 h 814931"/>
                <a:gd name="connsiteX187" fmla="*/ 581890 w 1049367"/>
                <a:gd name="connsiteY187" fmla="*/ 433834 h 814931"/>
                <a:gd name="connsiteX188" fmla="*/ 549658 w 1049367"/>
                <a:gd name="connsiteY188" fmla="*/ 424690 h 814931"/>
                <a:gd name="connsiteX189" fmla="*/ 553772 w 1049367"/>
                <a:gd name="connsiteY189" fmla="*/ 419432 h 814931"/>
                <a:gd name="connsiteX190" fmla="*/ 554001 w 1049367"/>
                <a:gd name="connsiteY190" fmla="*/ 419204 h 814931"/>
                <a:gd name="connsiteX191" fmla="*/ 558116 w 1049367"/>
                <a:gd name="connsiteY191" fmla="*/ 413946 h 814931"/>
                <a:gd name="connsiteX192" fmla="*/ 558116 w 1049367"/>
                <a:gd name="connsiteY192" fmla="*/ 413946 h 814931"/>
                <a:gd name="connsiteX193" fmla="*/ 565888 w 1049367"/>
                <a:gd name="connsiteY193" fmla="*/ 402973 h 814931"/>
                <a:gd name="connsiteX194" fmla="*/ 586005 w 1049367"/>
                <a:gd name="connsiteY194" fmla="*/ 226265 h 814931"/>
                <a:gd name="connsiteX195" fmla="*/ 657557 w 1049367"/>
                <a:gd name="connsiteY195" fmla="*/ 280443 h 814931"/>
                <a:gd name="connsiteX196" fmla="*/ 664643 w 1049367"/>
                <a:gd name="connsiteY196" fmla="*/ 322734 h 814931"/>
                <a:gd name="connsiteX197" fmla="*/ 664643 w 1049367"/>
                <a:gd name="connsiteY197" fmla="*/ 322963 h 814931"/>
                <a:gd name="connsiteX198" fmla="*/ 664643 w 1049367"/>
                <a:gd name="connsiteY198" fmla="*/ 326849 h 814931"/>
                <a:gd name="connsiteX199" fmla="*/ 664643 w 1049367"/>
                <a:gd name="connsiteY199" fmla="*/ 327764 h 814931"/>
                <a:gd name="connsiteX200" fmla="*/ 664643 w 1049367"/>
                <a:gd name="connsiteY200" fmla="*/ 331193 h 814931"/>
                <a:gd name="connsiteX201" fmla="*/ 664643 w 1049367"/>
                <a:gd name="connsiteY201" fmla="*/ 332336 h 814931"/>
                <a:gd name="connsiteX202" fmla="*/ 664643 w 1049367"/>
                <a:gd name="connsiteY202" fmla="*/ 335536 h 814931"/>
                <a:gd name="connsiteX203" fmla="*/ 664643 w 1049367"/>
                <a:gd name="connsiteY203" fmla="*/ 337136 h 814931"/>
                <a:gd name="connsiteX204" fmla="*/ 664415 w 1049367"/>
                <a:gd name="connsiteY204" fmla="*/ 340108 h 814931"/>
                <a:gd name="connsiteX205" fmla="*/ 664415 w 1049367"/>
                <a:gd name="connsiteY205" fmla="*/ 341937 h 814931"/>
                <a:gd name="connsiteX206" fmla="*/ 664186 w 1049367"/>
                <a:gd name="connsiteY206" fmla="*/ 344680 h 814931"/>
                <a:gd name="connsiteX207" fmla="*/ 663958 w 1049367"/>
                <a:gd name="connsiteY207" fmla="*/ 346966 h 814931"/>
                <a:gd name="connsiteX208" fmla="*/ 663729 w 1049367"/>
                <a:gd name="connsiteY208" fmla="*/ 349252 h 814931"/>
                <a:gd name="connsiteX209" fmla="*/ 663500 w 1049367"/>
                <a:gd name="connsiteY209" fmla="*/ 351995 h 814931"/>
                <a:gd name="connsiteX210" fmla="*/ 663272 w 1049367"/>
                <a:gd name="connsiteY210" fmla="*/ 353824 h 814931"/>
                <a:gd name="connsiteX211" fmla="*/ 662815 w 1049367"/>
                <a:gd name="connsiteY211" fmla="*/ 358396 h 814931"/>
                <a:gd name="connsiteX212" fmla="*/ 647041 w 1049367"/>
                <a:gd name="connsiteY212" fmla="*/ 382399 h 814931"/>
                <a:gd name="connsiteX213" fmla="*/ 631954 w 1049367"/>
                <a:gd name="connsiteY213" fmla="*/ 402744 h 814931"/>
                <a:gd name="connsiteX214" fmla="*/ 814834 w 1049367"/>
                <a:gd name="connsiteY214" fmla="*/ 480240 h 814931"/>
                <a:gd name="connsiteX215" fmla="*/ 755398 w 1049367"/>
                <a:gd name="connsiteY215" fmla="*/ 502414 h 814931"/>
                <a:gd name="connsiteX216" fmla="*/ 728423 w 1049367"/>
                <a:gd name="connsiteY216" fmla="*/ 494870 h 814931"/>
                <a:gd name="connsiteX217" fmla="*/ 661443 w 1049367"/>
                <a:gd name="connsiteY217" fmla="*/ 437034 h 814931"/>
                <a:gd name="connsiteX218" fmla="*/ 659843 w 1049367"/>
                <a:gd name="connsiteY218" fmla="*/ 393600 h 814931"/>
                <a:gd name="connsiteX219" fmla="*/ 674245 w 1049367"/>
                <a:gd name="connsiteY219" fmla="*/ 398401 h 814931"/>
                <a:gd name="connsiteX220" fmla="*/ 729337 w 1049367"/>
                <a:gd name="connsiteY220" fmla="*/ 435663 h 814931"/>
                <a:gd name="connsiteX221" fmla="*/ 778943 w 1049367"/>
                <a:gd name="connsiteY221" fmla="*/ 443892 h 814931"/>
                <a:gd name="connsiteX222" fmla="*/ 802261 w 1049367"/>
                <a:gd name="connsiteY222" fmla="*/ 448007 h 814931"/>
                <a:gd name="connsiteX223" fmla="*/ 814834 w 1049367"/>
                <a:gd name="connsiteY223" fmla="*/ 480240 h 814931"/>
                <a:gd name="connsiteX224" fmla="*/ 1029032 w 1049367"/>
                <a:gd name="connsiteY224" fmla="*/ 567108 h 814931"/>
                <a:gd name="connsiteX225" fmla="*/ 1004114 w 1049367"/>
                <a:gd name="connsiteY225" fmla="*/ 562536 h 814931"/>
                <a:gd name="connsiteX226" fmla="*/ 989713 w 1049367"/>
                <a:gd name="connsiteY226" fmla="*/ 521159 h 814931"/>
                <a:gd name="connsiteX227" fmla="*/ 938735 w 1049367"/>
                <a:gd name="connsiteY227" fmla="*/ 434977 h 814931"/>
                <a:gd name="connsiteX228" fmla="*/ 908102 w 1049367"/>
                <a:gd name="connsiteY228" fmla="*/ 414174 h 814931"/>
                <a:gd name="connsiteX229" fmla="*/ 898273 w 1049367"/>
                <a:gd name="connsiteY229" fmla="*/ 416003 h 814931"/>
                <a:gd name="connsiteX230" fmla="*/ 903530 w 1049367"/>
                <a:gd name="connsiteY230" fmla="*/ 424004 h 814931"/>
                <a:gd name="connsiteX231" fmla="*/ 980569 w 1049367"/>
                <a:gd name="connsiteY231" fmla="*/ 526188 h 814931"/>
                <a:gd name="connsiteX232" fmla="*/ 989713 w 1049367"/>
                <a:gd name="connsiteY232" fmla="*/ 560021 h 814931"/>
                <a:gd name="connsiteX233" fmla="*/ 999771 w 1049367"/>
                <a:gd name="connsiteY233" fmla="*/ 581738 h 814931"/>
                <a:gd name="connsiteX234" fmla="*/ 1011430 w 1049367"/>
                <a:gd name="connsiteY234" fmla="*/ 619229 h 814931"/>
                <a:gd name="connsiteX235" fmla="*/ 1015087 w 1049367"/>
                <a:gd name="connsiteY235" fmla="*/ 778563 h 814931"/>
                <a:gd name="connsiteX236" fmla="*/ 983540 w 1049367"/>
                <a:gd name="connsiteY236" fmla="*/ 792736 h 814931"/>
                <a:gd name="connsiteX237" fmla="*/ 967538 w 1049367"/>
                <a:gd name="connsiteY237" fmla="*/ 773534 h 814931"/>
                <a:gd name="connsiteX238" fmla="*/ 961138 w 1049367"/>
                <a:gd name="connsiteY238" fmla="*/ 716841 h 814931"/>
                <a:gd name="connsiteX239" fmla="*/ 944907 w 1049367"/>
                <a:gd name="connsiteY239" fmla="*/ 590882 h 814931"/>
                <a:gd name="connsiteX240" fmla="*/ 919532 w 1049367"/>
                <a:gd name="connsiteY240" fmla="*/ 568479 h 814931"/>
                <a:gd name="connsiteX241" fmla="*/ 908560 w 1049367"/>
                <a:gd name="connsiteY241" fmla="*/ 585167 h 814931"/>
                <a:gd name="connsiteX242" fmla="*/ 898730 w 1049367"/>
                <a:gd name="connsiteY242" fmla="*/ 690095 h 814931"/>
                <a:gd name="connsiteX243" fmla="*/ 892100 w 1049367"/>
                <a:gd name="connsiteY243" fmla="*/ 775591 h 814931"/>
                <a:gd name="connsiteX244" fmla="*/ 854610 w 1049367"/>
                <a:gd name="connsiteY244" fmla="*/ 794336 h 814931"/>
                <a:gd name="connsiteX245" fmla="*/ 849809 w 1049367"/>
                <a:gd name="connsiteY245" fmla="*/ 782678 h 814931"/>
                <a:gd name="connsiteX246" fmla="*/ 849809 w 1049367"/>
                <a:gd name="connsiteY246" fmla="*/ 749759 h 814931"/>
                <a:gd name="connsiteX247" fmla="*/ 859868 w 1049367"/>
                <a:gd name="connsiteY247" fmla="*/ 581967 h 814931"/>
                <a:gd name="connsiteX248" fmla="*/ 843637 w 1049367"/>
                <a:gd name="connsiteY248" fmla="*/ 509958 h 814931"/>
                <a:gd name="connsiteX249" fmla="*/ 810490 w 1049367"/>
                <a:gd name="connsiteY249" fmla="*/ 438177 h 814931"/>
                <a:gd name="connsiteX250" fmla="*/ 805690 w 1049367"/>
                <a:gd name="connsiteY250" fmla="*/ 426062 h 814931"/>
                <a:gd name="connsiteX251" fmla="*/ 821920 w 1049367"/>
                <a:gd name="connsiteY251" fmla="*/ 389486 h 814931"/>
                <a:gd name="connsiteX252" fmla="*/ 855524 w 1049367"/>
                <a:gd name="connsiteY252" fmla="*/ 366397 h 814931"/>
                <a:gd name="connsiteX253" fmla="*/ 874041 w 1049367"/>
                <a:gd name="connsiteY253" fmla="*/ 358167 h 814931"/>
                <a:gd name="connsiteX254" fmla="*/ 952222 w 1049367"/>
                <a:gd name="connsiteY254" fmla="*/ 379884 h 814931"/>
                <a:gd name="connsiteX255" fmla="*/ 1022402 w 1049367"/>
                <a:gd name="connsiteY255" fmla="*/ 484355 h 814931"/>
                <a:gd name="connsiteX256" fmla="*/ 1036804 w 1049367"/>
                <a:gd name="connsiteY256" fmla="*/ 530532 h 814931"/>
                <a:gd name="connsiteX257" fmla="*/ 1029032 w 1049367"/>
                <a:gd name="connsiteY257" fmla="*/ 567108 h 814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Lst>
              <a:rect l="l" t="t" r="r" b="b"/>
              <a:pathLst>
                <a:path w="1049367" h="814931">
                  <a:moveTo>
                    <a:pt x="1046863" y="526417"/>
                  </a:moveTo>
                  <a:cubicBezTo>
                    <a:pt x="1034747" y="483212"/>
                    <a:pt x="1019431" y="441835"/>
                    <a:pt x="990398" y="405945"/>
                  </a:cubicBezTo>
                  <a:cubicBezTo>
                    <a:pt x="962281" y="371198"/>
                    <a:pt x="931191" y="345823"/>
                    <a:pt x="883185" y="348795"/>
                  </a:cubicBezTo>
                  <a:cubicBezTo>
                    <a:pt x="866497" y="349938"/>
                    <a:pt x="864668" y="348109"/>
                    <a:pt x="868097" y="331650"/>
                  </a:cubicBezTo>
                  <a:cubicBezTo>
                    <a:pt x="876556" y="292559"/>
                    <a:pt x="867412" y="257583"/>
                    <a:pt x="835179" y="233352"/>
                  </a:cubicBezTo>
                  <a:cubicBezTo>
                    <a:pt x="805918" y="213464"/>
                    <a:pt x="734824" y="209577"/>
                    <a:pt x="708306" y="258726"/>
                  </a:cubicBezTo>
                  <a:cubicBezTo>
                    <a:pt x="680417" y="318620"/>
                    <a:pt x="703048" y="356110"/>
                    <a:pt x="725451" y="372798"/>
                  </a:cubicBezTo>
                  <a:cubicBezTo>
                    <a:pt x="739167" y="383085"/>
                    <a:pt x="756541" y="388343"/>
                    <a:pt x="773000" y="393143"/>
                  </a:cubicBezTo>
                  <a:cubicBezTo>
                    <a:pt x="777800" y="394515"/>
                    <a:pt x="785801" y="395429"/>
                    <a:pt x="786487" y="401373"/>
                  </a:cubicBezTo>
                  <a:cubicBezTo>
                    <a:pt x="787402" y="410288"/>
                    <a:pt x="790602" y="420347"/>
                    <a:pt x="781915" y="428348"/>
                  </a:cubicBezTo>
                  <a:cubicBezTo>
                    <a:pt x="772771" y="436806"/>
                    <a:pt x="757912" y="438177"/>
                    <a:pt x="748311" y="432005"/>
                  </a:cubicBezTo>
                  <a:cubicBezTo>
                    <a:pt x="726594" y="418289"/>
                    <a:pt x="705334" y="403887"/>
                    <a:pt x="682931" y="391543"/>
                  </a:cubicBezTo>
                  <a:cubicBezTo>
                    <a:pt x="672644" y="385828"/>
                    <a:pt x="669444" y="382170"/>
                    <a:pt x="673102" y="370055"/>
                  </a:cubicBezTo>
                  <a:cubicBezTo>
                    <a:pt x="683389" y="334393"/>
                    <a:pt x="677902" y="298503"/>
                    <a:pt x="666015" y="264441"/>
                  </a:cubicBezTo>
                  <a:cubicBezTo>
                    <a:pt x="655042" y="232666"/>
                    <a:pt x="626696" y="220322"/>
                    <a:pt x="597435" y="211406"/>
                  </a:cubicBezTo>
                  <a:cubicBezTo>
                    <a:pt x="574346" y="204091"/>
                    <a:pt x="550572" y="199290"/>
                    <a:pt x="527255" y="193118"/>
                  </a:cubicBezTo>
                  <a:cubicBezTo>
                    <a:pt x="486107" y="182374"/>
                    <a:pt x="445416" y="170030"/>
                    <a:pt x="409297" y="146941"/>
                  </a:cubicBezTo>
                  <a:cubicBezTo>
                    <a:pt x="360834" y="115851"/>
                    <a:pt x="318314" y="76532"/>
                    <a:pt x="276938" y="36984"/>
                  </a:cubicBezTo>
                  <a:cubicBezTo>
                    <a:pt x="226189" y="-11479"/>
                    <a:pt x="158294" y="-7821"/>
                    <a:pt x="113946" y="22125"/>
                  </a:cubicBezTo>
                  <a:cubicBezTo>
                    <a:pt x="72341" y="50243"/>
                    <a:pt x="44223" y="88648"/>
                    <a:pt x="25935" y="134139"/>
                  </a:cubicBezTo>
                  <a:cubicBezTo>
                    <a:pt x="2618" y="192204"/>
                    <a:pt x="-2183" y="253469"/>
                    <a:pt x="789" y="315191"/>
                  </a:cubicBezTo>
                  <a:cubicBezTo>
                    <a:pt x="3075" y="360453"/>
                    <a:pt x="7647" y="399087"/>
                    <a:pt x="32564" y="437720"/>
                  </a:cubicBezTo>
                  <a:cubicBezTo>
                    <a:pt x="49024" y="463095"/>
                    <a:pt x="92458" y="501042"/>
                    <a:pt x="155780" y="489841"/>
                  </a:cubicBezTo>
                  <a:cubicBezTo>
                    <a:pt x="197385" y="476125"/>
                    <a:pt x="242419" y="468810"/>
                    <a:pt x="282653" y="451436"/>
                  </a:cubicBezTo>
                  <a:cubicBezTo>
                    <a:pt x="297512" y="445035"/>
                    <a:pt x="312142" y="438406"/>
                    <a:pt x="327458" y="433605"/>
                  </a:cubicBezTo>
                  <a:cubicBezTo>
                    <a:pt x="359691" y="423318"/>
                    <a:pt x="399239" y="414860"/>
                    <a:pt x="433529" y="419661"/>
                  </a:cubicBezTo>
                  <a:cubicBezTo>
                    <a:pt x="448388" y="421718"/>
                    <a:pt x="444044" y="424690"/>
                    <a:pt x="443816" y="438406"/>
                  </a:cubicBezTo>
                  <a:cubicBezTo>
                    <a:pt x="443130" y="495556"/>
                    <a:pt x="441987" y="552706"/>
                    <a:pt x="436958" y="609627"/>
                  </a:cubicBezTo>
                  <a:cubicBezTo>
                    <a:pt x="431929" y="667463"/>
                    <a:pt x="420270" y="723927"/>
                    <a:pt x="404954" y="779934"/>
                  </a:cubicBezTo>
                  <a:cubicBezTo>
                    <a:pt x="399925" y="798451"/>
                    <a:pt x="403582" y="804852"/>
                    <a:pt x="421413" y="808281"/>
                  </a:cubicBezTo>
                  <a:cubicBezTo>
                    <a:pt x="466447" y="816968"/>
                    <a:pt x="511481" y="818568"/>
                    <a:pt x="556058" y="804395"/>
                  </a:cubicBezTo>
                  <a:cubicBezTo>
                    <a:pt x="568631" y="800280"/>
                    <a:pt x="571603" y="795936"/>
                    <a:pt x="570917" y="781535"/>
                  </a:cubicBezTo>
                  <a:cubicBezTo>
                    <a:pt x="570460" y="771248"/>
                    <a:pt x="568631" y="761189"/>
                    <a:pt x="567946" y="750902"/>
                  </a:cubicBezTo>
                  <a:cubicBezTo>
                    <a:pt x="563145" y="672035"/>
                    <a:pt x="557659" y="592940"/>
                    <a:pt x="556744" y="513844"/>
                  </a:cubicBezTo>
                  <a:cubicBezTo>
                    <a:pt x="556516" y="496242"/>
                    <a:pt x="556058" y="478640"/>
                    <a:pt x="557430" y="461266"/>
                  </a:cubicBezTo>
                  <a:cubicBezTo>
                    <a:pt x="558802" y="443435"/>
                    <a:pt x="558116" y="440921"/>
                    <a:pt x="574804" y="446407"/>
                  </a:cubicBezTo>
                  <a:cubicBezTo>
                    <a:pt x="580747" y="448464"/>
                    <a:pt x="598807" y="448236"/>
                    <a:pt x="604750" y="446178"/>
                  </a:cubicBezTo>
                  <a:cubicBezTo>
                    <a:pt x="620066" y="440921"/>
                    <a:pt x="626696" y="435663"/>
                    <a:pt x="638126" y="424233"/>
                  </a:cubicBezTo>
                  <a:cubicBezTo>
                    <a:pt x="640869" y="439778"/>
                    <a:pt x="694590" y="477268"/>
                    <a:pt x="717450" y="500814"/>
                  </a:cubicBezTo>
                  <a:cubicBezTo>
                    <a:pt x="730023" y="513844"/>
                    <a:pt x="745339" y="518187"/>
                    <a:pt x="763627" y="511787"/>
                  </a:cubicBezTo>
                  <a:cubicBezTo>
                    <a:pt x="778258" y="506757"/>
                    <a:pt x="796774" y="504471"/>
                    <a:pt x="809576" y="495327"/>
                  </a:cubicBezTo>
                  <a:cubicBezTo>
                    <a:pt x="817805" y="489612"/>
                    <a:pt x="819863" y="488927"/>
                    <a:pt x="824663" y="498528"/>
                  </a:cubicBezTo>
                  <a:cubicBezTo>
                    <a:pt x="840437" y="529617"/>
                    <a:pt x="841808" y="527103"/>
                    <a:pt x="847295" y="561164"/>
                  </a:cubicBezTo>
                  <a:cubicBezTo>
                    <a:pt x="850038" y="584253"/>
                    <a:pt x="836093" y="713183"/>
                    <a:pt x="836093" y="760046"/>
                  </a:cubicBezTo>
                  <a:cubicBezTo>
                    <a:pt x="832207" y="795936"/>
                    <a:pt x="837465" y="811481"/>
                    <a:pt x="873584" y="806452"/>
                  </a:cubicBezTo>
                  <a:cubicBezTo>
                    <a:pt x="895301" y="803480"/>
                    <a:pt x="900559" y="798908"/>
                    <a:pt x="902387" y="778106"/>
                  </a:cubicBezTo>
                  <a:cubicBezTo>
                    <a:pt x="905359" y="742444"/>
                    <a:pt x="907874" y="706554"/>
                    <a:pt x="909703" y="670664"/>
                  </a:cubicBezTo>
                  <a:cubicBezTo>
                    <a:pt x="911303" y="641403"/>
                    <a:pt x="913817" y="612599"/>
                    <a:pt x="920675" y="581281"/>
                  </a:cubicBezTo>
                  <a:cubicBezTo>
                    <a:pt x="931420" y="572366"/>
                    <a:pt x="934391" y="595454"/>
                    <a:pt x="935992" y="603455"/>
                  </a:cubicBezTo>
                  <a:cubicBezTo>
                    <a:pt x="938963" y="618543"/>
                    <a:pt x="942850" y="633630"/>
                    <a:pt x="944221" y="648947"/>
                  </a:cubicBezTo>
                  <a:cubicBezTo>
                    <a:pt x="947879" y="689866"/>
                    <a:pt x="950851" y="730785"/>
                    <a:pt x="952908" y="771705"/>
                  </a:cubicBezTo>
                  <a:cubicBezTo>
                    <a:pt x="954508" y="803252"/>
                    <a:pt x="980569" y="809424"/>
                    <a:pt x="1003429" y="802109"/>
                  </a:cubicBezTo>
                  <a:cubicBezTo>
                    <a:pt x="1011887" y="799365"/>
                    <a:pt x="1025374" y="797308"/>
                    <a:pt x="1025374" y="773305"/>
                  </a:cubicBezTo>
                  <a:cubicBezTo>
                    <a:pt x="1025374" y="712726"/>
                    <a:pt x="1024231" y="650775"/>
                    <a:pt x="1018516" y="593854"/>
                  </a:cubicBezTo>
                  <a:cubicBezTo>
                    <a:pt x="1017602" y="584710"/>
                    <a:pt x="1022402" y="585396"/>
                    <a:pt x="1029946" y="579909"/>
                  </a:cubicBezTo>
                  <a:cubicBezTo>
                    <a:pt x="1049149" y="566193"/>
                    <a:pt x="1052578" y="546762"/>
                    <a:pt x="1046863" y="526417"/>
                  </a:cubicBezTo>
                  <a:close/>
                  <a:moveTo>
                    <a:pt x="741224" y="371426"/>
                  </a:moveTo>
                  <a:cubicBezTo>
                    <a:pt x="709678" y="349709"/>
                    <a:pt x="697333" y="320906"/>
                    <a:pt x="714707" y="272671"/>
                  </a:cubicBezTo>
                  <a:cubicBezTo>
                    <a:pt x="722022" y="254840"/>
                    <a:pt x="745111" y="237924"/>
                    <a:pt x="763627" y="232666"/>
                  </a:cubicBezTo>
                  <a:cubicBezTo>
                    <a:pt x="793574" y="224208"/>
                    <a:pt x="833807" y="237238"/>
                    <a:pt x="848895" y="264213"/>
                  </a:cubicBezTo>
                  <a:cubicBezTo>
                    <a:pt x="874041" y="309018"/>
                    <a:pt x="855296" y="368683"/>
                    <a:pt x="811862" y="381942"/>
                  </a:cubicBezTo>
                  <a:cubicBezTo>
                    <a:pt x="790145" y="388571"/>
                    <a:pt x="759741" y="382399"/>
                    <a:pt x="741224" y="371426"/>
                  </a:cubicBezTo>
                  <a:close/>
                  <a:moveTo>
                    <a:pt x="134977" y="477268"/>
                  </a:moveTo>
                  <a:cubicBezTo>
                    <a:pt x="96344" y="476811"/>
                    <a:pt x="65711" y="463781"/>
                    <a:pt x="43537" y="428805"/>
                  </a:cubicBezTo>
                  <a:cubicBezTo>
                    <a:pt x="42623" y="427433"/>
                    <a:pt x="41937" y="426062"/>
                    <a:pt x="41023" y="424919"/>
                  </a:cubicBezTo>
                  <a:cubicBezTo>
                    <a:pt x="40794" y="424461"/>
                    <a:pt x="40565" y="424004"/>
                    <a:pt x="40108" y="423547"/>
                  </a:cubicBezTo>
                  <a:cubicBezTo>
                    <a:pt x="39651" y="422633"/>
                    <a:pt x="39194" y="421947"/>
                    <a:pt x="38737" y="421032"/>
                  </a:cubicBezTo>
                  <a:cubicBezTo>
                    <a:pt x="38508" y="420347"/>
                    <a:pt x="38051" y="419889"/>
                    <a:pt x="37822" y="419204"/>
                  </a:cubicBezTo>
                  <a:cubicBezTo>
                    <a:pt x="37365" y="418518"/>
                    <a:pt x="37136" y="417832"/>
                    <a:pt x="36679" y="417146"/>
                  </a:cubicBezTo>
                  <a:cubicBezTo>
                    <a:pt x="36222" y="416460"/>
                    <a:pt x="35993" y="415775"/>
                    <a:pt x="35536" y="415089"/>
                  </a:cubicBezTo>
                  <a:cubicBezTo>
                    <a:pt x="35308" y="414403"/>
                    <a:pt x="34850" y="413717"/>
                    <a:pt x="34622" y="413260"/>
                  </a:cubicBezTo>
                  <a:cubicBezTo>
                    <a:pt x="34165" y="412574"/>
                    <a:pt x="33936" y="411888"/>
                    <a:pt x="33479" y="410974"/>
                  </a:cubicBezTo>
                  <a:cubicBezTo>
                    <a:pt x="33250" y="410517"/>
                    <a:pt x="33022" y="409831"/>
                    <a:pt x="32793" y="409374"/>
                  </a:cubicBezTo>
                  <a:cubicBezTo>
                    <a:pt x="32336" y="408459"/>
                    <a:pt x="32107" y="407774"/>
                    <a:pt x="31650" y="406859"/>
                  </a:cubicBezTo>
                  <a:cubicBezTo>
                    <a:pt x="31421" y="406631"/>
                    <a:pt x="31421" y="406173"/>
                    <a:pt x="31193" y="405945"/>
                  </a:cubicBezTo>
                  <a:cubicBezTo>
                    <a:pt x="14048" y="367769"/>
                    <a:pt x="11990" y="327535"/>
                    <a:pt x="12905" y="284330"/>
                  </a:cubicBezTo>
                  <a:cubicBezTo>
                    <a:pt x="13133" y="237924"/>
                    <a:pt x="16105" y="163400"/>
                    <a:pt x="56796" y="103736"/>
                  </a:cubicBezTo>
                  <a:cubicBezTo>
                    <a:pt x="78056" y="69674"/>
                    <a:pt x="103888" y="40185"/>
                    <a:pt x="139778" y="21440"/>
                  </a:cubicBezTo>
                  <a:cubicBezTo>
                    <a:pt x="186184" y="-2792"/>
                    <a:pt x="244705" y="13896"/>
                    <a:pt x="274880" y="57558"/>
                  </a:cubicBezTo>
                  <a:cubicBezTo>
                    <a:pt x="289739" y="79275"/>
                    <a:pt x="298198" y="103278"/>
                    <a:pt x="301627" y="128653"/>
                  </a:cubicBezTo>
                  <a:cubicBezTo>
                    <a:pt x="311228" y="199062"/>
                    <a:pt x="300255" y="266727"/>
                    <a:pt x="277395" y="333707"/>
                  </a:cubicBezTo>
                  <a:cubicBezTo>
                    <a:pt x="263679" y="373712"/>
                    <a:pt x="205615" y="478640"/>
                    <a:pt x="134977" y="477268"/>
                  </a:cubicBezTo>
                  <a:close/>
                  <a:moveTo>
                    <a:pt x="313742" y="426290"/>
                  </a:moveTo>
                  <a:cubicBezTo>
                    <a:pt x="278081" y="443207"/>
                    <a:pt x="241048" y="456923"/>
                    <a:pt x="197842" y="466524"/>
                  </a:cubicBezTo>
                  <a:cubicBezTo>
                    <a:pt x="207443" y="456008"/>
                    <a:pt x="213844" y="448007"/>
                    <a:pt x="221388" y="441149"/>
                  </a:cubicBezTo>
                  <a:cubicBezTo>
                    <a:pt x="223445" y="439092"/>
                    <a:pt x="225731" y="437263"/>
                    <a:pt x="227560" y="435206"/>
                  </a:cubicBezTo>
                  <a:cubicBezTo>
                    <a:pt x="227789" y="434977"/>
                    <a:pt x="228017" y="434748"/>
                    <a:pt x="228246" y="434520"/>
                  </a:cubicBezTo>
                  <a:cubicBezTo>
                    <a:pt x="230075" y="432691"/>
                    <a:pt x="232132" y="430634"/>
                    <a:pt x="233961" y="428805"/>
                  </a:cubicBezTo>
                  <a:cubicBezTo>
                    <a:pt x="234418" y="428348"/>
                    <a:pt x="234647" y="428119"/>
                    <a:pt x="235104" y="427662"/>
                  </a:cubicBezTo>
                  <a:cubicBezTo>
                    <a:pt x="236933" y="425833"/>
                    <a:pt x="238533" y="423776"/>
                    <a:pt x="240362" y="421718"/>
                  </a:cubicBezTo>
                  <a:cubicBezTo>
                    <a:pt x="240819" y="421261"/>
                    <a:pt x="241048" y="420804"/>
                    <a:pt x="241505" y="420347"/>
                  </a:cubicBezTo>
                  <a:cubicBezTo>
                    <a:pt x="243105" y="418289"/>
                    <a:pt x="244705" y="416460"/>
                    <a:pt x="246305" y="414403"/>
                  </a:cubicBezTo>
                  <a:cubicBezTo>
                    <a:pt x="246534" y="413946"/>
                    <a:pt x="246991" y="413717"/>
                    <a:pt x="247220" y="413260"/>
                  </a:cubicBezTo>
                  <a:cubicBezTo>
                    <a:pt x="248591" y="411431"/>
                    <a:pt x="250192" y="409374"/>
                    <a:pt x="251563" y="407545"/>
                  </a:cubicBezTo>
                  <a:cubicBezTo>
                    <a:pt x="251792" y="407088"/>
                    <a:pt x="252249" y="406859"/>
                    <a:pt x="252478" y="406402"/>
                  </a:cubicBezTo>
                  <a:cubicBezTo>
                    <a:pt x="253849" y="404573"/>
                    <a:pt x="255221" y="402516"/>
                    <a:pt x="256592" y="400458"/>
                  </a:cubicBezTo>
                  <a:cubicBezTo>
                    <a:pt x="257050" y="400001"/>
                    <a:pt x="257278" y="399315"/>
                    <a:pt x="257735" y="398858"/>
                  </a:cubicBezTo>
                  <a:cubicBezTo>
                    <a:pt x="259107" y="397029"/>
                    <a:pt x="260250" y="394972"/>
                    <a:pt x="261622" y="392915"/>
                  </a:cubicBezTo>
                  <a:cubicBezTo>
                    <a:pt x="262079" y="392229"/>
                    <a:pt x="262536" y="391543"/>
                    <a:pt x="262993" y="390857"/>
                  </a:cubicBezTo>
                  <a:cubicBezTo>
                    <a:pt x="264136" y="389028"/>
                    <a:pt x="265279" y="386971"/>
                    <a:pt x="266422" y="385142"/>
                  </a:cubicBezTo>
                  <a:cubicBezTo>
                    <a:pt x="266879" y="384456"/>
                    <a:pt x="267337" y="383542"/>
                    <a:pt x="267794" y="382856"/>
                  </a:cubicBezTo>
                  <a:cubicBezTo>
                    <a:pt x="268937" y="380799"/>
                    <a:pt x="270080" y="378970"/>
                    <a:pt x="270994" y="376913"/>
                  </a:cubicBezTo>
                  <a:cubicBezTo>
                    <a:pt x="270994" y="376913"/>
                    <a:pt x="270994" y="376913"/>
                    <a:pt x="270994" y="376913"/>
                  </a:cubicBezTo>
                  <a:cubicBezTo>
                    <a:pt x="281053" y="358167"/>
                    <a:pt x="289054" y="337822"/>
                    <a:pt x="295683" y="316791"/>
                  </a:cubicBezTo>
                  <a:cubicBezTo>
                    <a:pt x="315114" y="254840"/>
                    <a:pt x="320143" y="192204"/>
                    <a:pt x="313514" y="128196"/>
                  </a:cubicBezTo>
                  <a:cubicBezTo>
                    <a:pt x="311685" y="111737"/>
                    <a:pt x="305513" y="89334"/>
                    <a:pt x="298426" y="69903"/>
                  </a:cubicBezTo>
                  <a:cubicBezTo>
                    <a:pt x="306656" y="76761"/>
                    <a:pt x="322201" y="91620"/>
                    <a:pt x="329744" y="99164"/>
                  </a:cubicBezTo>
                  <a:cubicBezTo>
                    <a:pt x="360605" y="129796"/>
                    <a:pt x="396496" y="154028"/>
                    <a:pt x="434672" y="174373"/>
                  </a:cubicBezTo>
                  <a:cubicBezTo>
                    <a:pt x="467133" y="191747"/>
                    <a:pt x="502795" y="200891"/>
                    <a:pt x="537999" y="210492"/>
                  </a:cubicBezTo>
                  <a:cubicBezTo>
                    <a:pt x="558802" y="216207"/>
                    <a:pt x="570460" y="229237"/>
                    <a:pt x="580519" y="247068"/>
                  </a:cubicBezTo>
                  <a:cubicBezTo>
                    <a:pt x="589205" y="262613"/>
                    <a:pt x="592863" y="280443"/>
                    <a:pt x="592406" y="298731"/>
                  </a:cubicBezTo>
                  <a:cubicBezTo>
                    <a:pt x="592406" y="298731"/>
                    <a:pt x="592406" y="298731"/>
                    <a:pt x="592406" y="298731"/>
                  </a:cubicBezTo>
                  <a:cubicBezTo>
                    <a:pt x="592406" y="301246"/>
                    <a:pt x="592177" y="303761"/>
                    <a:pt x="591949" y="306275"/>
                  </a:cubicBezTo>
                  <a:cubicBezTo>
                    <a:pt x="591949" y="306732"/>
                    <a:pt x="591949" y="307190"/>
                    <a:pt x="591949" y="307647"/>
                  </a:cubicBezTo>
                  <a:cubicBezTo>
                    <a:pt x="591949" y="308790"/>
                    <a:pt x="591720" y="309933"/>
                    <a:pt x="591491" y="311304"/>
                  </a:cubicBezTo>
                  <a:cubicBezTo>
                    <a:pt x="591491" y="311762"/>
                    <a:pt x="591491" y="311990"/>
                    <a:pt x="591263" y="312447"/>
                  </a:cubicBezTo>
                  <a:cubicBezTo>
                    <a:pt x="591034" y="314962"/>
                    <a:pt x="590577" y="317477"/>
                    <a:pt x="590120" y="319763"/>
                  </a:cubicBezTo>
                  <a:cubicBezTo>
                    <a:pt x="590120" y="319991"/>
                    <a:pt x="590120" y="319991"/>
                    <a:pt x="590120" y="320220"/>
                  </a:cubicBezTo>
                  <a:cubicBezTo>
                    <a:pt x="589891" y="321363"/>
                    <a:pt x="589663" y="322506"/>
                    <a:pt x="589434" y="323877"/>
                  </a:cubicBezTo>
                  <a:cubicBezTo>
                    <a:pt x="589434" y="324335"/>
                    <a:pt x="589205" y="324792"/>
                    <a:pt x="589205" y="325249"/>
                  </a:cubicBezTo>
                  <a:cubicBezTo>
                    <a:pt x="588520" y="328907"/>
                    <a:pt x="587605" y="332564"/>
                    <a:pt x="586462" y="336222"/>
                  </a:cubicBezTo>
                  <a:cubicBezTo>
                    <a:pt x="586234" y="336679"/>
                    <a:pt x="586234" y="337365"/>
                    <a:pt x="586005" y="337822"/>
                  </a:cubicBezTo>
                  <a:cubicBezTo>
                    <a:pt x="585776" y="338965"/>
                    <a:pt x="585319" y="340108"/>
                    <a:pt x="585091" y="341022"/>
                  </a:cubicBezTo>
                  <a:cubicBezTo>
                    <a:pt x="584862" y="341480"/>
                    <a:pt x="584633" y="342165"/>
                    <a:pt x="584633" y="342623"/>
                  </a:cubicBezTo>
                  <a:cubicBezTo>
                    <a:pt x="583948" y="344451"/>
                    <a:pt x="583262" y="346509"/>
                    <a:pt x="582576" y="348338"/>
                  </a:cubicBezTo>
                  <a:cubicBezTo>
                    <a:pt x="582347" y="349023"/>
                    <a:pt x="582119" y="349481"/>
                    <a:pt x="581890" y="350166"/>
                  </a:cubicBezTo>
                  <a:cubicBezTo>
                    <a:pt x="581433" y="351081"/>
                    <a:pt x="581204" y="352224"/>
                    <a:pt x="580747" y="353138"/>
                  </a:cubicBezTo>
                  <a:cubicBezTo>
                    <a:pt x="580519" y="353824"/>
                    <a:pt x="580290" y="354510"/>
                    <a:pt x="579833" y="355196"/>
                  </a:cubicBezTo>
                  <a:cubicBezTo>
                    <a:pt x="579376" y="356110"/>
                    <a:pt x="579147" y="357024"/>
                    <a:pt x="578690" y="357939"/>
                  </a:cubicBezTo>
                  <a:cubicBezTo>
                    <a:pt x="578233" y="359082"/>
                    <a:pt x="577775" y="360225"/>
                    <a:pt x="577090" y="361368"/>
                  </a:cubicBezTo>
                  <a:cubicBezTo>
                    <a:pt x="576632" y="362511"/>
                    <a:pt x="576175" y="363425"/>
                    <a:pt x="575718" y="364568"/>
                  </a:cubicBezTo>
                  <a:cubicBezTo>
                    <a:pt x="575261" y="365483"/>
                    <a:pt x="575032" y="366168"/>
                    <a:pt x="574575" y="367083"/>
                  </a:cubicBezTo>
                  <a:cubicBezTo>
                    <a:pt x="574118" y="367769"/>
                    <a:pt x="573889" y="368683"/>
                    <a:pt x="573432" y="369369"/>
                  </a:cubicBezTo>
                  <a:cubicBezTo>
                    <a:pt x="572975" y="370283"/>
                    <a:pt x="572518" y="371198"/>
                    <a:pt x="572060" y="372112"/>
                  </a:cubicBezTo>
                  <a:cubicBezTo>
                    <a:pt x="571603" y="373026"/>
                    <a:pt x="571146" y="373941"/>
                    <a:pt x="570689" y="374855"/>
                  </a:cubicBezTo>
                  <a:cubicBezTo>
                    <a:pt x="570003" y="375998"/>
                    <a:pt x="569546" y="377141"/>
                    <a:pt x="568860" y="378056"/>
                  </a:cubicBezTo>
                  <a:cubicBezTo>
                    <a:pt x="568403" y="378741"/>
                    <a:pt x="568174" y="379427"/>
                    <a:pt x="567717" y="379884"/>
                  </a:cubicBezTo>
                  <a:cubicBezTo>
                    <a:pt x="567260" y="380799"/>
                    <a:pt x="566574" y="381713"/>
                    <a:pt x="565888" y="382628"/>
                  </a:cubicBezTo>
                  <a:cubicBezTo>
                    <a:pt x="565431" y="383085"/>
                    <a:pt x="565202" y="383771"/>
                    <a:pt x="564745" y="384228"/>
                  </a:cubicBezTo>
                  <a:cubicBezTo>
                    <a:pt x="563831" y="385599"/>
                    <a:pt x="562916" y="386971"/>
                    <a:pt x="562002" y="388343"/>
                  </a:cubicBezTo>
                  <a:cubicBezTo>
                    <a:pt x="561773" y="388800"/>
                    <a:pt x="561316" y="389257"/>
                    <a:pt x="561088" y="389714"/>
                  </a:cubicBezTo>
                  <a:cubicBezTo>
                    <a:pt x="560402" y="390629"/>
                    <a:pt x="559716" y="391772"/>
                    <a:pt x="559030" y="392686"/>
                  </a:cubicBezTo>
                  <a:cubicBezTo>
                    <a:pt x="558573" y="393143"/>
                    <a:pt x="558344" y="393600"/>
                    <a:pt x="557887" y="394058"/>
                  </a:cubicBezTo>
                  <a:cubicBezTo>
                    <a:pt x="556973" y="395201"/>
                    <a:pt x="556058" y="396344"/>
                    <a:pt x="555144" y="397487"/>
                  </a:cubicBezTo>
                  <a:cubicBezTo>
                    <a:pt x="554915" y="397715"/>
                    <a:pt x="554915" y="397944"/>
                    <a:pt x="554687" y="397944"/>
                  </a:cubicBezTo>
                  <a:cubicBezTo>
                    <a:pt x="553772" y="399315"/>
                    <a:pt x="552629" y="400458"/>
                    <a:pt x="551486" y="401601"/>
                  </a:cubicBezTo>
                  <a:cubicBezTo>
                    <a:pt x="551258" y="402059"/>
                    <a:pt x="550801" y="402287"/>
                    <a:pt x="550572" y="402744"/>
                  </a:cubicBezTo>
                  <a:cubicBezTo>
                    <a:pt x="549658" y="403659"/>
                    <a:pt x="548972" y="404573"/>
                    <a:pt x="548057" y="405488"/>
                  </a:cubicBezTo>
                  <a:cubicBezTo>
                    <a:pt x="547829" y="405716"/>
                    <a:pt x="547600" y="406173"/>
                    <a:pt x="547143" y="406402"/>
                  </a:cubicBezTo>
                  <a:cubicBezTo>
                    <a:pt x="546000" y="407545"/>
                    <a:pt x="544857" y="408688"/>
                    <a:pt x="543714" y="409831"/>
                  </a:cubicBezTo>
                  <a:cubicBezTo>
                    <a:pt x="543485" y="410060"/>
                    <a:pt x="543257" y="410288"/>
                    <a:pt x="543028" y="410517"/>
                  </a:cubicBezTo>
                  <a:cubicBezTo>
                    <a:pt x="542114" y="411431"/>
                    <a:pt x="541199" y="412346"/>
                    <a:pt x="540285" y="413031"/>
                  </a:cubicBezTo>
                  <a:cubicBezTo>
                    <a:pt x="540056" y="413260"/>
                    <a:pt x="539599" y="413717"/>
                    <a:pt x="539371" y="413946"/>
                  </a:cubicBezTo>
                  <a:cubicBezTo>
                    <a:pt x="538228" y="415089"/>
                    <a:pt x="537085" y="416003"/>
                    <a:pt x="535942" y="416918"/>
                  </a:cubicBezTo>
                  <a:cubicBezTo>
                    <a:pt x="529312" y="422404"/>
                    <a:pt x="522226" y="422633"/>
                    <a:pt x="515368" y="419661"/>
                  </a:cubicBezTo>
                  <a:cubicBezTo>
                    <a:pt x="476048" y="410060"/>
                    <a:pt x="470562" y="408688"/>
                    <a:pt x="449759" y="407774"/>
                  </a:cubicBezTo>
                  <a:cubicBezTo>
                    <a:pt x="402211" y="405716"/>
                    <a:pt x="358319" y="405259"/>
                    <a:pt x="313742" y="426290"/>
                  </a:cubicBezTo>
                  <a:close/>
                  <a:moveTo>
                    <a:pt x="557430" y="773762"/>
                  </a:moveTo>
                  <a:cubicBezTo>
                    <a:pt x="556973" y="792736"/>
                    <a:pt x="556744" y="792965"/>
                    <a:pt x="539142" y="797765"/>
                  </a:cubicBezTo>
                  <a:cubicBezTo>
                    <a:pt x="522683" y="802109"/>
                    <a:pt x="449759" y="802794"/>
                    <a:pt x="430557" y="797079"/>
                  </a:cubicBezTo>
                  <a:cubicBezTo>
                    <a:pt x="417755" y="793193"/>
                    <a:pt x="416155" y="791136"/>
                    <a:pt x="418898" y="778563"/>
                  </a:cubicBezTo>
                  <a:cubicBezTo>
                    <a:pt x="420956" y="768962"/>
                    <a:pt x="423013" y="759132"/>
                    <a:pt x="425071" y="749531"/>
                  </a:cubicBezTo>
                  <a:cubicBezTo>
                    <a:pt x="427585" y="737643"/>
                    <a:pt x="430100" y="725985"/>
                    <a:pt x="432843" y="714098"/>
                  </a:cubicBezTo>
                  <a:cubicBezTo>
                    <a:pt x="445416" y="658091"/>
                    <a:pt x="448845" y="601169"/>
                    <a:pt x="452045" y="544248"/>
                  </a:cubicBezTo>
                  <a:cubicBezTo>
                    <a:pt x="453874" y="508358"/>
                    <a:pt x="455246" y="472467"/>
                    <a:pt x="456389" y="436577"/>
                  </a:cubicBezTo>
                  <a:cubicBezTo>
                    <a:pt x="456617" y="426519"/>
                    <a:pt x="455474" y="421032"/>
                    <a:pt x="465990" y="423090"/>
                  </a:cubicBezTo>
                  <a:cubicBezTo>
                    <a:pt x="473534" y="422861"/>
                    <a:pt x="480392" y="423318"/>
                    <a:pt x="487250" y="424233"/>
                  </a:cubicBezTo>
                  <a:cubicBezTo>
                    <a:pt x="487478" y="424233"/>
                    <a:pt x="487478" y="424233"/>
                    <a:pt x="487707" y="424233"/>
                  </a:cubicBezTo>
                  <a:cubicBezTo>
                    <a:pt x="488621" y="424461"/>
                    <a:pt x="489764" y="424461"/>
                    <a:pt x="490679" y="424690"/>
                  </a:cubicBezTo>
                  <a:cubicBezTo>
                    <a:pt x="490907" y="424690"/>
                    <a:pt x="491136" y="424690"/>
                    <a:pt x="491593" y="424919"/>
                  </a:cubicBezTo>
                  <a:cubicBezTo>
                    <a:pt x="492508" y="425147"/>
                    <a:pt x="493651" y="425147"/>
                    <a:pt x="494565" y="425376"/>
                  </a:cubicBezTo>
                  <a:cubicBezTo>
                    <a:pt x="494794" y="425376"/>
                    <a:pt x="495251" y="425376"/>
                    <a:pt x="495479" y="425604"/>
                  </a:cubicBezTo>
                  <a:cubicBezTo>
                    <a:pt x="496394" y="425833"/>
                    <a:pt x="497537" y="426062"/>
                    <a:pt x="498451" y="426290"/>
                  </a:cubicBezTo>
                  <a:cubicBezTo>
                    <a:pt x="498680" y="426290"/>
                    <a:pt x="498908" y="426290"/>
                    <a:pt x="499137" y="426519"/>
                  </a:cubicBezTo>
                  <a:cubicBezTo>
                    <a:pt x="500280" y="426747"/>
                    <a:pt x="501194" y="426976"/>
                    <a:pt x="502337" y="427205"/>
                  </a:cubicBezTo>
                  <a:cubicBezTo>
                    <a:pt x="502337" y="427205"/>
                    <a:pt x="502337" y="427205"/>
                    <a:pt x="502337" y="427205"/>
                  </a:cubicBezTo>
                  <a:cubicBezTo>
                    <a:pt x="507138" y="428348"/>
                    <a:pt x="512396" y="429491"/>
                    <a:pt x="517882" y="431091"/>
                  </a:cubicBezTo>
                  <a:cubicBezTo>
                    <a:pt x="518111" y="431091"/>
                    <a:pt x="518339" y="431091"/>
                    <a:pt x="518568" y="431319"/>
                  </a:cubicBezTo>
                  <a:cubicBezTo>
                    <a:pt x="519940" y="431777"/>
                    <a:pt x="521083" y="432005"/>
                    <a:pt x="522454" y="432462"/>
                  </a:cubicBezTo>
                  <a:cubicBezTo>
                    <a:pt x="522683" y="432462"/>
                    <a:pt x="522683" y="432462"/>
                    <a:pt x="522911" y="432462"/>
                  </a:cubicBezTo>
                  <a:cubicBezTo>
                    <a:pt x="526569" y="433377"/>
                    <a:pt x="530684" y="434520"/>
                    <a:pt x="534799" y="435663"/>
                  </a:cubicBezTo>
                  <a:cubicBezTo>
                    <a:pt x="535256" y="435891"/>
                    <a:pt x="535713" y="435891"/>
                    <a:pt x="536170" y="436120"/>
                  </a:cubicBezTo>
                  <a:cubicBezTo>
                    <a:pt x="537999" y="436577"/>
                    <a:pt x="540056" y="437034"/>
                    <a:pt x="541885" y="437720"/>
                  </a:cubicBezTo>
                  <a:cubicBezTo>
                    <a:pt x="547600" y="437949"/>
                    <a:pt x="548515" y="442749"/>
                    <a:pt x="548057" y="447321"/>
                  </a:cubicBezTo>
                  <a:cubicBezTo>
                    <a:pt x="540514" y="511787"/>
                    <a:pt x="552172" y="575795"/>
                    <a:pt x="552629" y="640031"/>
                  </a:cubicBezTo>
                  <a:cubicBezTo>
                    <a:pt x="552858" y="684608"/>
                    <a:pt x="558573" y="728957"/>
                    <a:pt x="557430" y="773762"/>
                  </a:cubicBezTo>
                  <a:close/>
                  <a:moveTo>
                    <a:pt x="631954" y="402744"/>
                  </a:moveTo>
                  <a:cubicBezTo>
                    <a:pt x="623724" y="428576"/>
                    <a:pt x="607493" y="440692"/>
                    <a:pt x="581890" y="433834"/>
                  </a:cubicBezTo>
                  <a:cubicBezTo>
                    <a:pt x="571375" y="431091"/>
                    <a:pt x="560173" y="430176"/>
                    <a:pt x="549658" y="424690"/>
                  </a:cubicBezTo>
                  <a:cubicBezTo>
                    <a:pt x="551029" y="422861"/>
                    <a:pt x="552401" y="421261"/>
                    <a:pt x="553772" y="419432"/>
                  </a:cubicBezTo>
                  <a:cubicBezTo>
                    <a:pt x="553772" y="419432"/>
                    <a:pt x="553772" y="419432"/>
                    <a:pt x="554001" y="419204"/>
                  </a:cubicBezTo>
                  <a:cubicBezTo>
                    <a:pt x="555373" y="417375"/>
                    <a:pt x="556744" y="415546"/>
                    <a:pt x="558116" y="413946"/>
                  </a:cubicBezTo>
                  <a:cubicBezTo>
                    <a:pt x="558116" y="413946"/>
                    <a:pt x="558116" y="413946"/>
                    <a:pt x="558116" y="413946"/>
                  </a:cubicBezTo>
                  <a:cubicBezTo>
                    <a:pt x="560859" y="410288"/>
                    <a:pt x="563374" y="406631"/>
                    <a:pt x="565888" y="402973"/>
                  </a:cubicBezTo>
                  <a:cubicBezTo>
                    <a:pt x="603150" y="349023"/>
                    <a:pt x="620295" y="291873"/>
                    <a:pt x="586005" y="226265"/>
                  </a:cubicBezTo>
                  <a:cubicBezTo>
                    <a:pt x="620981" y="228323"/>
                    <a:pt x="647270" y="248897"/>
                    <a:pt x="657557" y="280443"/>
                  </a:cubicBezTo>
                  <a:cubicBezTo>
                    <a:pt x="662129" y="294388"/>
                    <a:pt x="664186" y="308561"/>
                    <a:pt x="664643" y="322734"/>
                  </a:cubicBezTo>
                  <a:cubicBezTo>
                    <a:pt x="664643" y="322734"/>
                    <a:pt x="664643" y="322963"/>
                    <a:pt x="664643" y="322963"/>
                  </a:cubicBezTo>
                  <a:cubicBezTo>
                    <a:pt x="664643" y="324335"/>
                    <a:pt x="664643" y="325478"/>
                    <a:pt x="664643" y="326849"/>
                  </a:cubicBezTo>
                  <a:cubicBezTo>
                    <a:pt x="664643" y="327078"/>
                    <a:pt x="664643" y="327306"/>
                    <a:pt x="664643" y="327764"/>
                  </a:cubicBezTo>
                  <a:cubicBezTo>
                    <a:pt x="664643" y="328907"/>
                    <a:pt x="664643" y="330050"/>
                    <a:pt x="664643" y="331193"/>
                  </a:cubicBezTo>
                  <a:cubicBezTo>
                    <a:pt x="664643" y="331650"/>
                    <a:pt x="664643" y="331878"/>
                    <a:pt x="664643" y="332336"/>
                  </a:cubicBezTo>
                  <a:cubicBezTo>
                    <a:pt x="664643" y="333479"/>
                    <a:pt x="664643" y="334393"/>
                    <a:pt x="664643" y="335536"/>
                  </a:cubicBezTo>
                  <a:cubicBezTo>
                    <a:pt x="664643" y="335993"/>
                    <a:pt x="664643" y="336450"/>
                    <a:pt x="664643" y="337136"/>
                  </a:cubicBezTo>
                  <a:cubicBezTo>
                    <a:pt x="664643" y="338051"/>
                    <a:pt x="664643" y="339194"/>
                    <a:pt x="664415" y="340108"/>
                  </a:cubicBezTo>
                  <a:cubicBezTo>
                    <a:pt x="664415" y="340794"/>
                    <a:pt x="664415" y="341251"/>
                    <a:pt x="664415" y="341937"/>
                  </a:cubicBezTo>
                  <a:cubicBezTo>
                    <a:pt x="664415" y="342851"/>
                    <a:pt x="664415" y="343766"/>
                    <a:pt x="664186" y="344680"/>
                  </a:cubicBezTo>
                  <a:cubicBezTo>
                    <a:pt x="664186" y="345366"/>
                    <a:pt x="664186" y="346052"/>
                    <a:pt x="663958" y="346966"/>
                  </a:cubicBezTo>
                  <a:cubicBezTo>
                    <a:pt x="663958" y="347652"/>
                    <a:pt x="663958" y="348566"/>
                    <a:pt x="663729" y="349252"/>
                  </a:cubicBezTo>
                  <a:cubicBezTo>
                    <a:pt x="663729" y="350166"/>
                    <a:pt x="663500" y="351081"/>
                    <a:pt x="663500" y="351995"/>
                  </a:cubicBezTo>
                  <a:cubicBezTo>
                    <a:pt x="663500" y="352681"/>
                    <a:pt x="663500" y="353138"/>
                    <a:pt x="663272" y="353824"/>
                  </a:cubicBezTo>
                  <a:cubicBezTo>
                    <a:pt x="663043" y="355424"/>
                    <a:pt x="663043" y="357024"/>
                    <a:pt x="662815" y="358396"/>
                  </a:cubicBezTo>
                  <a:cubicBezTo>
                    <a:pt x="661672" y="368454"/>
                    <a:pt x="658928" y="378284"/>
                    <a:pt x="647041" y="382399"/>
                  </a:cubicBezTo>
                  <a:cubicBezTo>
                    <a:pt x="638583" y="385828"/>
                    <a:pt x="634925" y="393829"/>
                    <a:pt x="631954" y="402744"/>
                  </a:cubicBezTo>
                  <a:close/>
                  <a:moveTo>
                    <a:pt x="814834" y="480240"/>
                  </a:moveTo>
                  <a:cubicBezTo>
                    <a:pt x="800432" y="491898"/>
                    <a:pt x="779629" y="497842"/>
                    <a:pt x="755398" y="502414"/>
                  </a:cubicBezTo>
                  <a:cubicBezTo>
                    <a:pt x="746711" y="503557"/>
                    <a:pt x="734366" y="500814"/>
                    <a:pt x="728423" y="494870"/>
                  </a:cubicBezTo>
                  <a:cubicBezTo>
                    <a:pt x="706020" y="472925"/>
                    <a:pt x="683617" y="459209"/>
                    <a:pt x="661443" y="437034"/>
                  </a:cubicBezTo>
                  <a:cubicBezTo>
                    <a:pt x="630582" y="408002"/>
                    <a:pt x="651613" y="393372"/>
                    <a:pt x="659843" y="393600"/>
                  </a:cubicBezTo>
                  <a:cubicBezTo>
                    <a:pt x="665101" y="393600"/>
                    <a:pt x="669673" y="396115"/>
                    <a:pt x="674245" y="398401"/>
                  </a:cubicBezTo>
                  <a:cubicBezTo>
                    <a:pt x="694133" y="408002"/>
                    <a:pt x="713564" y="421032"/>
                    <a:pt x="729337" y="435663"/>
                  </a:cubicBezTo>
                  <a:cubicBezTo>
                    <a:pt x="745568" y="450750"/>
                    <a:pt x="761113" y="451436"/>
                    <a:pt x="778943" y="443892"/>
                  </a:cubicBezTo>
                  <a:cubicBezTo>
                    <a:pt x="788087" y="440006"/>
                    <a:pt x="795631" y="434977"/>
                    <a:pt x="802261" y="448007"/>
                  </a:cubicBezTo>
                  <a:cubicBezTo>
                    <a:pt x="812319" y="468353"/>
                    <a:pt x="818948" y="480011"/>
                    <a:pt x="814834" y="480240"/>
                  </a:cubicBezTo>
                  <a:close/>
                  <a:moveTo>
                    <a:pt x="1029032" y="567108"/>
                  </a:moveTo>
                  <a:cubicBezTo>
                    <a:pt x="1017145" y="577852"/>
                    <a:pt x="1010058" y="576938"/>
                    <a:pt x="1004114" y="562536"/>
                  </a:cubicBezTo>
                  <a:cubicBezTo>
                    <a:pt x="998399" y="549048"/>
                    <a:pt x="994513" y="534875"/>
                    <a:pt x="989713" y="521159"/>
                  </a:cubicBezTo>
                  <a:cubicBezTo>
                    <a:pt x="978740" y="488927"/>
                    <a:pt x="962738" y="459437"/>
                    <a:pt x="938735" y="434977"/>
                  </a:cubicBezTo>
                  <a:cubicBezTo>
                    <a:pt x="929819" y="426062"/>
                    <a:pt x="919990" y="418518"/>
                    <a:pt x="908102" y="414174"/>
                  </a:cubicBezTo>
                  <a:cubicBezTo>
                    <a:pt x="904673" y="413031"/>
                    <a:pt x="900101" y="412346"/>
                    <a:pt x="898273" y="416003"/>
                  </a:cubicBezTo>
                  <a:cubicBezTo>
                    <a:pt x="896444" y="419889"/>
                    <a:pt x="899873" y="422404"/>
                    <a:pt x="903530" y="424004"/>
                  </a:cubicBezTo>
                  <a:cubicBezTo>
                    <a:pt x="947193" y="444350"/>
                    <a:pt x="965024" y="484583"/>
                    <a:pt x="980569" y="526188"/>
                  </a:cubicBezTo>
                  <a:cubicBezTo>
                    <a:pt x="984683" y="537161"/>
                    <a:pt x="986512" y="548820"/>
                    <a:pt x="989713" y="560021"/>
                  </a:cubicBezTo>
                  <a:cubicBezTo>
                    <a:pt x="991999" y="567794"/>
                    <a:pt x="993599" y="576709"/>
                    <a:pt x="999771" y="581738"/>
                  </a:cubicBezTo>
                  <a:cubicBezTo>
                    <a:pt x="1012115" y="591797"/>
                    <a:pt x="1010744" y="605741"/>
                    <a:pt x="1011430" y="619229"/>
                  </a:cubicBezTo>
                  <a:cubicBezTo>
                    <a:pt x="1013944" y="664491"/>
                    <a:pt x="1016687" y="768733"/>
                    <a:pt x="1015087" y="778563"/>
                  </a:cubicBezTo>
                  <a:cubicBezTo>
                    <a:pt x="1013030" y="791364"/>
                    <a:pt x="994513" y="794336"/>
                    <a:pt x="983540" y="792736"/>
                  </a:cubicBezTo>
                  <a:cubicBezTo>
                    <a:pt x="972339" y="791136"/>
                    <a:pt x="969824" y="784049"/>
                    <a:pt x="967538" y="773534"/>
                  </a:cubicBezTo>
                  <a:cubicBezTo>
                    <a:pt x="963195" y="754788"/>
                    <a:pt x="961823" y="735586"/>
                    <a:pt x="961138" y="716841"/>
                  </a:cubicBezTo>
                  <a:cubicBezTo>
                    <a:pt x="959995" y="689637"/>
                    <a:pt x="949022" y="605741"/>
                    <a:pt x="944907" y="590882"/>
                  </a:cubicBezTo>
                  <a:cubicBezTo>
                    <a:pt x="943535" y="586082"/>
                    <a:pt x="935763" y="562993"/>
                    <a:pt x="919532" y="568479"/>
                  </a:cubicBezTo>
                  <a:cubicBezTo>
                    <a:pt x="911303" y="570994"/>
                    <a:pt x="909474" y="579224"/>
                    <a:pt x="908560" y="585167"/>
                  </a:cubicBezTo>
                  <a:cubicBezTo>
                    <a:pt x="903302" y="619914"/>
                    <a:pt x="899644" y="654890"/>
                    <a:pt x="898730" y="690095"/>
                  </a:cubicBezTo>
                  <a:cubicBezTo>
                    <a:pt x="897815" y="718670"/>
                    <a:pt x="894615" y="747016"/>
                    <a:pt x="892100" y="775591"/>
                  </a:cubicBezTo>
                  <a:cubicBezTo>
                    <a:pt x="890729" y="790907"/>
                    <a:pt x="867640" y="802109"/>
                    <a:pt x="854610" y="794336"/>
                  </a:cubicBezTo>
                  <a:cubicBezTo>
                    <a:pt x="850038" y="791593"/>
                    <a:pt x="849809" y="787021"/>
                    <a:pt x="849809" y="782678"/>
                  </a:cubicBezTo>
                  <a:cubicBezTo>
                    <a:pt x="849581" y="771705"/>
                    <a:pt x="849809" y="760732"/>
                    <a:pt x="849809" y="749759"/>
                  </a:cubicBezTo>
                  <a:cubicBezTo>
                    <a:pt x="849809" y="714555"/>
                    <a:pt x="858496" y="623572"/>
                    <a:pt x="859868" y="581967"/>
                  </a:cubicBezTo>
                  <a:cubicBezTo>
                    <a:pt x="859639" y="564365"/>
                    <a:pt x="864897" y="552935"/>
                    <a:pt x="843637" y="509958"/>
                  </a:cubicBezTo>
                  <a:cubicBezTo>
                    <a:pt x="831979" y="486412"/>
                    <a:pt x="821463" y="462180"/>
                    <a:pt x="810490" y="438177"/>
                  </a:cubicBezTo>
                  <a:cubicBezTo>
                    <a:pt x="808661" y="434291"/>
                    <a:pt x="807061" y="430176"/>
                    <a:pt x="805690" y="426062"/>
                  </a:cubicBezTo>
                  <a:cubicBezTo>
                    <a:pt x="797460" y="401373"/>
                    <a:pt x="797460" y="398401"/>
                    <a:pt x="821920" y="389486"/>
                  </a:cubicBezTo>
                  <a:cubicBezTo>
                    <a:pt x="835408" y="384456"/>
                    <a:pt x="847523" y="378741"/>
                    <a:pt x="855524" y="366397"/>
                  </a:cubicBezTo>
                  <a:cubicBezTo>
                    <a:pt x="860096" y="359539"/>
                    <a:pt x="866269" y="358625"/>
                    <a:pt x="874041" y="358167"/>
                  </a:cubicBezTo>
                  <a:cubicBezTo>
                    <a:pt x="902616" y="356339"/>
                    <a:pt x="930048" y="359310"/>
                    <a:pt x="952222" y="379884"/>
                  </a:cubicBezTo>
                  <a:cubicBezTo>
                    <a:pt x="983769" y="409145"/>
                    <a:pt x="1008686" y="442978"/>
                    <a:pt x="1022402" y="484355"/>
                  </a:cubicBezTo>
                  <a:cubicBezTo>
                    <a:pt x="1027432" y="499671"/>
                    <a:pt x="1033147" y="514758"/>
                    <a:pt x="1036804" y="530532"/>
                  </a:cubicBezTo>
                  <a:cubicBezTo>
                    <a:pt x="1039090" y="542876"/>
                    <a:pt x="1040690" y="556592"/>
                    <a:pt x="1029032" y="567108"/>
                  </a:cubicBezTo>
                  <a:close/>
                </a:path>
              </a:pathLst>
            </a:custGeom>
            <a:solidFill>
              <a:srgbClr val="000000"/>
            </a:solidFill>
            <a:ln w="2286" cap="flat">
              <a:noFill/>
              <a:prstDash val="solid"/>
              <a:miter/>
            </a:ln>
          </p:spPr>
          <p:txBody>
            <a:bodyPr rtlCol="0" anchor="ctr"/>
            <a:lstStyle/>
            <a:p>
              <a:endParaRPr lang="en-US"/>
            </a:p>
          </p:txBody>
        </p:sp>
        <p:sp>
          <p:nvSpPr>
            <p:cNvPr id="136" name="Freeform 447">
              <a:extLst>
                <a:ext uri="{FF2B5EF4-FFF2-40B4-BE49-F238E27FC236}">
                  <a16:creationId xmlns:a16="http://schemas.microsoft.com/office/drawing/2014/main" id="{B1951685-E9A5-0E01-2B48-4EE26EE180C2}"/>
                </a:ext>
              </a:extLst>
            </p:cNvPr>
            <p:cNvSpPr/>
            <p:nvPr/>
          </p:nvSpPr>
          <p:spPr>
            <a:xfrm>
              <a:off x="8979917" y="623365"/>
              <a:ext cx="93954" cy="84837"/>
            </a:xfrm>
            <a:custGeom>
              <a:avLst/>
              <a:gdLst>
                <a:gd name="connsiteX0" fmla="*/ 0 w 93954"/>
                <a:gd name="connsiteY0" fmla="*/ 2084 h 84837"/>
                <a:gd name="connsiteX1" fmla="*/ 38862 w 93954"/>
                <a:gd name="connsiteY1" fmla="*/ 21286 h 84837"/>
                <a:gd name="connsiteX2" fmla="*/ 72238 w 93954"/>
                <a:gd name="connsiteY2" fmla="*/ 49633 h 84837"/>
                <a:gd name="connsiteX3" fmla="*/ 93955 w 93954"/>
                <a:gd name="connsiteY3" fmla="*/ 84837 h 84837"/>
                <a:gd name="connsiteX4" fmla="*/ 0 w 93954"/>
                <a:gd name="connsiteY4" fmla="*/ 2084 h 84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954" h="84837">
                  <a:moveTo>
                    <a:pt x="0" y="2084"/>
                  </a:moveTo>
                  <a:cubicBezTo>
                    <a:pt x="14631" y="9171"/>
                    <a:pt x="27890" y="13514"/>
                    <a:pt x="38862" y="21286"/>
                  </a:cubicBezTo>
                  <a:cubicBezTo>
                    <a:pt x="50750" y="29745"/>
                    <a:pt x="62408" y="38660"/>
                    <a:pt x="72238" y="49633"/>
                  </a:cubicBezTo>
                  <a:cubicBezTo>
                    <a:pt x="81611" y="59920"/>
                    <a:pt x="88697" y="71807"/>
                    <a:pt x="93955" y="84837"/>
                  </a:cubicBezTo>
                  <a:cubicBezTo>
                    <a:pt x="89612" y="37746"/>
                    <a:pt x="36805" y="-10718"/>
                    <a:pt x="0" y="2084"/>
                  </a:cubicBezTo>
                  <a:close/>
                </a:path>
              </a:pathLst>
            </a:custGeom>
            <a:solidFill>
              <a:srgbClr val="000000"/>
            </a:solidFill>
            <a:ln w="2286" cap="flat">
              <a:noFill/>
              <a:prstDash val="solid"/>
              <a:miter/>
            </a:ln>
          </p:spPr>
          <p:txBody>
            <a:bodyPr rtlCol="0" anchor="ctr"/>
            <a:lstStyle/>
            <a:p>
              <a:endParaRPr lang="en-US"/>
            </a:p>
          </p:txBody>
        </p:sp>
        <p:sp>
          <p:nvSpPr>
            <p:cNvPr id="137" name="Freeform 448">
              <a:extLst>
                <a:ext uri="{FF2B5EF4-FFF2-40B4-BE49-F238E27FC236}">
                  <a16:creationId xmlns:a16="http://schemas.microsoft.com/office/drawing/2014/main" id="{F7B2DC03-67E6-7CD5-131E-6A082EBCC93B}"/>
                </a:ext>
              </a:extLst>
            </p:cNvPr>
            <p:cNvSpPr/>
            <p:nvPr/>
          </p:nvSpPr>
          <p:spPr>
            <a:xfrm>
              <a:off x="8298232" y="1086276"/>
              <a:ext cx="122758" cy="15245"/>
            </a:xfrm>
            <a:custGeom>
              <a:avLst/>
              <a:gdLst>
                <a:gd name="connsiteX0" fmla="*/ 55779 w 122758"/>
                <a:gd name="connsiteY0" fmla="*/ 3917 h 15245"/>
                <a:gd name="connsiteX1" fmla="*/ 0 w 122758"/>
                <a:gd name="connsiteY1" fmla="*/ 3688 h 15245"/>
                <a:gd name="connsiteX2" fmla="*/ 122758 w 122758"/>
                <a:gd name="connsiteY2" fmla="*/ 13061 h 15245"/>
                <a:gd name="connsiteX3" fmla="*/ 55779 w 122758"/>
                <a:gd name="connsiteY3" fmla="*/ 3917 h 15245"/>
              </a:gdLst>
              <a:ahLst/>
              <a:cxnLst>
                <a:cxn ang="0">
                  <a:pos x="connsiteX0" y="connsiteY0"/>
                </a:cxn>
                <a:cxn ang="0">
                  <a:pos x="connsiteX1" y="connsiteY1"/>
                </a:cxn>
                <a:cxn ang="0">
                  <a:pos x="connsiteX2" y="connsiteY2"/>
                </a:cxn>
                <a:cxn ang="0">
                  <a:pos x="connsiteX3" y="connsiteY3"/>
                </a:cxn>
              </a:cxnLst>
              <a:rect l="l" t="t" r="r" b="b"/>
              <a:pathLst>
                <a:path w="122758" h="15245">
                  <a:moveTo>
                    <a:pt x="55779" y="3917"/>
                  </a:moveTo>
                  <a:cubicBezTo>
                    <a:pt x="38176" y="-426"/>
                    <a:pt x="18517" y="-2027"/>
                    <a:pt x="0" y="3688"/>
                  </a:cubicBezTo>
                  <a:cubicBezTo>
                    <a:pt x="21489" y="13061"/>
                    <a:pt x="104699" y="18547"/>
                    <a:pt x="122758" y="13061"/>
                  </a:cubicBezTo>
                  <a:cubicBezTo>
                    <a:pt x="101041" y="-1112"/>
                    <a:pt x="77496" y="9632"/>
                    <a:pt x="55779" y="3917"/>
                  </a:cubicBezTo>
                  <a:close/>
                </a:path>
              </a:pathLst>
            </a:custGeom>
            <a:solidFill>
              <a:srgbClr val="000000"/>
            </a:solidFill>
            <a:ln w="2286" cap="flat">
              <a:noFill/>
              <a:prstDash val="solid"/>
              <a:miter/>
            </a:ln>
          </p:spPr>
          <p:txBody>
            <a:bodyPr rtlCol="0" anchor="ctr"/>
            <a:lstStyle/>
            <a:p>
              <a:endParaRPr lang="en-US"/>
            </a:p>
          </p:txBody>
        </p:sp>
        <p:sp>
          <p:nvSpPr>
            <p:cNvPr id="138" name="Freeform 449">
              <a:extLst>
                <a:ext uri="{FF2B5EF4-FFF2-40B4-BE49-F238E27FC236}">
                  <a16:creationId xmlns:a16="http://schemas.microsoft.com/office/drawing/2014/main" id="{68773B53-5C61-E328-4B06-8C5EA895B356}"/>
                </a:ext>
              </a:extLst>
            </p:cNvPr>
            <p:cNvSpPr/>
            <p:nvPr/>
          </p:nvSpPr>
          <p:spPr>
            <a:xfrm>
              <a:off x="8755203" y="1095882"/>
              <a:ext cx="108585" cy="13174"/>
            </a:xfrm>
            <a:custGeom>
              <a:avLst/>
              <a:gdLst>
                <a:gd name="connsiteX0" fmla="*/ 80238 w 108585"/>
                <a:gd name="connsiteY0" fmla="*/ 483 h 13174"/>
                <a:gd name="connsiteX1" fmla="*/ 6172 w 108585"/>
                <a:gd name="connsiteY1" fmla="*/ 25 h 13174"/>
                <a:gd name="connsiteX2" fmla="*/ 0 w 108585"/>
                <a:gd name="connsiteY2" fmla="*/ 1854 h 13174"/>
                <a:gd name="connsiteX3" fmla="*/ 108585 w 108585"/>
                <a:gd name="connsiteY3" fmla="*/ 11913 h 13174"/>
                <a:gd name="connsiteX4" fmla="*/ 80238 w 108585"/>
                <a:gd name="connsiteY4" fmla="*/ 483 h 131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585" h="13174">
                  <a:moveTo>
                    <a:pt x="80238" y="483"/>
                  </a:moveTo>
                  <a:cubicBezTo>
                    <a:pt x="55549" y="2540"/>
                    <a:pt x="30861" y="2997"/>
                    <a:pt x="6172" y="25"/>
                  </a:cubicBezTo>
                  <a:cubicBezTo>
                    <a:pt x="4343" y="-203"/>
                    <a:pt x="2286" y="1168"/>
                    <a:pt x="0" y="1854"/>
                  </a:cubicBezTo>
                  <a:cubicBezTo>
                    <a:pt x="11430" y="9398"/>
                    <a:pt x="85267" y="16027"/>
                    <a:pt x="108585" y="11913"/>
                  </a:cubicBezTo>
                  <a:cubicBezTo>
                    <a:pt x="94640" y="483"/>
                    <a:pt x="94411" y="-432"/>
                    <a:pt x="80238" y="483"/>
                  </a:cubicBezTo>
                  <a:close/>
                </a:path>
              </a:pathLst>
            </a:custGeom>
            <a:solidFill>
              <a:srgbClr val="000000"/>
            </a:solidFill>
            <a:ln w="2286" cap="flat">
              <a:noFill/>
              <a:prstDash val="solid"/>
              <a:miter/>
            </a:ln>
          </p:spPr>
          <p:txBody>
            <a:bodyPr rtlCol="0" anchor="ctr"/>
            <a:lstStyle/>
            <a:p>
              <a:endParaRPr lang="en-US"/>
            </a:p>
          </p:txBody>
        </p:sp>
        <p:sp>
          <p:nvSpPr>
            <p:cNvPr id="139" name="Freeform 450">
              <a:extLst>
                <a:ext uri="{FF2B5EF4-FFF2-40B4-BE49-F238E27FC236}">
                  <a16:creationId xmlns:a16="http://schemas.microsoft.com/office/drawing/2014/main" id="{CC60A854-C8DB-31FC-7770-789CF1880C9B}"/>
                </a:ext>
              </a:extLst>
            </p:cNvPr>
            <p:cNvSpPr/>
            <p:nvPr/>
          </p:nvSpPr>
          <p:spPr>
            <a:xfrm>
              <a:off x="8644501" y="894331"/>
              <a:ext cx="21664" cy="93677"/>
            </a:xfrm>
            <a:custGeom>
              <a:avLst/>
              <a:gdLst>
                <a:gd name="connsiteX0" fmla="*/ 10119 w 21664"/>
                <a:gd name="connsiteY0" fmla="*/ 4523 h 93677"/>
                <a:gd name="connsiteX1" fmla="*/ 3489 w 21664"/>
                <a:gd name="connsiteY1" fmla="*/ 180 h 93677"/>
                <a:gd name="connsiteX2" fmla="*/ 1660 w 21664"/>
                <a:gd name="connsiteY2" fmla="*/ 9095 h 93677"/>
                <a:gd name="connsiteX3" fmla="*/ 14233 w 21664"/>
                <a:gd name="connsiteY3" fmla="*/ 75389 h 93677"/>
                <a:gd name="connsiteX4" fmla="*/ 20406 w 21664"/>
                <a:gd name="connsiteY4" fmla="*/ 93677 h 93677"/>
                <a:gd name="connsiteX5" fmla="*/ 13090 w 21664"/>
                <a:gd name="connsiteY5" fmla="*/ 10467 h 93677"/>
                <a:gd name="connsiteX6" fmla="*/ 10119 w 21664"/>
                <a:gd name="connsiteY6" fmla="*/ 4523 h 93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64" h="93677">
                  <a:moveTo>
                    <a:pt x="10119" y="4523"/>
                  </a:moveTo>
                  <a:cubicBezTo>
                    <a:pt x="8747" y="2009"/>
                    <a:pt x="6918" y="-734"/>
                    <a:pt x="3489" y="180"/>
                  </a:cubicBezTo>
                  <a:cubicBezTo>
                    <a:pt x="-1997" y="1780"/>
                    <a:pt x="289" y="5895"/>
                    <a:pt x="1660" y="9095"/>
                  </a:cubicBezTo>
                  <a:cubicBezTo>
                    <a:pt x="11262" y="30127"/>
                    <a:pt x="13319" y="52529"/>
                    <a:pt x="14233" y="75389"/>
                  </a:cubicBezTo>
                  <a:cubicBezTo>
                    <a:pt x="14462" y="81562"/>
                    <a:pt x="13319" y="88420"/>
                    <a:pt x="20406" y="93677"/>
                  </a:cubicBezTo>
                  <a:cubicBezTo>
                    <a:pt x="22920" y="65560"/>
                    <a:pt x="22234" y="37670"/>
                    <a:pt x="13090" y="10467"/>
                  </a:cubicBezTo>
                  <a:cubicBezTo>
                    <a:pt x="12176" y="8410"/>
                    <a:pt x="11262" y="6352"/>
                    <a:pt x="10119" y="4523"/>
                  </a:cubicBezTo>
                  <a:close/>
                </a:path>
              </a:pathLst>
            </a:custGeom>
            <a:solidFill>
              <a:srgbClr val="000000"/>
            </a:solidFill>
            <a:ln w="2286" cap="flat">
              <a:noFill/>
              <a:prstDash val="solid"/>
              <a:miter/>
            </a:ln>
          </p:spPr>
          <p:txBody>
            <a:bodyPr rtlCol="0" anchor="ctr"/>
            <a:lstStyle/>
            <a:p>
              <a:endParaRPr lang="en-US"/>
            </a:p>
          </p:txBody>
        </p:sp>
        <p:sp>
          <p:nvSpPr>
            <p:cNvPr id="140" name="Freeform 451">
              <a:extLst>
                <a:ext uri="{FF2B5EF4-FFF2-40B4-BE49-F238E27FC236}">
                  <a16:creationId xmlns:a16="http://schemas.microsoft.com/office/drawing/2014/main" id="{FAD8A111-19D2-081E-0763-A521B784AD6C}"/>
                </a:ext>
              </a:extLst>
            </p:cNvPr>
            <p:cNvSpPr/>
            <p:nvPr/>
          </p:nvSpPr>
          <p:spPr>
            <a:xfrm>
              <a:off x="7926985" y="497433"/>
              <a:ext cx="75209" cy="14133"/>
            </a:xfrm>
            <a:custGeom>
              <a:avLst/>
              <a:gdLst>
                <a:gd name="connsiteX0" fmla="*/ 66294 w 75209"/>
                <a:gd name="connsiteY0" fmla="*/ 4115 h 14133"/>
                <a:gd name="connsiteX1" fmla="*/ 14173 w 75209"/>
                <a:gd name="connsiteY1" fmla="*/ 0 h 14133"/>
                <a:gd name="connsiteX2" fmla="*/ 5486 w 75209"/>
                <a:gd name="connsiteY2" fmla="*/ 914 h 14133"/>
                <a:gd name="connsiteX3" fmla="*/ 0 w 75209"/>
                <a:gd name="connsiteY3" fmla="*/ 6629 h 14133"/>
                <a:gd name="connsiteX4" fmla="*/ 5715 w 75209"/>
                <a:gd name="connsiteY4" fmla="*/ 11659 h 14133"/>
                <a:gd name="connsiteX5" fmla="*/ 75209 w 75209"/>
                <a:gd name="connsiteY5" fmla="*/ 12573 h 14133"/>
                <a:gd name="connsiteX6" fmla="*/ 66294 w 75209"/>
                <a:gd name="connsiteY6" fmla="*/ 4115 h 14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209" h="14133">
                  <a:moveTo>
                    <a:pt x="66294" y="4115"/>
                  </a:moveTo>
                  <a:cubicBezTo>
                    <a:pt x="49149" y="914"/>
                    <a:pt x="31547" y="229"/>
                    <a:pt x="14173" y="0"/>
                  </a:cubicBezTo>
                  <a:cubicBezTo>
                    <a:pt x="11201" y="0"/>
                    <a:pt x="8458" y="457"/>
                    <a:pt x="5486" y="914"/>
                  </a:cubicBezTo>
                  <a:cubicBezTo>
                    <a:pt x="2514" y="1600"/>
                    <a:pt x="0" y="2972"/>
                    <a:pt x="0" y="6629"/>
                  </a:cubicBezTo>
                  <a:cubicBezTo>
                    <a:pt x="0" y="10516"/>
                    <a:pt x="2972" y="11887"/>
                    <a:pt x="5715" y="11659"/>
                  </a:cubicBezTo>
                  <a:cubicBezTo>
                    <a:pt x="28575" y="10058"/>
                    <a:pt x="51435" y="17145"/>
                    <a:pt x="75209" y="12573"/>
                  </a:cubicBezTo>
                  <a:cubicBezTo>
                    <a:pt x="73380" y="5486"/>
                    <a:pt x="69723" y="4572"/>
                    <a:pt x="66294" y="4115"/>
                  </a:cubicBezTo>
                  <a:close/>
                </a:path>
              </a:pathLst>
            </a:custGeom>
            <a:solidFill>
              <a:srgbClr val="000000"/>
            </a:solidFill>
            <a:ln w="2286" cap="flat">
              <a:noFill/>
              <a:prstDash val="solid"/>
              <a:miter/>
            </a:ln>
          </p:spPr>
          <p:txBody>
            <a:bodyPr rtlCol="0" anchor="ctr"/>
            <a:lstStyle/>
            <a:p>
              <a:endParaRPr lang="en-US"/>
            </a:p>
          </p:txBody>
        </p:sp>
        <p:sp>
          <p:nvSpPr>
            <p:cNvPr id="141" name="Freeform 452">
              <a:extLst>
                <a:ext uri="{FF2B5EF4-FFF2-40B4-BE49-F238E27FC236}">
                  <a16:creationId xmlns:a16="http://schemas.microsoft.com/office/drawing/2014/main" id="{0F25C34D-7381-7DC9-246F-4E1EB97A1D6D}"/>
                </a:ext>
              </a:extLst>
            </p:cNvPr>
            <p:cNvSpPr/>
            <p:nvPr/>
          </p:nvSpPr>
          <p:spPr>
            <a:xfrm>
              <a:off x="9096412" y="1095288"/>
              <a:ext cx="77064" cy="14614"/>
            </a:xfrm>
            <a:custGeom>
              <a:avLst/>
              <a:gdLst>
                <a:gd name="connsiteX0" fmla="*/ 71643 w 77064"/>
                <a:gd name="connsiteY0" fmla="*/ 3135 h 14614"/>
                <a:gd name="connsiteX1" fmla="*/ 36896 w 77064"/>
                <a:gd name="connsiteY1" fmla="*/ 2906 h 14614"/>
                <a:gd name="connsiteX2" fmla="*/ 36896 w 77064"/>
                <a:gd name="connsiteY2" fmla="*/ 2449 h 14614"/>
                <a:gd name="connsiteX3" fmla="*/ 10836 w 77064"/>
                <a:gd name="connsiteY3" fmla="*/ 392 h 14614"/>
                <a:gd name="connsiteX4" fmla="*/ 91 w 77064"/>
                <a:gd name="connsiteY4" fmla="*/ 4049 h 14614"/>
                <a:gd name="connsiteX5" fmla="*/ 9235 w 77064"/>
                <a:gd name="connsiteY5" fmla="*/ 9993 h 14614"/>
                <a:gd name="connsiteX6" fmla="*/ 69586 w 77064"/>
                <a:gd name="connsiteY6" fmla="*/ 14336 h 14614"/>
                <a:gd name="connsiteX7" fmla="*/ 76444 w 77064"/>
                <a:gd name="connsiteY7" fmla="*/ 10679 h 14614"/>
                <a:gd name="connsiteX8" fmla="*/ 71643 w 77064"/>
                <a:gd name="connsiteY8" fmla="*/ 3135 h 14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064" h="14614">
                  <a:moveTo>
                    <a:pt x="71643" y="3135"/>
                  </a:moveTo>
                  <a:cubicBezTo>
                    <a:pt x="59985" y="2449"/>
                    <a:pt x="48555" y="2906"/>
                    <a:pt x="36896" y="2906"/>
                  </a:cubicBezTo>
                  <a:cubicBezTo>
                    <a:pt x="36896" y="2678"/>
                    <a:pt x="36896" y="2678"/>
                    <a:pt x="36896" y="2449"/>
                  </a:cubicBezTo>
                  <a:cubicBezTo>
                    <a:pt x="28209" y="1763"/>
                    <a:pt x="19522" y="849"/>
                    <a:pt x="10836" y="392"/>
                  </a:cubicBezTo>
                  <a:cubicBezTo>
                    <a:pt x="6949" y="163"/>
                    <a:pt x="1006" y="-1437"/>
                    <a:pt x="91" y="4049"/>
                  </a:cubicBezTo>
                  <a:cubicBezTo>
                    <a:pt x="-823" y="9993"/>
                    <a:pt x="5349" y="9993"/>
                    <a:pt x="9235" y="9993"/>
                  </a:cubicBezTo>
                  <a:cubicBezTo>
                    <a:pt x="29352" y="10907"/>
                    <a:pt x="49926" y="7250"/>
                    <a:pt x="69586" y="14336"/>
                  </a:cubicBezTo>
                  <a:cubicBezTo>
                    <a:pt x="72329" y="15251"/>
                    <a:pt x="75529" y="13879"/>
                    <a:pt x="76444" y="10679"/>
                  </a:cubicBezTo>
                  <a:cubicBezTo>
                    <a:pt x="78501" y="6335"/>
                    <a:pt x="75072" y="3363"/>
                    <a:pt x="71643" y="3135"/>
                  </a:cubicBezTo>
                  <a:close/>
                </a:path>
              </a:pathLst>
            </a:custGeom>
            <a:solidFill>
              <a:srgbClr val="000000"/>
            </a:solidFill>
            <a:ln w="2286" cap="flat">
              <a:noFill/>
              <a:prstDash val="solid"/>
              <a:miter/>
            </a:ln>
          </p:spPr>
          <p:txBody>
            <a:bodyPr rtlCol="0" anchor="ctr"/>
            <a:lstStyle/>
            <a:p>
              <a:endParaRPr lang="en-US"/>
            </a:p>
          </p:txBody>
        </p:sp>
        <p:sp>
          <p:nvSpPr>
            <p:cNvPr id="142" name="Freeform 453">
              <a:extLst>
                <a:ext uri="{FF2B5EF4-FFF2-40B4-BE49-F238E27FC236}">
                  <a16:creationId xmlns:a16="http://schemas.microsoft.com/office/drawing/2014/main" id="{BE57AA36-7729-35B5-CAA0-0E27BF04652E}"/>
                </a:ext>
              </a:extLst>
            </p:cNvPr>
            <p:cNvSpPr/>
            <p:nvPr/>
          </p:nvSpPr>
          <p:spPr>
            <a:xfrm>
              <a:off x="8022361" y="341178"/>
              <a:ext cx="49328" cy="32679"/>
            </a:xfrm>
            <a:custGeom>
              <a:avLst/>
              <a:gdLst>
                <a:gd name="connsiteX0" fmla="*/ 49328 w 49328"/>
                <a:gd name="connsiteY0" fmla="*/ 29154 h 32679"/>
                <a:gd name="connsiteX1" fmla="*/ 47956 w 49328"/>
                <a:gd name="connsiteY1" fmla="*/ 25268 h 32679"/>
                <a:gd name="connsiteX2" fmla="*/ 4522 w 49328"/>
                <a:gd name="connsiteY2" fmla="*/ 122 h 32679"/>
                <a:gd name="connsiteX3" fmla="*/ 864 w 49328"/>
                <a:gd name="connsiteY3" fmla="*/ 1493 h 32679"/>
                <a:gd name="connsiteX4" fmla="*/ 1779 w 49328"/>
                <a:gd name="connsiteY4" fmla="*/ 6980 h 32679"/>
                <a:gd name="connsiteX5" fmla="*/ 44984 w 49328"/>
                <a:gd name="connsiteY5" fmla="*/ 32354 h 32679"/>
                <a:gd name="connsiteX6" fmla="*/ 49328 w 49328"/>
                <a:gd name="connsiteY6" fmla="*/ 29154 h 32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328" h="32679">
                  <a:moveTo>
                    <a:pt x="49328" y="29154"/>
                  </a:moveTo>
                  <a:cubicBezTo>
                    <a:pt x="48870" y="27782"/>
                    <a:pt x="48870" y="25953"/>
                    <a:pt x="47956" y="25268"/>
                  </a:cubicBezTo>
                  <a:cubicBezTo>
                    <a:pt x="34469" y="15209"/>
                    <a:pt x="20524" y="5837"/>
                    <a:pt x="4522" y="122"/>
                  </a:cubicBezTo>
                  <a:cubicBezTo>
                    <a:pt x="3608" y="-336"/>
                    <a:pt x="1550" y="579"/>
                    <a:pt x="864" y="1493"/>
                  </a:cubicBezTo>
                  <a:cubicBezTo>
                    <a:pt x="-507" y="3322"/>
                    <a:pt x="-279" y="5837"/>
                    <a:pt x="1779" y="6980"/>
                  </a:cubicBezTo>
                  <a:cubicBezTo>
                    <a:pt x="16181" y="15666"/>
                    <a:pt x="30582" y="24125"/>
                    <a:pt x="44984" y="32354"/>
                  </a:cubicBezTo>
                  <a:cubicBezTo>
                    <a:pt x="46584" y="33497"/>
                    <a:pt x="48642" y="31440"/>
                    <a:pt x="49328" y="29154"/>
                  </a:cubicBezTo>
                  <a:close/>
                </a:path>
              </a:pathLst>
            </a:custGeom>
            <a:solidFill>
              <a:srgbClr val="000000"/>
            </a:solidFill>
            <a:ln w="2286" cap="flat">
              <a:noFill/>
              <a:prstDash val="solid"/>
              <a:miter/>
            </a:ln>
          </p:spPr>
          <p:txBody>
            <a:bodyPr rtlCol="0" anchor="ctr"/>
            <a:lstStyle/>
            <a:p>
              <a:endParaRPr lang="en-US"/>
            </a:p>
          </p:txBody>
        </p:sp>
        <p:sp>
          <p:nvSpPr>
            <p:cNvPr id="143" name="Freeform 454">
              <a:extLst>
                <a:ext uri="{FF2B5EF4-FFF2-40B4-BE49-F238E27FC236}">
                  <a16:creationId xmlns:a16="http://schemas.microsoft.com/office/drawing/2014/main" id="{94390AD5-2E45-9720-861B-7A83578BAE31}"/>
                </a:ext>
              </a:extLst>
            </p:cNvPr>
            <p:cNvSpPr/>
            <p:nvPr/>
          </p:nvSpPr>
          <p:spPr>
            <a:xfrm>
              <a:off x="7993131" y="712094"/>
              <a:ext cx="25294" cy="10803"/>
            </a:xfrm>
            <a:custGeom>
              <a:avLst/>
              <a:gdLst>
                <a:gd name="connsiteX0" fmla="*/ 148 w 25294"/>
                <a:gd name="connsiteY0" fmla="*/ 5481 h 10803"/>
                <a:gd name="connsiteX1" fmla="*/ 1062 w 25294"/>
                <a:gd name="connsiteY1" fmla="*/ 9139 h 10803"/>
                <a:gd name="connsiteX2" fmla="*/ 25294 w 25294"/>
                <a:gd name="connsiteY2" fmla="*/ 4567 h 10803"/>
                <a:gd name="connsiteX3" fmla="*/ 148 w 25294"/>
                <a:gd name="connsiteY3" fmla="*/ 5481 h 10803"/>
              </a:gdLst>
              <a:ahLst/>
              <a:cxnLst>
                <a:cxn ang="0">
                  <a:pos x="connsiteX0" y="connsiteY0"/>
                </a:cxn>
                <a:cxn ang="0">
                  <a:pos x="connsiteX1" y="connsiteY1"/>
                </a:cxn>
                <a:cxn ang="0">
                  <a:pos x="connsiteX2" y="connsiteY2"/>
                </a:cxn>
                <a:cxn ang="0">
                  <a:pos x="connsiteX3" y="connsiteY3"/>
                </a:cxn>
              </a:cxnLst>
              <a:rect l="l" t="t" r="r" b="b"/>
              <a:pathLst>
                <a:path w="25294" h="10803">
                  <a:moveTo>
                    <a:pt x="148" y="5481"/>
                  </a:moveTo>
                  <a:cubicBezTo>
                    <a:pt x="-309" y="6167"/>
                    <a:pt x="376" y="8681"/>
                    <a:pt x="1062" y="9139"/>
                  </a:cubicBezTo>
                  <a:cubicBezTo>
                    <a:pt x="9749" y="12796"/>
                    <a:pt x="17521" y="10053"/>
                    <a:pt x="25294" y="4567"/>
                  </a:cubicBezTo>
                  <a:cubicBezTo>
                    <a:pt x="16607" y="223"/>
                    <a:pt x="7692" y="-3434"/>
                    <a:pt x="148" y="5481"/>
                  </a:cubicBezTo>
                  <a:close/>
                </a:path>
              </a:pathLst>
            </a:custGeom>
            <a:solidFill>
              <a:srgbClr val="000000"/>
            </a:solidFill>
            <a:ln w="2286" cap="flat">
              <a:noFill/>
              <a:prstDash val="solid"/>
              <a:miter/>
            </a:ln>
          </p:spPr>
          <p:txBody>
            <a:bodyPr rtlCol="0" anchor="ctr"/>
            <a:lstStyle/>
            <a:p>
              <a:endParaRPr lang="en-US"/>
            </a:p>
          </p:txBody>
        </p:sp>
        <p:sp>
          <p:nvSpPr>
            <p:cNvPr id="144" name="Freeform 455">
              <a:extLst>
                <a:ext uri="{FF2B5EF4-FFF2-40B4-BE49-F238E27FC236}">
                  <a16:creationId xmlns:a16="http://schemas.microsoft.com/office/drawing/2014/main" id="{8A49BDD2-31BC-C7DB-735E-6FE0F288C55C}"/>
                </a:ext>
              </a:extLst>
            </p:cNvPr>
            <p:cNvSpPr/>
            <p:nvPr/>
          </p:nvSpPr>
          <p:spPr>
            <a:xfrm>
              <a:off x="8108806" y="368333"/>
              <a:ext cx="206435" cy="349439"/>
            </a:xfrm>
            <a:custGeom>
              <a:avLst/>
              <a:gdLst>
                <a:gd name="connsiteX0" fmla="*/ 122217 w 206435"/>
                <a:gd name="connsiteY0" fmla="*/ 336440 h 349439"/>
                <a:gd name="connsiteX1" fmla="*/ 164508 w 206435"/>
                <a:gd name="connsiteY1" fmla="*/ 286834 h 349439"/>
                <a:gd name="connsiteX2" fmla="*/ 205656 w 206435"/>
                <a:gd name="connsiteY2" fmla="*/ 111498 h 349439"/>
                <a:gd name="connsiteX3" fmla="*/ 185311 w 206435"/>
                <a:gd name="connsiteY3" fmla="*/ 26001 h 349439"/>
                <a:gd name="connsiteX4" fmla="*/ 150792 w 206435"/>
                <a:gd name="connsiteY4" fmla="*/ 855 h 349439"/>
                <a:gd name="connsiteX5" fmla="*/ 73983 w 206435"/>
                <a:gd name="connsiteY5" fmla="*/ 25316 h 349439"/>
                <a:gd name="connsiteX6" fmla="*/ 18204 w 206435"/>
                <a:gd name="connsiteY6" fmla="*/ 120870 h 349439"/>
                <a:gd name="connsiteX7" fmla="*/ 145 w 206435"/>
                <a:gd name="connsiteY7" fmla="*/ 257573 h 349439"/>
                <a:gd name="connsiteX8" fmla="*/ 21862 w 206435"/>
                <a:gd name="connsiteY8" fmla="*/ 320438 h 349439"/>
                <a:gd name="connsiteX9" fmla="*/ 122217 w 206435"/>
                <a:gd name="connsiteY9" fmla="*/ 336440 h 349439"/>
                <a:gd name="connsiteX10" fmla="*/ 194455 w 206435"/>
                <a:gd name="connsiteY10" fmla="*/ 127957 h 349439"/>
                <a:gd name="connsiteX11" fmla="*/ 194455 w 206435"/>
                <a:gd name="connsiteY11" fmla="*/ 132986 h 349439"/>
                <a:gd name="connsiteX12" fmla="*/ 175481 w 206435"/>
                <a:gd name="connsiteY12" fmla="*/ 235628 h 349439"/>
                <a:gd name="connsiteX13" fmla="*/ 175481 w 206435"/>
                <a:gd name="connsiteY13" fmla="*/ 235628 h 349439"/>
                <a:gd name="connsiteX14" fmla="*/ 172052 w 206435"/>
                <a:gd name="connsiteY14" fmla="*/ 244772 h 349439"/>
                <a:gd name="connsiteX15" fmla="*/ 172052 w 206435"/>
                <a:gd name="connsiteY15" fmla="*/ 245000 h 349439"/>
                <a:gd name="connsiteX16" fmla="*/ 168623 w 206435"/>
                <a:gd name="connsiteY16" fmla="*/ 253458 h 349439"/>
                <a:gd name="connsiteX17" fmla="*/ 168395 w 206435"/>
                <a:gd name="connsiteY17" fmla="*/ 254144 h 349439"/>
                <a:gd name="connsiteX18" fmla="*/ 165194 w 206435"/>
                <a:gd name="connsiteY18" fmla="*/ 261688 h 349439"/>
                <a:gd name="connsiteX19" fmla="*/ 164508 w 206435"/>
                <a:gd name="connsiteY19" fmla="*/ 263060 h 349439"/>
                <a:gd name="connsiteX20" fmla="*/ 160394 w 206435"/>
                <a:gd name="connsiteY20" fmla="*/ 271746 h 349439"/>
                <a:gd name="connsiteX21" fmla="*/ 103015 w 206435"/>
                <a:gd name="connsiteY21" fmla="*/ 284091 h 349439"/>
                <a:gd name="connsiteX22" fmla="*/ 86784 w 206435"/>
                <a:gd name="connsiteY22" fmla="*/ 263974 h 349439"/>
                <a:gd name="connsiteX23" fmla="*/ 76269 w 206435"/>
                <a:gd name="connsiteY23" fmla="*/ 204081 h 349439"/>
                <a:gd name="connsiteX24" fmla="*/ 108044 w 206435"/>
                <a:gd name="connsiteY24" fmla="*/ 114470 h 349439"/>
                <a:gd name="connsiteX25" fmla="*/ 130676 w 206435"/>
                <a:gd name="connsiteY25" fmla="*/ 94124 h 349439"/>
                <a:gd name="connsiteX26" fmla="*/ 175938 w 206435"/>
                <a:gd name="connsiteY26" fmla="*/ 91610 h 349439"/>
                <a:gd name="connsiteX27" fmla="*/ 194455 w 206435"/>
                <a:gd name="connsiteY27" fmla="*/ 127957 h 349439"/>
                <a:gd name="connsiteX28" fmla="*/ 13861 w 206435"/>
                <a:gd name="connsiteY28" fmla="*/ 253916 h 349439"/>
                <a:gd name="connsiteX29" fmla="*/ 31920 w 206435"/>
                <a:gd name="connsiteY29" fmla="*/ 127957 h 349439"/>
                <a:gd name="connsiteX30" fmla="*/ 90899 w 206435"/>
                <a:gd name="connsiteY30" fmla="*/ 31945 h 349439"/>
                <a:gd name="connsiteX31" fmla="*/ 158565 w 206435"/>
                <a:gd name="connsiteY31" fmla="*/ 19143 h 349439"/>
                <a:gd name="connsiteX32" fmla="*/ 158793 w 206435"/>
                <a:gd name="connsiteY32" fmla="*/ 19372 h 349439"/>
                <a:gd name="connsiteX33" fmla="*/ 161308 w 206435"/>
                <a:gd name="connsiteY33" fmla="*/ 21201 h 349439"/>
                <a:gd name="connsiteX34" fmla="*/ 161537 w 206435"/>
                <a:gd name="connsiteY34" fmla="*/ 21429 h 349439"/>
                <a:gd name="connsiteX35" fmla="*/ 166794 w 206435"/>
                <a:gd name="connsiteY35" fmla="*/ 25773 h 349439"/>
                <a:gd name="connsiteX36" fmla="*/ 167480 w 206435"/>
                <a:gd name="connsiteY36" fmla="*/ 26230 h 349439"/>
                <a:gd name="connsiteX37" fmla="*/ 169309 w 206435"/>
                <a:gd name="connsiteY37" fmla="*/ 28059 h 349439"/>
                <a:gd name="connsiteX38" fmla="*/ 169995 w 206435"/>
                <a:gd name="connsiteY38" fmla="*/ 28745 h 349439"/>
                <a:gd name="connsiteX39" fmla="*/ 172281 w 206435"/>
                <a:gd name="connsiteY39" fmla="*/ 31259 h 349439"/>
                <a:gd name="connsiteX40" fmla="*/ 193541 w 206435"/>
                <a:gd name="connsiteY40" fmla="*/ 82237 h 349439"/>
                <a:gd name="connsiteX41" fmla="*/ 174795 w 206435"/>
                <a:gd name="connsiteY41" fmla="*/ 76751 h 349439"/>
                <a:gd name="connsiteX42" fmla="*/ 171366 w 206435"/>
                <a:gd name="connsiteY42" fmla="*/ 75608 h 349439"/>
                <a:gd name="connsiteX43" fmla="*/ 170909 w 206435"/>
                <a:gd name="connsiteY43" fmla="*/ 75379 h 349439"/>
                <a:gd name="connsiteX44" fmla="*/ 167709 w 206435"/>
                <a:gd name="connsiteY44" fmla="*/ 74465 h 349439"/>
                <a:gd name="connsiteX45" fmla="*/ 102558 w 206435"/>
                <a:gd name="connsiteY45" fmla="*/ 97553 h 349439"/>
                <a:gd name="connsiteX46" fmla="*/ 64382 w 206435"/>
                <a:gd name="connsiteY46" fmla="*/ 191508 h 349439"/>
                <a:gd name="connsiteX47" fmla="*/ 68268 w 206435"/>
                <a:gd name="connsiteY47" fmla="*/ 256430 h 349439"/>
                <a:gd name="connsiteX48" fmla="*/ 73754 w 206435"/>
                <a:gd name="connsiteY48" fmla="*/ 271289 h 349439"/>
                <a:gd name="connsiteX49" fmla="*/ 75126 w 206435"/>
                <a:gd name="connsiteY49" fmla="*/ 274032 h 349439"/>
                <a:gd name="connsiteX50" fmla="*/ 75126 w 206435"/>
                <a:gd name="connsiteY50" fmla="*/ 274261 h 349439"/>
                <a:gd name="connsiteX51" fmla="*/ 79926 w 206435"/>
                <a:gd name="connsiteY51" fmla="*/ 281805 h 349439"/>
                <a:gd name="connsiteX52" fmla="*/ 79926 w 206435"/>
                <a:gd name="connsiteY52" fmla="*/ 281805 h 349439"/>
                <a:gd name="connsiteX53" fmla="*/ 81527 w 206435"/>
                <a:gd name="connsiteY53" fmla="*/ 283862 h 349439"/>
                <a:gd name="connsiteX54" fmla="*/ 81984 w 206435"/>
                <a:gd name="connsiteY54" fmla="*/ 284548 h 349439"/>
                <a:gd name="connsiteX55" fmla="*/ 83584 w 206435"/>
                <a:gd name="connsiteY55" fmla="*/ 286377 h 349439"/>
                <a:gd name="connsiteX56" fmla="*/ 84041 w 206435"/>
                <a:gd name="connsiteY56" fmla="*/ 286834 h 349439"/>
                <a:gd name="connsiteX57" fmla="*/ 87242 w 206435"/>
                <a:gd name="connsiteY57" fmla="*/ 290034 h 349439"/>
                <a:gd name="connsiteX58" fmla="*/ 87927 w 206435"/>
                <a:gd name="connsiteY58" fmla="*/ 290720 h 349439"/>
                <a:gd name="connsiteX59" fmla="*/ 89528 w 206435"/>
                <a:gd name="connsiteY59" fmla="*/ 291863 h 349439"/>
                <a:gd name="connsiteX60" fmla="*/ 90671 w 206435"/>
                <a:gd name="connsiteY60" fmla="*/ 292778 h 349439"/>
                <a:gd name="connsiteX61" fmla="*/ 92042 w 206435"/>
                <a:gd name="connsiteY61" fmla="*/ 293921 h 349439"/>
                <a:gd name="connsiteX62" fmla="*/ 93642 w 206435"/>
                <a:gd name="connsiteY62" fmla="*/ 295064 h 349439"/>
                <a:gd name="connsiteX63" fmla="*/ 95014 w 206435"/>
                <a:gd name="connsiteY63" fmla="*/ 295978 h 349439"/>
                <a:gd name="connsiteX64" fmla="*/ 97986 w 206435"/>
                <a:gd name="connsiteY64" fmla="*/ 297807 h 349439"/>
                <a:gd name="connsiteX65" fmla="*/ 99129 w 206435"/>
                <a:gd name="connsiteY65" fmla="*/ 298264 h 349439"/>
                <a:gd name="connsiteX66" fmla="*/ 101415 w 206435"/>
                <a:gd name="connsiteY66" fmla="*/ 299407 h 349439"/>
                <a:gd name="connsiteX67" fmla="*/ 102558 w 206435"/>
                <a:gd name="connsiteY67" fmla="*/ 300093 h 349439"/>
                <a:gd name="connsiteX68" fmla="*/ 105072 w 206435"/>
                <a:gd name="connsiteY68" fmla="*/ 301236 h 349439"/>
                <a:gd name="connsiteX69" fmla="*/ 106215 w 206435"/>
                <a:gd name="connsiteY69" fmla="*/ 301693 h 349439"/>
                <a:gd name="connsiteX70" fmla="*/ 109873 w 206435"/>
                <a:gd name="connsiteY70" fmla="*/ 303065 h 349439"/>
                <a:gd name="connsiteX71" fmla="*/ 128390 w 206435"/>
                <a:gd name="connsiteY71" fmla="*/ 309237 h 349439"/>
                <a:gd name="connsiteX72" fmla="*/ 61638 w 206435"/>
                <a:gd name="connsiteY72" fmla="*/ 332325 h 349439"/>
                <a:gd name="connsiteX73" fmla="*/ 57066 w 206435"/>
                <a:gd name="connsiteY73" fmla="*/ 330268 h 349439"/>
                <a:gd name="connsiteX74" fmla="*/ 56152 w 206435"/>
                <a:gd name="connsiteY74" fmla="*/ 329811 h 349439"/>
                <a:gd name="connsiteX75" fmla="*/ 52037 w 206435"/>
                <a:gd name="connsiteY75" fmla="*/ 327525 h 349439"/>
                <a:gd name="connsiteX76" fmla="*/ 51351 w 206435"/>
                <a:gd name="connsiteY76" fmla="*/ 327068 h 349439"/>
                <a:gd name="connsiteX77" fmla="*/ 47237 w 206435"/>
                <a:gd name="connsiteY77" fmla="*/ 324782 h 349439"/>
                <a:gd name="connsiteX78" fmla="*/ 47237 w 206435"/>
                <a:gd name="connsiteY78" fmla="*/ 324782 h 349439"/>
                <a:gd name="connsiteX79" fmla="*/ 43350 w 206435"/>
                <a:gd name="connsiteY79" fmla="*/ 322267 h 349439"/>
                <a:gd name="connsiteX80" fmla="*/ 42665 w 206435"/>
                <a:gd name="connsiteY80" fmla="*/ 321810 h 349439"/>
                <a:gd name="connsiteX81" fmla="*/ 39007 w 206435"/>
                <a:gd name="connsiteY81" fmla="*/ 319067 h 349439"/>
                <a:gd name="connsiteX82" fmla="*/ 38550 w 206435"/>
                <a:gd name="connsiteY82" fmla="*/ 318838 h 349439"/>
                <a:gd name="connsiteX83" fmla="*/ 35121 w 206435"/>
                <a:gd name="connsiteY83" fmla="*/ 315866 h 349439"/>
                <a:gd name="connsiteX84" fmla="*/ 35121 w 206435"/>
                <a:gd name="connsiteY84" fmla="*/ 315866 h 349439"/>
                <a:gd name="connsiteX85" fmla="*/ 31920 w 206435"/>
                <a:gd name="connsiteY85" fmla="*/ 312666 h 349439"/>
                <a:gd name="connsiteX86" fmla="*/ 31692 w 206435"/>
                <a:gd name="connsiteY86" fmla="*/ 312437 h 349439"/>
                <a:gd name="connsiteX87" fmla="*/ 28720 w 206435"/>
                <a:gd name="connsiteY87" fmla="*/ 309008 h 349439"/>
                <a:gd name="connsiteX88" fmla="*/ 28720 w 206435"/>
                <a:gd name="connsiteY88" fmla="*/ 309008 h 349439"/>
                <a:gd name="connsiteX89" fmla="*/ 23234 w 206435"/>
                <a:gd name="connsiteY89" fmla="*/ 301464 h 349439"/>
                <a:gd name="connsiteX90" fmla="*/ 23005 w 206435"/>
                <a:gd name="connsiteY90" fmla="*/ 301236 h 349439"/>
                <a:gd name="connsiteX91" fmla="*/ 17061 w 206435"/>
                <a:gd name="connsiteY91" fmla="*/ 288434 h 349439"/>
                <a:gd name="connsiteX92" fmla="*/ 17061 w 206435"/>
                <a:gd name="connsiteY92" fmla="*/ 288434 h 349439"/>
                <a:gd name="connsiteX93" fmla="*/ 13861 w 206435"/>
                <a:gd name="connsiteY93" fmla="*/ 253916 h 349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206435" h="349439">
                  <a:moveTo>
                    <a:pt x="122217" y="336440"/>
                  </a:moveTo>
                  <a:cubicBezTo>
                    <a:pt x="139134" y="322724"/>
                    <a:pt x="154221" y="306951"/>
                    <a:pt x="164508" y="286834"/>
                  </a:cubicBezTo>
                  <a:cubicBezTo>
                    <a:pt x="193998" y="230370"/>
                    <a:pt x="207485" y="170477"/>
                    <a:pt x="205656" y="111498"/>
                  </a:cubicBezTo>
                  <a:cubicBezTo>
                    <a:pt x="208857" y="77665"/>
                    <a:pt x="202227" y="50233"/>
                    <a:pt x="185311" y="26001"/>
                  </a:cubicBezTo>
                  <a:cubicBezTo>
                    <a:pt x="176853" y="13886"/>
                    <a:pt x="166566" y="2684"/>
                    <a:pt x="150792" y="855"/>
                  </a:cubicBezTo>
                  <a:cubicBezTo>
                    <a:pt x="121760" y="-2574"/>
                    <a:pt x="94785" y="4056"/>
                    <a:pt x="73983" y="25316"/>
                  </a:cubicBezTo>
                  <a:cubicBezTo>
                    <a:pt x="47694" y="52290"/>
                    <a:pt x="28949" y="84980"/>
                    <a:pt x="18204" y="120870"/>
                  </a:cubicBezTo>
                  <a:cubicBezTo>
                    <a:pt x="4717" y="165219"/>
                    <a:pt x="2888" y="211625"/>
                    <a:pt x="145" y="257573"/>
                  </a:cubicBezTo>
                  <a:cubicBezTo>
                    <a:pt x="-1227" y="281348"/>
                    <a:pt x="7232" y="302150"/>
                    <a:pt x="21862" y="320438"/>
                  </a:cubicBezTo>
                  <a:cubicBezTo>
                    <a:pt x="47237" y="352214"/>
                    <a:pt x="95243" y="358386"/>
                    <a:pt x="122217" y="336440"/>
                  </a:cubicBezTo>
                  <a:close/>
                  <a:moveTo>
                    <a:pt x="194455" y="127957"/>
                  </a:moveTo>
                  <a:cubicBezTo>
                    <a:pt x="194226" y="130472"/>
                    <a:pt x="194455" y="132986"/>
                    <a:pt x="194455" y="132986"/>
                  </a:cubicBezTo>
                  <a:cubicBezTo>
                    <a:pt x="193312" y="170248"/>
                    <a:pt x="186683" y="203852"/>
                    <a:pt x="175481" y="235628"/>
                  </a:cubicBezTo>
                  <a:lnTo>
                    <a:pt x="175481" y="235628"/>
                  </a:lnTo>
                  <a:cubicBezTo>
                    <a:pt x="174338" y="238599"/>
                    <a:pt x="173195" y="241571"/>
                    <a:pt x="172052" y="244772"/>
                  </a:cubicBezTo>
                  <a:cubicBezTo>
                    <a:pt x="172052" y="244772"/>
                    <a:pt x="172052" y="244772"/>
                    <a:pt x="172052" y="245000"/>
                  </a:cubicBezTo>
                  <a:cubicBezTo>
                    <a:pt x="170909" y="247743"/>
                    <a:pt x="169766" y="250715"/>
                    <a:pt x="168623" y="253458"/>
                  </a:cubicBezTo>
                  <a:cubicBezTo>
                    <a:pt x="168623" y="253687"/>
                    <a:pt x="168395" y="253916"/>
                    <a:pt x="168395" y="254144"/>
                  </a:cubicBezTo>
                  <a:cubicBezTo>
                    <a:pt x="167252" y="256659"/>
                    <a:pt x="166337" y="259173"/>
                    <a:pt x="165194" y="261688"/>
                  </a:cubicBezTo>
                  <a:cubicBezTo>
                    <a:pt x="164966" y="262145"/>
                    <a:pt x="164737" y="262602"/>
                    <a:pt x="164508" y="263060"/>
                  </a:cubicBezTo>
                  <a:cubicBezTo>
                    <a:pt x="163137" y="266031"/>
                    <a:pt x="161765" y="268775"/>
                    <a:pt x="160394" y="271746"/>
                  </a:cubicBezTo>
                  <a:cubicBezTo>
                    <a:pt x="147135" y="299407"/>
                    <a:pt x="128618" y="302836"/>
                    <a:pt x="103015" y="284091"/>
                  </a:cubicBezTo>
                  <a:cubicBezTo>
                    <a:pt x="95700" y="278604"/>
                    <a:pt x="89528" y="272204"/>
                    <a:pt x="86784" y="263974"/>
                  </a:cubicBezTo>
                  <a:cubicBezTo>
                    <a:pt x="80155" y="244543"/>
                    <a:pt x="73526" y="224198"/>
                    <a:pt x="76269" y="204081"/>
                  </a:cubicBezTo>
                  <a:cubicBezTo>
                    <a:pt x="80841" y="172534"/>
                    <a:pt x="86784" y="140759"/>
                    <a:pt x="108044" y="114470"/>
                  </a:cubicBezTo>
                  <a:cubicBezTo>
                    <a:pt x="114674" y="106240"/>
                    <a:pt x="122446" y="100296"/>
                    <a:pt x="130676" y="94124"/>
                  </a:cubicBezTo>
                  <a:cubicBezTo>
                    <a:pt x="145077" y="83151"/>
                    <a:pt x="160622" y="83380"/>
                    <a:pt x="175938" y="91610"/>
                  </a:cubicBezTo>
                  <a:cubicBezTo>
                    <a:pt x="191026" y="98925"/>
                    <a:pt x="195827" y="111955"/>
                    <a:pt x="194455" y="127957"/>
                  </a:cubicBezTo>
                  <a:close/>
                  <a:moveTo>
                    <a:pt x="13861" y="253916"/>
                  </a:moveTo>
                  <a:cubicBezTo>
                    <a:pt x="16604" y="211625"/>
                    <a:pt x="19805" y="169105"/>
                    <a:pt x="31920" y="127957"/>
                  </a:cubicBezTo>
                  <a:cubicBezTo>
                    <a:pt x="43122" y="90467"/>
                    <a:pt x="61410" y="57091"/>
                    <a:pt x="90899" y="31945"/>
                  </a:cubicBezTo>
                  <a:cubicBezTo>
                    <a:pt x="117188" y="9542"/>
                    <a:pt x="140048" y="7485"/>
                    <a:pt x="158565" y="19143"/>
                  </a:cubicBezTo>
                  <a:cubicBezTo>
                    <a:pt x="158565" y="19143"/>
                    <a:pt x="158793" y="19143"/>
                    <a:pt x="158793" y="19372"/>
                  </a:cubicBezTo>
                  <a:cubicBezTo>
                    <a:pt x="159708" y="19829"/>
                    <a:pt x="160622" y="20515"/>
                    <a:pt x="161308" y="21201"/>
                  </a:cubicBezTo>
                  <a:cubicBezTo>
                    <a:pt x="161308" y="21201"/>
                    <a:pt x="161537" y="21429"/>
                    <a:pt x="161537" y="21429"/>
                  </a:cubicBezTo>
                  <a:cubicBezTo>
                    <a:pt x="163365" y="22801"/>
                    <a:pt x="164966" y="24173"/>
                    <a:pt x="166794" y="25773"/>
                  </a:cubicBezTo>
                  <a:cubicBezTo>
                    <a:pt x="167023" y="26001"/>
                    <a:pt x="167252" y="26230"/>
                    <a:pt x="167480" y="26230"/>
                  </a:cubicBezTo>
                  <a:cubicBezTo>
                    <a:pt x="168166" y="26916"/>
                    <a:pt x="168852" y="27373"/>
                    <a:pt x="169309" y="28059"/>
                  </a:cubicBezTo>
                  <a:cubicBezTo>
                    <a:pt x="169538" y="28287"/>
                    <a:pt x="169766" y="28516"/>
                    <a:pt x="169995" y="28745"/>
                  </a:cubicBezTo>
                  <a:cubicBezTo>
                    <a:pt x="170681" y="29659"/>
                    <a:pt x="171595" y="30345"/>
                    <a:pt x="172281" y="31259"/>
                  </a:cubicBezTo>
                  <a:cubicBezTo>
                    <a:pt x="184397" y="44975"/>
                    <a:pt x="191483" y="62120"/>
                    <a:pt x="193541" y="82237"/>
                  </a:cubicBezTo>
                  <a:cubicBezTo>
                    <a:pt x="185768" y="82923"/>
                    <a:pt x="180510" y="78808"/>
                    <a:pt x="174795" y="76751"/>
                  </a:cubicBezTo>
                  <a:cubicBezTo>
                    <a:pt x="173652" y="76293"/>
                    <a:pt x="172509" y="76065"/>
                    <a:pt x="171366" y="75608"/>
                  </a:cubicBezTo>
                  <a:cubicBezTo>
                    <a:pt x="171138" y="75608"/>
                    <a:pt x="171138" y="75608"/>
                    <a:pt x="170909" y="75379"/>
                  </a:cubicBezTo>
                  <a:cubicBezTo>
                    <a:pt x="169766" y="75150"/>
                    <a:pt x="168623" y="74693"/>
                    <a:pt x="167709" y="74465"/>
                  </a:cubicBezTo>
                  <a:cubicBezTo>
                    <a:pt x="142106" y="67835"/>
                    <a:pt x="120617" y="75608"/>
                    <a:pt x="102558" y="97553"/>
                  </a:cubicBezTo>
                  <a:cubicBezTo>
                    <a:pt x="79698" y="124985"/>
                    <a:pt x="67353" y="156075"/>
                    <a:pt x="64382" y="191508"/>
                  </a:cubicBezTo>
                  <a:cubicBezTo>
                    <a:pt x="62553" y="213453"/>
                    <a:pt x="62324" y="234713"/>
                    <a:pt x="68268" y="256430"/>
                  </a:cubicBezTo>
                  <a:cubicBezTo>
                    <a:pt x="69639" y="261688"/>
                    <a:pt x="71468" y="266717"/>
                    <a:pt x="73754" y="271289"/>
                  </a:cubicBezTo>
                  <a:cubicBezTo>
                    <a:pt x="74211" y="272204"/>
                    <a:pt x="74669" y="273118"/>
                    <a:pt x="75126" y="274032"/>
                  </a:cubicBezTo>
                  <a:cubicBezTo>
                    <a:pt x="75126" y="274032"/>
                    <a:pt x="75126" y="274261"/>
                    <a:pt x="75126" y="274261"/>
                  </a:cubicBezTo>
                  <a:cubicBezTo>
                    <a:pt x="76497" y="277004"/>
                    <a:pt x="78326" y="279519"/>
                    <a:pt x="79926" y="281805"/>
                  </a:cubicBezTo>
                  <a:cubicBezTo>
                    <a:pt x="79926" y="281805"/>
                    <a:pt x="79926" y="281805"/>
                    <a:pt x="79926" y="281805"/>
                  </a:cubicBezTo>
                  <a:cubicBezTo>
                    <a:pt x="80384" y="282491"/>
                    <a:pt x="81069" y="283176"/>
                    <a:pt x="81527" y="283862"/>
                  </a:cubicBezTo>
                  <a:cubicBezTo>
                    <a:pt x="81755" y="284091"/>
                    <a:pt x="81755" y="284319"/>
                    <a:pt x="81984" y="284548"/>
                  </a:cubicBezTo>
                  <a:cubicBezTo>
                    <a:pt x="82441" y="285234"/>
                    <a:pt x="83127" y="285691"/>
                    <a:pt x="83584" y="286377"/>
                  </a:cubicBezTo>
                  <a:cubicBezTo>
                    <a:pt x="83813" y="286605"/>
                    <a:pt x="84041" y="286834"/>
                    <a:pt x="84041" y="286834"/>
                  </a:cubicBezTo>
                  <a:cubicBezTo>
                    <a:pt x="85184" y="287977"/>
                    <a:pt x="86099" y="288891"/>
                    <a:pt x="87242" y="290034"/>
                  </a:cubicBezTo>
                  <a:cubicBezTo>
                    <a:pt x="87470" y="290263"/>
                    <a:pt x="87699" y="290492"/>
                    <a:pt x="87927" y="290720"/>
                  </a:cubicBezTo>
                  <a:cubicBezTo>
                    <a:pt x="88385" y="291177"/>
                    <a:pt x="88842" y="291635"/>
                    <a:pt x="89528" y="291863"/>
                  </a:cubicBezTo>
                  <a:cubicBezTo>
                    <a:pt x="89985" y="292092"/>
                    <a:pt x="90442" y="292549"/>
                    <a:pt x="90671" y="292778"/>
                  </a:cubicBezTo>
                  <a:cubicBezTo>
                    <a:pt x="91128" y="293235"/>
                    <a:pt x="91585" y="293463"/>
                    <a:pt x="92042" y="293921"/>
                  </a:cubicBezTo>
                  <a:cubicBezTo>
                    <a:pt x="92499" y="294378"/>
                    <a:pt x="93185" y="294606"/>
                    <a:pt x="93642" y="295064"/>
                  </a:cubicBezTo>
                  <a:cubicBezTo>
                    <a:pt x="94100" y="295292"/>
                    <a:pt x="94557" y="295749"/>
                    <a:pt x="95014" y="295978"/>
                  </a:cubicBezTo>
                  <a:cubicBezTo>
                    <a:pt x="95928" y="296664"/>
                    <a:pt x="96843" y="297121"/>
                    <a:pt x="97986" y="297807"/>
                  </a:cubicBezTo>
                  <a:cubicBezTo>
                    <a:pt x="98214" y="298035"/>
                    <a:pt x="98672" y="298264"/>
                    <a:pt x="99129" y="298264"/>
                  </a:cubicBezTo>
                  <a:cubicBezTo>
                    <a:pt x="99815" y="298721"/>
                    <a:pt x="100729" y="299178"/>
                    <a:pt x="101415" y="299407"/>
                  </a:cubicBezTo>
                  <a:cubicBezTo>
                    <a:pt x="101872" y="299636"/>
                    <a:pt x="102329" y="299864"/>
                    <a:pt x="102558" y="300093"/>
                  </a:cubicBezTo>
                  <a:cubicBezTo>
                    <a:pt x="103244" y="300550"/>
                    <a:pt x="104158" y="300779"/>
                    <a:pt x="105072" y="301236"/>
                  </a:cubicBezTo>
                  <a:cubicBezTo>
                    <a:pt x="105530" y="301464"/>
                    <a:pt x="105758" y="301464"/>
                    <a:pt x="106215" y="301693"/>
                  </a:cubicBezTo>
                  <a:cubicBezTo>
                    <a:pt x="107358" y="302150"/>
                    <a:pt x="108730" y="302607"/>
                    <a:pt x="109873" y="303065"/>
                  </a:cubicBezTo>
                  <a:cubicBezTo>
                    <a:pt x="115359" y="304893"/>
                    <a:pt x="120846" y="306722"/>
                    <a:pt x="128390" y="309237"/>
                  </a:cubicBezTo>
                  <a:cubicBezTo>
                    <a:pt x="113759" y="333240"/>
                    <a:pt x="84956" y="343070"/>
                    <a:pt x="61638" y="332325"/>
                  </a:cubicBezTo>
                  <a:cubicBezTo>
                    <a:pt x="60038" y="331640"/>
                    <a:pt x="58667" y="330954"/>
                    <a:pt x="57066" y="330268"/>
                  </a:cubicBezTo>
                  <a:cubicBezTo>
                    <a:pt x="56838" y="330039"/>
                    <a:pt x="56609" y="330039"/>
                    <a:pt x="56152" y="329811"/>
                  </a:cubicBezTo>
                  <a:cubicBezTo>
                    <a:pt x="54780" y="329125"/>
                    <a:pt x="53409" y="328439"/>
                    <a:pt x="52037" y="327525"/>
                  </a:cubicBezTo>
                  <a:cubicBezTo>
                    <a:pt x="51809" y="327296"/>
                    <a:pt x="51580" y="327296"/>
                    <a:pt x="51351" y="327068"/>
                  </a:cubicBezTo>
                  <a:cubicBezTo>
                    <a:pt x="49980" y="326382"/>
                    <a:pt x="48608" y="325467"/>
                    <a:pt x="47237" y="324782"/>
                  </a:cubicBezTo>
                  <a:cubicBezTo>
                    <a:pt x="47237" y="324782"/>
                    <a:pt x="47237" y="324782"/>
                    <a:pt x="47237" y="324782"/>
                  </a:cubicBezTo>
                  <a:cubicBezTo>
                    <a:pt x="45865" y="323867"/>
                    <a:pt x="44722" y="322953"/>
                    <a:pt x="43350" y="322267"/>
                  </a:cubicBezTo>
                  <a:cubicBezTo>
                    <a:pt x="43122" y="322038"/>
                    <a:pt x="42893" y="322038"/>
                    <a:pt x="42665" y="321810"/>
                  </a:cubicBezTo>
                  <a:cubicBezTo>
                    <a:pt x="41522" y="320895"/>
                    <a:pt x="40150" y="319981"/>
                    <a:pt x="39007" y="319067"/>
                  </a:cubicBezTo>
                  <a:cubicBezTo>
                    <a:pt x="38778" y="319067"/>
                    <a:pt x="38778" y="318838"/>
                    <a:pt x="38550" y="318838"/>
                  </a:cubicBezTo>
                  <a:cubicBezTo>
                    <a:pt x="37407" y="317924"/>
                    <a:pt x="36264" y="316781"/>
                    <a:pt x="35121" y="315866"/>
                  </a:cubicBezTo>
                  <a:cubicBezTo>
                    <a:pt x="35121" y="315866"/>
                    <a:pt x="35121" y="315866"/>
                    <a:pt x="35121" y="315866"/>
                  </a:cubicBezTo>
                  <a:cubicBezTo>
                    <a:pt x="33978" y="314723"/>
                    <a:pt x="32835" y="313809"/>
                    <a:pt x="31920" y="312666"/>
                  </a:cubicBezTo>
                  <a:cubicBezTo>
                    <a:pt x="31920" y="312666"/>
                    <a:pt x="31692" y="312437"/>
                    <a:pt x="31692" y="312437"/>
                  </a:cubicBezTo>
                  <a:cubicBezTo>
                    <a:pt x="30549" y="311294"/>
                    <a:pt x="29634" y="310151"/>
                    <a:pt x="28720" y="309008"/>
                  </a:cubicBezTo>
                  <a:cubicBezTo>
                    <a:pt x="28720" y="309008"/>
                    <a:pt x="28720" y="309008"/>
                    <a:pt x="28720" y="309008"/>
                  </a:cubicBezTo>
                  <a:cubicBezTo>
                    <a:pt x="26663" y="306722"/>
                    <a:pt x="24834" y="304208"/>
                    <a:pt x="23234" y="301464"/>
                  </a:cubicBezTo>
                  <a:cubicBezTo>
                    <a:pt x="23234" y="301464"/>
                    <a:pt x="23234" y="301236"/>
                    <a:pt x="23005" y="301236"/>
                  </a:cubicBezTo>
                  <a:cubicBezTo>
                    <a:pt x="20490" y="297350"/>
                    <a:pt x="18433" y="293006"/>
                    <a:pt x="17061" y="288434"/>
                  </a:cubicBezTo>
                  <a:cubicBezTo>
                    <a:pt x="17061" y="288434"/>
                    <a:pt x="17061" y="288434"/>
                    <a:pt x="17061" y="288434"/>
                  </a:cubicBezTo>
                  <a:cubicBezTo>
                    <a:pt x="14318" y="278147"/>
                    <a:pt x="12947" y="266946"/>
                    <a:pt x="13861" y="253916"/>
                  </a:cubicBezTo>
                  <a:close/>
                </a:path>
              </a:pathLst>
            </a:custGeom>
            <a:solidFill>
              <a:srgbClr val="000000"/>
            </a:solidFill>
            <a:ln w="2286" cap="flat">
              <a:noFill/>
              <a:prstDash val="solid"/>
              <a:miter/>
            </a:ln>
          </p:spPr>
          <p:txBody>
            <a:bodyPr rtlCol="0" anchor="ctr"/>
            <a:lstStyle/>
            <a:p>
              <a:endParaRPr lang="en-US"/>
            </a:p>
          </p:txBody>
        </p:sp>
      </p:grpSp>
    </p:spTree>
    <p:extLst>
      <p:ext uri="{BB962C8B-B14F-4D97-AF65-F5344CB8AC3E}">
        <p14:creationId xmlns:p14="http://schemas.microsoft.com/office/powerpoint/2010/main" val="139422224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904A40-B446-795D-0B30-62F537150DB7}"/>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56D304D5-30CD-3CE5-39AA-2F14E7F834A3}"/>
              </a:ext>
            </a:extLst>
          </p:cNvPr>
          <p:cNvSpPr>
            <a:spLocks noGrp="1"/>
          </p:cNvSpPr>
          <p:nvPr>
            <p:ph type="body" sz="quarter" idx="18"/>
          </p:nvPr>
        </p:nvSpPr>
        <p:spPr>
          <a:xfrm>
            <a:off x="2600325" y="1195808"/>
            <a:ext cx="9229725" cy="3849918"/>
          </a:xfrm>
        </p:spPr>
        <p:txBody>
          <a:bodyPr/>
          <a:lstStyle/>
          <a:p>
            <a:pPr marL="0" indent="0"/>
            <a:r>
              <a:rPr lang="en-US" sz="2200" dirty="0"/>
              <a:t>Review, Adapt and Improve are essential in ensuring that any project or initiative evolves over time, remains effective, and continues to meet its goals.</a:t>
            </a:r>
          </a:p>
          <a:p>
            <a:pPr marL="0" indent="0"/>
            <a:r>
              <a:rPr lang="en-US" sz="2200" dirty="0">
                <a:solidFill>
                  <a:schemeClr val="bg1"/>
                </a:solidFill>
                <a:highlight>
                  <a:srgbClr val="D11C5F"/>
                </a:highlight>
              </a:rPr>
              <a:t>Review: </a:t>
            </a:r>
            <a:r>
              <a:rPr lang="en-US" sz="2200" dirty="0"/>
              <a:t>allows you to step back and see what is working well and what needs attention or adjusting. You gather insights, learn lessons and improve future activities making them more efficient and aligned to your goals</a:t>
            </a:r>
          </a:p>
          <a:p>
            <a:pPr marL="0" indent="0"/>
            <a:r>
              <a:rPr lang="en-US" sz="2200" dirty="0">
                <a:solidFill>
                  <a:schemeClr val="bg1"/>
                </a:solidFill>
                <a:highlight>
                  <a:srgbClr val="D11C5F"/>
                </a:highlight>
              </a:rPr>
              <a:t>Adapt: </a:t>
            </a:r>
            <a:r>
              <a:rPr lang="en-US" sz="2200" dirty="0"/>
              <a:t>to make sure you stay relevant in the face of changing community circumstances due to new information, new challenges. Find solutions to problems or barriers so the project continues to move in the right direction. Ensures you remain responsive to the needs of your community. </a:t>
            </a:r>
          </a:p>
          <a:p>
            <a:pPr marL="0" indent="0"/>
            <a:r>
              <a:rPr lang="en-US" sz="2200" dirty="0">
                <a:solidFill>
                  <a:schemeClr val="bg1"/>
                </a:solidFill>
                <a:highlight>
                  <a:srgbClr val="D11C5F"/>
                </a:highlight>
              </a:rPr>
              <a:t>Improve:</a:t>
            </a:r>
            <a:r>
              <a:rPr lang="en-US" sz="2200" dirty="0"/>
              <a:t> by enhancing efficiencies, refine processes and improve outcomes so that the project can be the best it can be and enable shared value to thrive. This proactive approach will lead to a sustainable impactful engagement. </a:t>
            </a:r>
          </a:p>
          <a:p>
            <a:pPr marL="0" indent="0"/>
            <a:r>
              <a:rPr lang="en-US" sz="2200" dirty="0"/>
              <a:t>Together they allow for sustainable development and ensure the project stays relevant, encourages innovation and embrace opportunities for growth.</a:t>
            </a:r>
          </a:p>
          <a:p>
            <a:endParaRPr lang="en-IE" sz="2200" dirty="0"/>
          </a:p>
        </p:txBody>
      </p:sp>
      <p:sp>
        <p:nvSpPr>
          <p:cNvPr id="3" name="Text Placeholder 2">
            <a:extLst>
              <a:ext uri="{FF2B5EF4-FFF2-40B4-BE49-F238E27FC236}">
                <a16:creationId xmlns:a16="http://schemas.microsoft.com/office/drawing/2014/main" id="{7C45F76E-CC4C-D931-165F-4913AE859461}"/>
              </a:ext>
            </a:extLst>
          </p:cNvPr>
          <p:cNvSpPr>
            <a:spLocks noGrp="1"/>
          </p:cNvSpPr>
          <p:nvPr>
            <p:ph type="body" sz="quarter" idx="16"/>
          </p:nvPr>
        </p:nvSpPr>
        <p:spPr>
          <a:xfrm>
            <a:off x="798381" y="485378"/>
            <a:ext cx="10595237" cy="803654"/>
          </a:xfrm>
        </p:spPr>
        <p:txBody>
          <a:bodyPr/>
          <a:lstStyle/>
          <a:p>
            <a:pPr>
              <a:lnSpc>
                <a:spcPct val="100000"/>
              </a:lnSpc>
              <a:spcBef>
                <a:spcPts val="0"/>
              </a:spcBef>
            </a:pPr>
            <a:r>
              <a:rPr lang="en-IE" sz="3200" b="0" dirty="0">
                <a:solidFill>
                  <a:srgbClr val="D11C5F"/>
                </a:solidFill>
              </a:rPr>
              <a:t>Review, Adapt and Improve </a:t>
            </a:r>
          </a:p>
        </p:txBody>
      </p:sp>
      <p:grpSp>
        <p:nvGrpSpPr>
          <p:cNvPr id="4" name="Graphic 2">
            <a:extLst>
              <a:ext uri="{FF2B5EF4-FFF2-40B4-BE49-F238E27FC236}">
                <a16:creationId xmlns:a16="http://schemas.microsoft.com/office/drawing/2014/main" id="{7BBC6E33-1D46-A2E4-EA43-4D447F8AD296}"/>
              </a:ext>
            </a:extLst>
          </p:cNvPr>
          <p:cNvGrpSpPr/>
          <p:nvPr/>
        </p:nvGrpSpPr>
        <p:grpSpPr>
          <a:xfrm>
            <a:off x="974657" y="1784792"/>
            <a:ext cx="1446441" cy="912526"/>
            <a:chOff x="3580983" y="1677722"/>
            <a:chExt cx="1446441" cy="912526"/>
          </a:xfrm>
        </p:grpSpPr>
        <p:sp>
          <p:nvSpPr>
            <p:cNvPr id="5" name="Freeform 1567">
              <a:extLst>
                <a:ext uri="{FF2B5EF4-FFF2-40B4-BE49-F238E27FC236}">
                  <a16:creationId xmlns:a16="http://schemas.microsoft.com/office/drawing/2014/main" id="{0DF4C7FF-6D5B-6943-8BBD-A783DC8B95B8}"/>
                </a:ext>
              </a:extLst>
            </p:cNvPr>
            <p:cNvSpPr/>
            <p:nvPr/>
          </p:nvSpPr>
          <p:spPr>
            <a:xfrm>
              <a:off x="4343734" y="1822335"/>
              <a:ext cx="48169" cy="32067"/>
            </a:xfrm>
            <a:custGeom>
              <a:avLst/>
              <a:gdLst>
                <a:gd name="connsiteX0" fmla="*/ 12519 w 48169"/>
                <a:gd name="connsiteY0" fmla="*/ 31382 h 32067"/>
                <a:gd name="connsiteX1" fmla="*/ 25549 w 48169"/>
                <a:gd name="connsiteY1" fmla="*/ 32068 h 32067"/>
                <a:gd name="connsiteX2" fmla="*/ 25549 w 48169"/>
                <a:gd name="connsiteY2" fmla="*/ 31839 h 32067"/>
                <a:gd name="connsiteX3" fmla="*/ 36294 w 48169"/>
                <a:gd name="connsiteY3" fmla="*/ 31839 h 32067"/>
                <a:gd name="connsiteX4" fmla="*/ 47266 w 48169"/>
                <a:gd name="connsiteY4" fmla="*/ 23609 h 32067"/>
                <a:gd name="connsiteX5" fmla="*/ 43380 w 48169"/>
                <a:gd name="connsiteY5" fmla="*/ 4864 h 32067"/>
                <a:gd name="connsiteX6" fmla="*/ 6118 w 48169"/>
                <a:gd name="connsiteY6" fmla="*/ 3493 h 32067"/>
                <a:gd name="connsiteX7" fmla="*/ 403 w 48169"/>
                <a:gd name="connsiteY7" fmla="*/ 21781 h 32067"/>
                <a:gd name="connsiteX8" fmla="*/ 12519 w 48169"/>
                <a:gd name="connsiteY8" fmla="*/ 31382 h 320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169" h="32067">
                  <a:moveTo>
                    <a:pt x="12519" y="31382"/>
                  </a:moveTo>
                  <a:cubicBezTo>
                    <a:pt x="16863" y="31839"/>
                    <a:pt x="21206" y="31839"/>
                    <a:pt x="25549" y="32068"/>
                  </a:cubicBezTo>
                  <a:cubicBezTo>
                    <a:pt x="25549" y="32068"/>
                    <a:pt x="25549" y="31839"/>
                    <a:pt x="25549" y="31839"/>
                  </a:cubicBezTo>
                  <a:cubicBezTo>
                    <a:pt x="29207" y="31839"/>
                    <a:pt x="32865" y="32068"/>
                    <a:pt x="36294" y="31839"/>
                  </a:cubicBezTo>
                  <a:cubicBezTo>
                    <a:pt x="41323" y="31382"/>
                    <a:pt x="46809" y="30239"/>
                    <a:pt x="47266" y="23609"/>
                  </a:cubicBezTo>
                  <a:cubicBezTo>
                    <a:pt x="47724" y="17209"/>
                    <a:pt x="50467" y="8293"/>
                    <a:pt x="43380" y="4864"/>
                  </a:cubicBezTo>
                  <a:cubicBezTo>
                    <a:pt x="32865" y="-622"/>
                    <a:pt x="17777" y="-1994"/>
                    <a:pt x="6118" y="3493"/>
                  </a:cubicBezTo>
                  <a:cubicBezTo>
                    <a:pt x="-1883" y="7150"/>
                    <a:pt x="175" y="14465"/>
                    <a:pt x="403" y="21781"/>
                  </a:cubicBezTo>
                  <a:cubicBezTo>
                    <a:pt x="632" y="29324"/>
                    <a:pt x="6347" y="30696"/>
                    <a:pt x="12519" y="31382"/>
                  </a:cubicBezTo>
                  <a:close/>
                </a:path>
              </a:pathLst>
            </a:custGeom>
            <a:solidFill>
              <a:srgbClr val="FFFFFF"/>
            </a:solidFill>
            <a:ln w="2286" cap="flat">
              <a:noFill/>
              <a:prstDash val="solid"/>
              <a:miter/>
            </a:ln>
          </p:spPr>
          <p:txBody>
            <a:bodyPr rtlCol="0" anchor="ctr"/>
            <a:lstStyle/>
            <a:p>
              <a:endParaRPr lang="en-US"/>
            </a:p>
          </p:txBody>
        </p:sp>
        <p:sp>
          <p:nvSpPr>
            <p:cNvPr id="6" name="Freeform 1568">
              <a:extLst>
                <a:ext uri="{FF2B5EF4-FFF2-40B4-BE49-F238E27FC236}">
                  <a16:creationId xmlns:a16="http://schemas.microsoft.com/office/drawing/2014/main" id="{C00C48C9-6C4C-A3D8-A5E5-6530C0C4BF8F}"/>
                </a:ext>
              </a:extLst>
            </p:cNvPr>
            <p:cNvSpPr/>
            <p:nvPr/>
          </p:nvSpPr>
          <p:spPr>
            <a:xfrm>
              <a:off x="4351681" y="1894865"/>
              <a:ext cx="1371" cy="457"/>
            </a:xfrm>
            <a:custGeom>
              <a:avLst/>
              <a:gdLst>
                <a:gd name="connsiteX0" fmla="*/ 1372 w 1371"/>
                <a:gd name="connsiteY0" fmla="*/ 457 h 457"/>
                <a:gd name="connsiteX1" fmla="*/ 0 w 1371"/>
                <a:gd name="connsiteY1" fmla="*/ 0 h 457"/>
                <a:gd name="connsiteX2" fmla="*/ 1372 w 1371"/>
                <a:gd name="connsiteY2" fmla="*/ 457 h 457"/>
              </a:gdLst>
              <a:ahLst/>
              <a:cxnLst>
                <a:cxn ang="0">
                  <a:pos x="connsiteX0" y="connsiteY0"/>
                </a:cxn>
                <a:cxn ang="0">
                  <a:pos x="connsiteX1" y="connsiteY1"/>
                </a:cxn>
                <a:cxn ang="0">
                  <a:pos x="connsiteX2" y="connsiteY2"/>
                </a:cxn>
              </a:cxnLst>
              <a:rect l="l" t="t" r="r" b="b"/>
              <a:pathLst>
                <a:path w="1371" h="457">
                  <a:moveTo>
                    <a:pt x="1372" y="457"/>
                  </a:moveTo>
                  <a:cubicBezTo>
                    <a:pt x="914" y="229"/>
                    <a:pt x="457" y="0"/>
                    <a:pt x="0" y="0"/>
                  </a:cubicBezTo>
                  <a:cubicBezTo>
                    <a:pt x="457" y="0"/>
                    <a:pt x="914" y="229"/>
                    <a:pt x="1372" y="457"/>
                  </a:cubicBezTo>
                  <a:close/>
                </a:path>
              </a:pathLst>
            </a:custGeom>
            <a:solidFill>
              <a:srgbClr val="FFFFFF"/>
            </a:solidFill>
            <a:ln w="2286" cap="flat">
              <a:noFill/>
              <a:prstDash val="solid"/>
              <a:miter/>
            </a:ln>
          </p:spPr>
          <p:txBody>
            <a:bodyPr rtlCol="0" anchor="ctr"/>
            <a:lstStyle/>
            <a:p>
              <a:endParaRPr lang="en-US"/>
            </a:p>
          </p:txBody>
        </p:sp>
        <p:sp>
          <p:nvSpPr>
            <p:cNvPr id="7" name="Freeform 1569">
              <a:extLst>
                <a:ext uri="{FF2B5EF4-FFF2-40B4-BE49-F238E27FC236}">
                  <a16:creationId xmlns:a16="http://schemas.microsoft.com/office/drawing/2014/main" id="{EC7A9453-BB95-6957-ED9D-05CC76ABA34B}"/>
                </a:ext>
              </a:extLst>
            </p:cNvPr>
            <p:cNvSpPr/>
            <p:nvPr/>
          </p:nvSpPr>
          <p:spPr>
            <a:xfrm>
              <a:off x="4381171" y="1865604"/>
              <a:ext cx="228" cy="2286"/>
            </a:xfrm>
            <a:custGeom>
              <a:avLst/>
              <a:gdLst>
                <a:gd name="connsiteX0" fmla="*/ 0 w 228"/>
                <a:gd name="connsiteY0" fmla="*/ 0 h 2286"/>
                <a:gd name="connsiteX1" fmla="*/ 229 w 228"/>
                <a:gd name="connsiteY1" fmla="*/ 0 h 2286"/>
                <a:gd name="connsiteX2" fmla="*/ 0 w 228"/>
                <a:gd name="connsiteY2" fmla="*/ 0 h 2286"/>
              </a:gdLst>
              <a:ahLst/>
              <a:cxnLst>
                <a:cxn ang="0">
                  <a:pos x="connsiteX0" y="connsiteY0"/>
                </a:cxn>
                <a:cxn ang="0">
                  <a:pos x="connsiteX1" y="connsiteY1"/>
                </a:cxn>
                <a:cxn ang="0">
                  <a:pos x="connsiteX2" y="connsiteY2"/>
                </a:cxn>
              </a:cxnLst>
              <a:rect l="l" t="t" r="r" b="b"/>
              <a:pathLst>
                <a:path w="228" h="2286">
                  <a:moveTo>
                    <a:pt x="0" y="0"/>
                  </a:moveTo>
                  <a:cubicBezTo>
                    <a:pt x="0" y="0"/>
                    <a:pt x="229" y="0"/>
                    <a:pt x="229" y="0"/>
                  </a:cubicBezTo>
                  <a:cubicBezTo>
                    <a:pt x="229" y="0"/>
                    <a:pt x="0" y="0"/>
                    <a:pt x="0" y="0"/>
                  </a:cubicBezTo>
                  <a:close/>
                </a:path>
              </a:pathLst>
            </a:custGeom>
            <a:solidFill>
              <a:srgbClr val="FFFFFF"/>
            </a:solidFill>
            <a:ln w="2286" cap="flat">
              <a:noFill/>
              <a:prstDash val="solid"/>
              <a:miter/>
            </a:ln>
          </p:spPr>
          <p:txBody>
            <a:bodyPr rtlCol="0" anchor="ctr"/>
            <a:lstStyle/>
            <a:p>
              <a:endParaRPr lang="en-US"/>
            </a:p>
          </p:txBody>
        </p:sp>
        <p:sp>
          <p:nvSpPr>
            <p:cNvPr id="8" name="Freeform 1570">
              <a:extLst>
                <a:ext uri="{FF2B5EF4-FFF2-40B4-BE49-F238E27FC236}">
                  <a16:creationId xmlns:a16="http://schemas.microsoft.com/office/drawing/2014/main" id="{742137BB-8B85-0808-0926-D0966D47FF6F}"/>
                </a:ext>
              </a:extLst>
            </p:cNvPr>
            <p:cNvSpPr/>
            <p:nvPr/>
          </p:nvSpPr>
          <p:spPr>
            <a:xfrm>
              <a:off x="4350310" y="1893951"/>
              <a:ext cx="1371" cy="685"/>
            </a:xfrm>
            <a:custGeom>
              <a:avLst/>
              <a:gdLst>
                <a:gd name="connsiteX0" fmla="*/ 1372 w 1371"/>
                <a:gd name="connsiteY0" fmla="*/ 686 h 685"/>
                <a:gd name="connsiteX1" fmla="*/ 0 w 1371"/>
                <a:gd name="connsiteY1" fmla="*/ 0 h 685"/>
                <a:gd name="connsiteX2" fmla="*/ 1372 w 1371"/>
                <a:gd name="connsiteY2" fmla="*/ 686 h 685"/>
              </a:gdLst>
              <a:ahLst/>
              <a:cxnLst>
                <a:cxn ang="0">
                  <a:pos x="connsiteX0" y="connsiteY0"/>
                </a:cxn>
                <a:cxn ang="0">
                  <a:pos x="connsiteX1" y="connsiteY1"/>
                </a:cxn>
                <a:cxn ang="0">
                  <a:pos x="connsiteX2" y="connsiteY2"/>
                </a:cxn>
              </a:cxnLst>
              <a:rect l="l" t="t" r="r" b="b"/>
              <a:pathLst>
                <a:path w="1371" h="685">
                  <a:moveTo>
                    <a:pt x="1372" y="686"/>
                  </a:moveTo>
                  <a:cubicBezTo>
                    <a:pt x="914" y="457"/>
                    <a:pt x="457" y="229"/>
                    <a:pt x="0" y="0"/>
                  </a:cubicBezTo>
                  <a:cubicBezTo>
                    <a:pt x="457" y="229"/>
                    <a:pt x="914" y="457"/>
                    <a:pt x="1372" y="686"/>
                  </a:cubicBezTo>
                  <a:close/>
                </a:path>
              </a:pathLst>
            </a:custGeom>
            <a:solidFill>
              <a:srgbClr val="FFFFFF"/>
            </a:solidFill>
            <a:ln w="2286" cap="flat">
              <a:noFill/>
              <a:prstDash val="solid"/>
              <a:miter/>
            </a:ln>
          </p:spPr>
          <p:txBody>
            <a:bodyPr rtlCol="0" anchor="ctr"/>
            <a:lstStyle/>
            <a:p>
              <a:endParaRPr lang="en-US"/>
            </a:p>
          </p:txBody>
        </p:sp>
        <p:sp>
          <p:nvSpPr>
            <p:cNvPr id="9" name="Freeform 1571">
              <a:extLst>
                <a:ext uri="{FF2B5EF4-FFF2-40B4-BE49-F238E27FC236}">
                  <a16:creationId xmlns:a16="http://schemas.microsoft.com/office/drawing/2014/main" id="{80D5BAEF-2922-4D3A-3C7E-2AA13D60277D}"/>
                </a:ext>
              </a:extLst>
            </p:cNvPr>
            <p:cNvSpPr/>
            <p:nvPr/>
          </p:nvSpPr>
          <p:spPr>
            <a:xfrm>
              <a:off x="4381857" y="1865604"/>
              <a:ext cx="914" cy="2286"/>
            </a:xfrm>
            <a:custGeom>
              <a:avLst/>
              <a:gdLst>
                <a:gd name="connsiteX0" fmla="*/ 0 w 914"/>
                <a:gd name="connsiteY0" fmla="*/ 0 h 2286"/>
                <a:gd name="connsiteX1" fmla="*/ 914 w 914"/>
                <a:gd name="connsiteY1" fmla="*/ 0 h 2286"/>
                <a:gd name="connsiteX2" fmla="*/ 0 w 914"/>
                <a:gd name="connsiteY2" fmla="*/ 0 h 2286"/>
              </a:gdLst>
              <a:ahLst/>
              <a:cxnLst>
                <a:cxn ang="0">
                  <a:pos x="connsiteX0" y="connsiteY0"/>
                </a:cxn>
                <a:cxn ang="0">
                  <a:pos x="connsiteX1" y="connsiteY1"/>
                </a:cxn>
                <a:cxn ang="0">
                  <a:pos x="connsiteX2" y="connsiteY2"/>
                </a:cxn>
              </a:cxnLst>
              <a:rect l="l" t="t" r="r" b="b"/>
              <a:pathLst>
                <a:path w="914" h="2286">
                  <a:moveTo>
                    <a:pt x="0" y="0"/>
                  </a:moveTo>
                  <a:cubicBezTo>
                    <a:pt x="229" y="0"/>
                    <a:pt x="457" y="0"/>
                    <a:pt x="914" y="0"/>
                  </a:cubicBezTo>
                  <a:cubicBezTo>
                    <a:pt x="457" y="0"/>
                    <a:pt x="229" y="0"/>
                    <a:pt x="0" y="0"/>
                  </a:cubicBezTo>
                  <a:close/>
                </a:path>
              </a:pathLst>
            </a:custGeom>
            <a:solidFill>
              <a:srgbClr val="FFFFFF"/>
            </a:solidFill>
            <a:ln w="2286" cap="flat">
              <a:noFill/>
              <a:prstDash val="solid"/>
              <a:miter/>
            </a:ln>
          </p:spPr>
          <p:txBody>
            <a:bodyPr rtlCol="0" anchor="ctr"/>
            <a:lstStyle/>
            <a:p>
              <a:endParaRPr lang="en-US"/>
            </a:p>
          </p:txBody>
        </p:sp>
        <p:sp>
          <p:nvSpPr>
            <p:cNvPr id="10" name="Freeform 1572">
              <a:extLst>
                <a:ext uri="{FF2B5EF4-FFF2-40B4-BE49-F238E27FC236}">
                  <a16:creationId xmlns:a16="http://schemas.microsoft.com/office/drawing/2014/main" id="{230BA894-4EDF-7B4E-0567-887FC11F2960}"/>
                </a:ext>
              </a:extLst>
            </p:cNvPr>
            <p:cNvSpPr/>
            <p:nvPr/>
          </p:nvSpPr>
          <p:spPr>
            <a:xfrm>
              <a:off x="4358539" y="1896008"/>
              <a:ext cx="1828" cy="2286"/>
            </a:xfrm>
            <a:custGeom>
              <a:avLst/>
              <a:gdLst>
                <a:gd name="connsiteX0" fmla="*/ 1829 w 1828"/>
                <a:gd name="connsiteY0" fmla="*/ 0 h 2286"/>
                <a:gd name="connsiteX1" fmla="*/ 0 w 1828"/>
                <a:gd name="connsiteY1" fmla="*/ 0 h 2286"/>
                <a:gd name="connsiteX2" fmla="*/ 1829 w 1828"/>
                <a:gd name="connsiteY2" fmla="*/ 0 h 2286"/>
              </a:gdLst>
              <a:ahLst/>
              <a:cxnLst>
                <a:cxn ang="0">
                  <a:pos x="connsiteX0" y="connsiteY0"/>
                </a:cxn>
                <a:cxn ang="0">
                  <a:pos x="connsiteX1" y="connsiteY1"/>
                </a:cxn>
                <a:cxn ang="0">
                  <a:pos x="connsiteX2" y="connsiteY2"/>
                </a:cxn>
              </a:cxnLst>
              <a:rect l="l" t="t" r="r" b="b"/>
              <a:pathLst>
                <a:path w="1828" h="2286">
                  <a:moveTo>
                    <a:pt x="1829" y="0"/>
                  </a:moveTo>
                  <a:cubicBezTo>
                    <a:pt x="1143" y="0"/>
                    <a:pt x="686" y="0"/>
                    <a:pt x="0" y="0"/>
                  </a:cubicBezTo>
                  <a:cubicBezTo>
                    <a:pt x="686" y="0"/>
                    <a:pt x="1143" y="0"/>
                    <a:pt x="1829" y="0"/>
                  </a:cubicBezTo>
                  <a:close/>
                </a:path>
              </a:pathLst>
            </a:custGeom>
            <a:solidFill>
              <a:srgbClr val="FFFFFF"/>
            </a:solidFill>
            <a:ln w="2286" cap="flat">
              <a:noFill/>
              <a:prstDash val="solid"/>
              <a:miter/>
            </a:ln>
          </p:spPr>
          <p:txBody>
            <a:bodyPr rtlCol="0" anchor="ctr"/>
            <a:lstStyle/>
            <a:p>
              <a:endParaRPr lang="en-US"/>
            </a:p>
          </p:txBody>
        </p:sp>
        <p:sp>
          <p:nvSpPr>
            <p:cNvPr id="11" name="Freeform 1573">
              <a:extLst>
                <a:ext uri="{FF2B5EF4-FFF2-40B4-BE49-F238E27FC236}">
                  <a16:creationId xmlns:a16="http://schemas.microsoft.com/office/drawing/2014/main" id="{198855AB-44F8-C4A2-2AD8-D82AED725D57}"/>
                </a:ext>
              </a:extLst>
            </p:cNvPr>
            <p:cNvSpPr/>
            <p:nvPr/>
          </p:nvSpPr>
          <p:spPr>
            <a:xfrm>
              <a:off x="4356482" y="1896008"/>
              <a:ext cx="1600" cy="2286"/>
            </a:xfrm>
            <a:custGeom>
              <a:avLst/>
              <a:gdLst>
                <a:gd name="connsiteX0" fmla="*/ 1600 w 1600"/>
                <a:gd name="connsiteY0" fmla="*/ 0 h 2286"/>
                <a:gd name="connsiteX1" fmla="*/ 0 w 1600"/>
                <a:gd name="connsiteY1" fmla="*/ 0 h 2286"/>
                <a:gd name="connsiteX2" fmla="*/ 1600 w 1600"/>
                <a:gd name="connsiteY2" fmla="*/ 0 h 2286"/>
              </a:gdLst>
              <a:ahLst/>
              <a:cxnLst>
                <a:cxn ang="0">
                  <a:pos x="connsiteX0" y="connsiteY0"/>
                </a:cxn>
                <a:cxn ang="0">
                  <a:pos x="connsiteX1" y="connsiteY1"/>
                </a:cxn>
                <a:cxn ang="0">
                  <a:pos x="connsiteX2" y="connsiteY2"/>
                </a:cxn>
              </a:cxnLst>
              <a:rect l="l" t="t" r="r" b="b"/>
              <a:pathLst>
                <a:path w="1600" h="2286">
                  <a:moveTo>
                    <a:pt x="1600" y="0"/>
                  </a:moveTo>
                  <a:cubicBezTo>
                    <a:pt x="914" y="0"/>
                    <a:pt x="457" y="0"/>
                    <a:pt x="0" y="0"/>
                  </a:cubicBezTo>
                  <a:cubicBezTo>
                    <a:pt x="457" y="0"/>
                    <a:pt x="1143" y="0"/>
                    <a:pt x="1600" y="0"/>
                  </a:cubicBezTo>
                  <a:close/>
                </a:path>
              </a:pathLst>
            </a:custGeom>
            <a:solidFill>
              <a:srgbClr val="FFFFFF"/>
            </a:solidFill>
            <a:ln w="2286" cap="flat">
              <a:noFill/>
              <a:prstDash val="solid"/>
              <a:miter/>
            </a:ln>
          </p:spPr>
          <p:txBody>
            <a:bodyPr rtlCol="0" anchor="ctr"/>
            <a:lstStyle/>
            <a:p>
              <a:endParaRPr lang="en-US"/>
            </a:p>
          </p:txBody>
        </p:sp>
        <p:sp>
          <p:nvSpPr>
            <p:cNvPr id="12" name="Freeform 1574">
              <a:extLst>
                <a:ext uri="{FF2B5EF4-FFF2-40B4-BE49-F238E27FC236}">
                  <a16:creationId xmlns:a16="http://schemas.microsoft.com/office/drawing/2014/main" id="{F95EC0F3-06B6-4AD9-CE3D-D38901F7347B}"/>
                </a:ext>
              </a:extLst>
            </p:cNvPr>
            <p:cNvSpPr/>
            <p:nvPr/>
          </p:nvSpPr>
          <p:spPr>
            <a:xfrm>
              <a:off x="4382771" y="1865604"/>
              <a:ext cx="685" cy="2286"/>
            </a:xfrm>
            <a:custGeom>
              <a:avLst/>
              <a:gdLst>
                <a:gd name="connsiteX0" fmla="*/ 0 w 685"/>
                <a:gd name="connsiteY0" fmla="*/ 0 h 2286"/>
                <a:gd name="connsiteX1" fmla="*/ 686 w 685"/>
                <a:gd name="connsiteY1" fmla="*/ 0 h 2286"/>
                <a:gd name="connsiteX2" fmla="*/ 0 w 685"/>
                <a:gd name="connsiteY2" fmla="*/ 0 h 2286"/>
              </a:gdLst>
              <a:ahLst/>
              <a:cxnLst>
                <a:cxn ang="0">
                  <a:pos x="connsiteX0" y="connsiteY0"/>
                </a:cxn>
                <a:cxn ang="0">
                  <a:pos x="connsiteX1" y="connsiteY1"/>
                </a:cxn>
                <a:cxn ang="0">
                  <a:pos x="connsiteX2" y="connsiteY2"/>
                </a:cxn>
              </a:cxnLst>
              <a:rect l="l" t="t" r="r" b="b"/>
              <a:pathLst>
                <a:path w="685" h="2286">
                  <a:moveTo>
                    <a:pt x="0" y="0"/>
                  </a:moveTo>
                  <a:cubicBezTo>
                    <a:pt x="229" y="0"/>
                    <a:pt x="457" y="0"/>
                    <a:pt x="686" y="0"/>
                  </a:cubicBezTo>
                  <a:cubicBezTo>
                    <a:pt x="457" y="0"/>
                    <a:pt x="229" y="0"/>
                    <a:pt x="0" y="0"/>
                  </a:cubicBezTo>
                  <a:close/>
                </a:path>
              </a:pathLst>
            </a:custGeom>
            <a:solidFill>
              <a:srgbClr val="FFFFFF"/>
            </a:solidFill>
            <a:ln w="2286" cap="flat">
              <a:noFill/>
              <a:prstDash val="solid"/>
              <a:miter/>
            </a:ln>
          </p:spPr>
          <p:txBody>
            <a:bodyPr rtlCol="0" anchor="ctr"/>
            <a:lstStyle/>
            <a:p>
              <a:endParaRPr lang="en-US"/>
            </a:p>
          </p:txBody>
        </p:sp>
        <p:sp>
          <p:nvSpPr>
            <p:cNvPr id="13" name="Freeform 1575">
              <a:extLst>
                <a:ext uri="{FF2B5EF4-FFF2-40B4-BE49-F238E27FC236}">
                  <a16:creationId xmlns:a16="http://schemas.microsoft.com/office/drawing/2014/main" id="{D52C63A4-9DEC-7950-2089-56C10E7881BB}"/>
                </a:ext>
              </a:extLst>
            </p:cNvPr>
            <p:cNvSpPr/>
            <p:nvPr/>
          </p:nvSpPr>
          <p:spPr>
            <a:xfrm>
              <a:off x="4354882" y="1895779"/>
              <a:ext cx="1600" cy="228"/>
            </a:xfrm>
            <a:custGeom>
              <a:avLst/>
              <a:gdLst>
                <a:gd name="connsiteX0" fmla="*/ 1600 w 1600"/>
                <a:gd name="connsiteY0" fmla="*/ 229 h 228"/>
                <a:gd name="connsiteX1" fmla="*/ 0 w 1600"/>
                <a:gd name="connsiteY1" fmla="*/ 0 h 228"/>
                <a:gd name="connsiteX2" fmla="*/ 1600 w 1600"/>
                <a:gd name="connsiteY2" fmla="*/ 229 h 228"/>
              </a:gdLst>
              <a:ahLst/>
              <a:cxnLst>
                <a:cxn ang="0">
                  <a:pos x="connsiteX0" y="connsiteY0"/>
                </a:cxn>
                <a:cxn ang="0">
                  <a:pos x="connsiteX1" y="connsiteY1"/>
                </a:cxn>
                <a:cxn ang="0">
                  <a:pos x="connsiteX2" y="connsiteY2"/>
                </a:cxn>
              </a:cxnLst>
              <a:rect l="l" t="t" r="r" b="b"/>
              <a:pathLst>
                <a:path w="1600" h="228">
                  <a:moveTo>
                    <a:pt x="1600" y="229"/>
                  </a:moveTo>
                  <a:cubicBezTo>
                    <a:pt x="1143" y="229"/>
                    <a:pt x="686" y="0"/>
                    <a:pt x="0" y="0"/>
                  </a:cubicBezTo>
                  <a:cubicBezTo>
                    <a:pt x="457" y="0"/>
                    <a:pt x="914" y="229"/>
                    <a:pt x="1600" y="229"/>
                  </a:cubicBezTo>
                  <a:close/>
                </a:path>
              </a:pathLst>
            </a:custGeom>
            <a:solidFill>
              <a:srgbClr val="FFFFFF"/>
            </a:solidFill>
            <a:ln w="2286" cap="flat">
              <a:noFill/>
              <a:prstDash val="solid"/>
              <a:miter/>
            </a:ln>
          </p:spPr>
          <p:txBody>
            <a:bodyPr rtlCol="0" anchor="ctr"/>
            <a:lstStyle/>
            <a:p>
              <a:endParaRPr lang="en-US"/>
            </a:p>
          </p:txBody>
        </p:sp>
        <p:sp>
          <p:nvSpPr>
            <p:cNvPr id="14" name="Freeform 1576">
              <a:extLst>
                <a:ext uri="{FF2B5EF4-FFF2-40B4-BE49-F238E27FC236}">
                  <a16:creationId xmlns:a16="http://schemas.microsoft.com/office/drawing/2014/main" id="{C6859216-5592-EE85-2558-FD0535EAE36E}"/>
                </a:ext>
              </a:extLst>
            </p:cNvPr>
            <p:cNvSpPr/>
            <p:nvPr/>
          </p:nvSpPr>
          <p:spPr>
            <a:xfrm>
              <a:off x="4353282" y="1895322"/>
              <a:ext cx="1371" cy="457"/>
            </a:xfrm>
            <a:custGeom>
              <a:avLst/>
              <a:gdLst>
                <a:gd name="connsiteX0" fmla="*/ 1372 w 1371"/>
                <a:gd name="connsiteY0" fmla="*/ 457 h 457"/>
                <a:gd name="connsiteX1" fmla="*/ 0 w 1371"/>
                <a:gd name="connsiteY1" fmla="*/ 0 h 457"/>
                <a:gd name="connsiteX2" fmla="*/ 1372 w 1371"/>
                <a:gd name="connsiteY2" fmla="*/ 457 h 457"/>
              </a:gdLst>
              <a:ahLst/>
              <a:cxnLst>
                <a:cxn ang="0">
                  <a:pos x="connsiteX0" y="connsiteY0"/>
                </a:cxn>
                <a:cxn ang="0">
                  <a:pos x="connsiteX1" y="connsiteY1"/>
                </a:cxn>
                <a:cxn ang="0">
                  <a:pos x="connsiteX2" y="connsiteY2"/>
                </a:cxn>
              </a:cxnLst>
              <a:rect l="l" t="t" r="r" b="b"/>
              <a:pathLst>
                <a:path w="1371" h="457">
                  <a:moveTo>
                    <a:pt x="1372" y="457"/>
                  </a:moveTo>
                  <a:cubicBezTo>
                    <a:pt x="914" y="457"/>
                    <a:pt x="457" y="229"/>
                    <a:pt x="0" y="0"/>
                  </a:cubicBezTo>
                  <a:cubicBezTo>
                    <a:pt x="229" y="229"/>
                    <a:pt x="914" y="229"/>
                    <a:pt x="1372" y="457"/>
                  </a:cubicBezTo>
                  <a:close/>
                </a:path>
              </a:pathLst>
            </a:custGeom>
            <a:solidFill>
              <a:srgbClr val="FFFFFF"/>
            </a:solidFill>
            <a:ln w="2286" cap="flat">
              <a:noFill/>
              <a:prstDash val="solid"/>
              <a:miter/>
            </a:ln>
          </p:spPr>
          <p:txBody>
            <a:bodyPr rtlCol="0" anchor="ctr"/>
            <a:lstStyle/>
            <a:p>
              <a:endParaRPr lang="en-US"/>
            </a:p>
          </p:txBody>
        </p:sp>
        <p:sp>
          <p:nvSpPr>
            <p:cNvPr id="15" name="Freeform 1577">
              <a:extLst>
                <a:ext uri="{FF2B5EF4-FFF2-40B4-BE49-F238E27FC236}">
                  <a16:creationId xmlns:a16="http://schemas.microsoft.com/office/drawing/2014/main" id="{46AC4A32-F00D-F269-A30E-7EBFBCC07C67}"/>
                </a:ext>
              </a:extLst>
            </p:cNvPr>
            <p:cNvSpPr/>
            <p:nvPr/>
          </p:nvSpPr>
          <p:spPr>
            <a:xfrm>
              <a:off x="4385514" y="1866061"/>
              <a:ext cx="685" cy="228"/>
            </a:xfrm>
            <a:custGeom>
              <a:avLst/>
              <a:gdLst>
                <a:gd name="connsiteX0" fmla="*/ 0 w 685"/>
                <a:gd name="connsiteY0" fmla="*/ 0 h 228"/>
                <a:gd name="connsiteX1" fmla="*/ 686 w 685"/>
                <a:gd name="connsiteY1" fmla="*/ 229 h 228"/>
                <a:gd name="connsiteX2" fmla="*/ 0 w 685"/>
                <a:gd name="connsiteY2" fmla="*/ 0 h 228"/>
              </a:gdLst>
              <a:ahLst/>
              <a:cxnLst>
                <a:cxn ang="0">
                  <a:pos x="connsiteX0" y="connsiteY0"/>
                </a:cxn>
                <a:cxn ang="0">
                  <a:pos x="connsiteX1" y="connsiteY1"/>
                </a:cxn>
                <a:cxn ang="0">
                  <a:pos x="connsiteX2" y="connsiteY2"/>
                </a:cxn>
              </a:cxnLst>
              <a:rect l="l" t="t" r="r" b="b"/>
              <a:pathLst>
                <a:path w="685" h="228">
                  <a:moveTo>
                    <a:pt x="0" y="0"/>
                  </a:moveTo>
                  <a:cubicBezTo>
                    <a:pt x="229" y="0"/>
                    <a:pt x="457" y="229"/>
                    <a:pt x="686" y="229"/>
                  </a:cubicBezTo>
                  <a:cubicBezTo>
                    <a:pt x="686" y="0"/>
                    <a:pt x="229" y="0"/>
                    <a:pt x="0" y="0"/>
                  </a:cubicBezTo>
                  <a:close/>
                </a:path>
              </a:pathLst>
            </a:custGeom>
            <a:solidFill>
              <a:srgbClr val="FFFFFF"/>
            </a:solidFill>
            <a:ln w="2286" cap="flat">
              <a:noFill/>
              <a:prstDash val="solid"/>
              <a:miter/>
            </a:ln>
          </p:spPr>
          <p:txBody>
            <a:bodyPr rtlCol="0" anchor="ctr"/>
            <a:lstStyle/>
            <a:p>
              <a:endParaRPr lang="en-US"/>
            </a:p>
          </p:txBody>
        </p:sp>
        <p:sp>
          <p:nvSpPr>
            <p:cNvPr id="16" name="Freeform 1578">
              <a:extLst>
                <a:ext uri="{FF2B5EF4-FFF2-40B4-BE49-F238E27FC236}">
                  <a16:creationId xmlns:a16="http://schemas.microsoft.com/office/drawing/2014/main" id="{EADD5388-B597-F764-7A41-683A8A66A055}"/>
                </a:ext>
              </a:extLst>
            </p:cNvPr>
            <p:cNvSpPr/>
            <p:nvPr/>
          </p:nvSpPr>
          <p:spPr>
            <a:xfrm>
              <a:off x="4389629" y="1869262"/>
              <a:ext cx="228" cy="914"/>
            </a:xfrm>
            <a:custGeom>
              <a:avLst/>
              <a:gdLst>
                <a:gd name="connsiteX0" fmla="*/ 0 w 228"/>
                <a:gd name="connsiteY0" fmla="*/ 0 h 914"/>
                <a:gd name="connsiteX1" fmla="*/ 229 w 228"/>
                <a:gd name="connsiteY1" fmla="*/ 914 h 914"/>
                <a:gd name="connsiteX2" fmla="*/ 0 w 228"/>
                <a:gd name="connsiteY2" fmla="*/ 0 h 914"/>
              </a:gdLst>
              <a:ahLst/>
              <a:cxnLst>
                <a:cxn ang="0">
                  <a:pos x="connsiteX0" y="connsiteY0"/>
                </a:cxn>
                <a:cxn ang="0">
                  <a:pos x="connsiteX1" y="connsiteY1"/>
                </a:cxn>
                <a:cxn ang="0">
                  <a:pos x="connsiteX2" y="connsiteY2"/>
                </a:cxn>
              </a:cxnLst>
              <a:rect l="l" t="t" r="r" b="b"/>
              <a:pathLst>
                <a:path w="228" h="914">
                  <a:moveTo>
                    <a:pt x="0" y="0"/>
                  </a:moveTo>
                  <a:cubicBezTo>
                    <a:pt x="229" y="229"/>
                    <a:pt x="229" y="686"/>
                    <a:pt x="229" y="914"/>
                  </a:cubicBezTo>
                  <a:cubicBezTo>
                    <a:pt x="229" y="686"/>
                    <a:pt x="229" y="457"/>
                    <a:pt x="0" y="0"/>
                  </a:cubicBezTo>
                  <a:close/>
                </a:path>
              </a:pathLst>
            </a:custGeom>
            <a:solidFill>
              <a:srgbClr val="FFFFFF"/>
            </a:solidFill>
            <a:ln w="2286" cap="flat">
              <a:noFill/>
              <a:prstDash val="solid"/>
              <a:miter/>
            </a:ln>
          </p:spPr>
          <p:txBody>
            <a:bodyPr rtlCol="0" anchor="ctr"/>
            <a:lstStyle/>
            <a:p>
              <a:endParaRPr lang="en-US"/>
            </a:p>
          </p:txBody>
        </p:sp>
        <p:sp>
          <p:nvSpPr>
            <p:cNvPr id="17" name="Freeform 1579">
              <a:extLst>
                <a:ext uri="{FF2B5EF4-FFF2-40B4-BE49-F238E27FC236}">
                  <a16:creationId xmlns:a16="http://schemas.microsoft.com/office/drawing/2014/main" id="{D1B64633-AFC2-D616-91F3-A075CB5DEA40}"/>
                </a:ext>
              </a:extLst>
            </p:cNvPr>
            <p:cNvSpPr/>
            <p:nvPr/>
          </p:nvSpPr>
          <p:spPr>
            <a:xfrm>
              <a:off x="4389172" y="1868576"/>
              <a:ext cx="457" cy="685"/>
            </a:xfrm>
            <a:custGeom>
              <a:avLst/>
              <a:gdLst>
                <a:gd name="connsiteX0" fmla="*/ 0 w 457"/>
                <a:gd name="connsiteY0" fmla="*/ 0 h 685"/>
                <a:gd name="connsiteX1" fmla="*/ 457 w 457"/>
                <a:gd name="connsiteY1" fmla="*/ 686 h 685"/>
                <a:gd name="connsiteX2" fmla="*/ 0 w 457"/>
                <a:gd name="connsiteY2" fmla="*/ 0 h 685"/>
              </a:gdLst>
              <a:ahLst/>
              <a:cxnLst>
                <a:cxn ang="0">
                  <a:pos x="connsiteX0" y="connsiteY0"/>
                </a:cxn>
                <a:cxn ang="0">
                  <a:pos x="connsiteX1" y="connsiteY1"/>
                </a:cxn>
                <a:cxn ang="0">
                  <a:pos x="connsiteX2" y="connsiteY2"/>
                </a:cxn>
              </a:cxnLst>
              <a:rect l="l" t="t" r="r" b="b"/>
              <a:pathLst>
                <a:path w="457" h="685">
                  <a:moveTo>
                    <a:pt x="0" y="0"/>
                  </a:moveTo>
                  <a:cubicBezTo>
                    <a:pt x="229" y="229"/>
                    <a:pt x="229" y="457"/>
                    <a:pt x="457" y="686"/>
                  </a:cubicBezTo>
                  <a:cubicBezTo>
                    <a:pt x="229" y="457"/>
                    <a:pt x="229" y="229"/>
                    <a:pt x="0" y="0"/>
                  </a:cubicBezTo>
                  <a:close/>
                </a:path>
              </a:pathLst>
            </a:custGeom>
            <a:solidFill>
              <a:srgbClr val="FFFFFF"/>
            </a:solidFill>
            <a:ln w="2286" cap="flat">
              <a:noFill/>
              <a:prstDash val="solid"/>
              <a:miter/>
            </a:ln>
          </p:spPr>
          <p:txBody>
            <a:bodyPr rtlCol="0" anchor="ctr"/>
            <a:lstStyle/>
            <a:p>
              <a:endParaRPr lang="en-US"/>
            </a:p>
          </p:txBody>
        </p:sp>
        <p:sp>
          <p:nvSpPr>
            <p:cNvPr id="18" name="Freeform 1580">
              <a:extLst>
                <a:ext uri="{FF2B5EF4-FFF2-40B4-BE49-F238E27FC236}">
                  <a16:creationId xmlns:a16="http://schemas.microsoft.com/office/drawing/2014/main" id="{FFFCF4D4-AF93-9234-E92F-7B84D4C5A391}"/>
                </a:ext>
              </a:extLst>
            </p:cNvPr>
            <p:cNvSpPr/>
            <p:nvPr/>
          </p:nvSpPr>
          <p:spPr>
            <a:xfrm>
              <a:off x="4390086" y="1870405"/>
              <a:ext cx="228" cy="1143"/>
            </a:xfrm>
            <a:custGeom>
              <a:avLst/>
              <a:gdLst>
                <a:gd name="connsiteX0" fmla="*/ 0 w 228"/>
                <a:gd name="connsiteY0" fmla="*/ 0 h 1143"/>
                <a:gd name="connsiteX1" fmla="*/ 229 w 228"/>
                <a:gd name="connsiteY1" fmla="*/ 1143 h 1143"/>
                <a:gd name="connsiteX2" fmla="*/ 0 w 228"/>
                <a:gd name="connsiteY2" fmla="*/ 0 h 1143"/>
              </a:gdLst>
              <a:ahLst/>
              <a:cxnLst>
                <a:cxn ang="0">
                  <a:pos x="connsiteX0" y="connsiteY0"/>
                </a:cxn>
                <a:cxn ang="0">
                  <a:pos x="connsiteX1" y="connsiteY1"/>
                </a:cxn>
                <a:cxn ang="0">
                  <a:pos x="connsiteX2" y="connsiteY2"/>
                </a:cxn>
              </a:cxnLst>
              <a:rect l="l" t="t" r="r" b="b"/>
              <a:pathLst>
                <a:path w="228" h="1143">
                  <a:moveTo>
                    <a:pt x="0" y="0"/>
                  </a:moveTo>
                  <a:cubicBezTo>
                    <a:pt x="0" y="229"/>
                    <a:pt x="229" y="686"/>
                    <a:pt x="229" y="1143"/>
                  </a:cubicBezTo>
                  <a:cubicBezTo>
                    <a:pt x="229" y="686"/>
                    <a:pt x="0" y="457"/>
                    <a:pt x="0" y="0"/>
                  </a:cubicBezTo>
                  <a:close/>
                </a:path>
              </a:pathLst>
            </a:custGeom>
            <a:solidFill>
              <a:srgbClr val="FFFFFF"/>
            </a:solidFill>
            <a:ln w="2286" cap="flat">
              <a:noFill/>
              <a:prstDash val="solid"/>
              <a:miter/>
            </a:ln>
          </p:spPr>
          <p:txBody>
            <a:bodyPr rtlCol="0" anchor="ctr"/>
            <a:lstStyle/>
            <a:p>
              <a:endParaRPr lang="en-US"/>
            </a:p>
          </p:txBody>
        </p:sp>
        <p:sp>
          <p:nvSpPr>
            <p:cNvPr id="19" name="Freeform 1581">
              <a:extLst>
                <a:ext uri="{FF2B5EF4-FFF2-40B4-BE49-F238E27FC236}">
                  <a16:creationId xmlns:a16="http://schemas.microsoft.com/office/drawing/2014/main" id="{0CE3CB96-AD91-A17B-F430-4DB266399F81}"/>
                </a:ext>
              </a:extLst>
            </p:cNvPr>
            <p:cNvSpPr/>
            <p:nvPr/>
          </p:nvSpPr>
          <p:spPr>
            <a:xfrm>
              <a:off x="4390315" y="1871548"/>
              <a:ext cx="228" cy="1371"/>
            </a:xfrm>
            <a:custGeom>
              <a:avLst/>
              <a:gdLst>
                <a:gd name="connsiteX0" fmla="*/ 0 w 228"/>
                <a:gd name="connsiteY0" fmla="*/ 0 h 1371"/>
                <a:gd name="connsiteX1" fmla="*/ 229 w 228"/>
                <a:gd name="connsiteY1" fmla="*/ 1372 h 1371"/>
                <a:gd name="connsiteX2" fmla="*/ 0 w 228"/>
                <a:gd name="connsiteY2" fmla="*/ 0 h 1371"/>
              </a:gdLst>
              <a:ahLst/>
              <a:cxnLst>
                <a:cxn ang="0">
                  <a:pos x="connsiteX0" y="connsiteY0"/>
                </a:cxn>
                <a:cxn ang="0">
                  <a:pos x="connsiteX1" y="connsiteY1"/>
                </a:cxn>
                <a:cxn ang="0">
                  <a:pos x="connsiteX2" y="connsiteY2"/>
                </a:cxn>
              </a:cxnLst>
              <a:rect l="l" t="t" r="r" b="b"/>
              <a:pathLst>
                <a:path w="228" h="1371">
                  <a:moveTo>
                    <a:pt x="0" y="0"/>
                  </a:moveTo>
                  <a:cubicBezTo>
                    <a:pt x="0" y="457"/>
                    <a:pt x="0" y="914"/>
                    <a:pt x="229" y="1372"/>
                  </a:cubicBezTo>
                  <a:cubicBezTo>
                    <a:pt x="0" y="914"/>
                    <a:pt x="0" y="457"/>
                    <a:pt x="0" y="0"/>
                  </a:cubicBezTo>
                  <a:close/>
                </a:path>
              </a:pathLst>
            </a:custGeom>
            <a:solidFill>
              <a:srgbClr val="FFFFFF"/>
            </a:solidFill>
            <a:ln w="2286" cap="flat">
              <a:noFill/>
              <a:prstDash val="solid"/>
              <a:miter/>
            </a:ln>
          </p:spPr>
          <p:txBody>
            <a:bodyPr rtlCol="0" anchor="ctr"/>
            <a:lstStyle/>
            <a:p>
              <a:endParaRPr lang="en-US"/>
            </a:p>
          </p:txBody>
        </p:sp>
        <p:sp>
          <p:nvSpPr>
            <p:cNvPr id="20" name="Freeform 1582">
              <a:extLst>
                <a:ext uri="{FF2B5EF4-FFF2-40B4-BE49-F238E27FC236}">
                  <a16:creationId xmlns:a16="http://schemas.microsoft.com/office/drawing/2014/main" id="{AD782EC7-D9A4-F7E6-D6AD-BE65540BBAD9}"/>
                </a:ext>
              </a:extLst>
            </p:cNvPr>
            <p:cNvSpPr/>
            <p:nvPr/>
          </p:nvSpPr>
          <p:spPr>
            <a:xfrm>
              <a:off x="4344844" y="1864666"/>
              <a:ext cx="34726" cy="29056"/>
            </a:xfrm>
            <a:custGeom>
              <a:avLst/>
              <a:gdLst>
                <a:gd name="connsiteX0" fmla="*/ 3180 w 34726"/>
                <a:gd name="connsiteY0" fmla="*/ 27227 h 29056"/>
                <a:gd name="connsiteX1" fmla="*/ 34727 w 34726"/>
                <a:gd name="connsiteY1" fmla="*/ 938 h 29056"/>
                <a:gd name="connsiteX2" fmla="*/ 30155 w 34726"/>
                <a:gd name="connsiteY2" fmla="*/ 481 h 29056"/>
                <a:gd name="connsiteX3" fmla="*/ 23754 w 34726"/>
                <a:gd name="connsiteY3" fmla="*/ 24 h 29056"/>
                <a:gd name="connsiteX4" fmla="*/ 2266 w 34726"/>
                <a:gd name="connsiteY4" fmla="*/ 6196 h 29056"/>
                <a:gd name="connsiteX5" fmla="*/ 5466 w 34726"/>
                <a:gd name="connsiteY5" fmla="*/ 29056 h 29056"/>
                <a:gd name="connsiteX6" fmla="*/ 3180 w 34726"/>
                <a:gd name="connsiteY6" fmla="*/ 27227 h 29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726" h="29056">
                  <a:moveTo>
                    <a:pt x="3180" y="27227"/>
                  </a:moveTo>
                  <a:cubicBezTo>
                    <a:pt x="14610" y="19912"/>
                    <a:pt x="25126" y="11225"/>
                    <a:pt x="34727" y="938"/>
                  </a:cubicBezTo>
                  <a:cubicBezTo>
                    <a:pt x="33127" y="938"/>
                    <a:pt x="31526" y="938"/>
                    <a:pt x="30155" y="481"/>
                  </a:cubicBezTo>
                  <a:cubicBezTo>
                    <a:pt x="28097" y="-205"/>
                    <a:pt x="25811" y="252"/>
                    <a:pt x="23754" y="24"/>
                  </a:cubicBezTo>
                  <a:cubicBezTo>
                    <a:pt x="8666" y="-205"/>
                    <a:pt x="4323" y="1167"/>
                    <a:pt x="2266" y="6196"/>
                  </a:cubicBezTo>
                  <a:cubicBezTo>
                    <a:pt x="-1621" y="15797"/>
                    <a:pt x="-478" y="25170"/>
                    <a:pt x="5466" y="29056"/>
                  </a:cubicBezTo>
                  <a:cubicBezTo>
                    <a:pt x="4552" y="28599"/>
                    <a:pt x="3866" y="28142"/>
                    <a:pt x="3180" y="27227"/>
                  </a:cubicBezTo>
                  <a:close/>
                </a:path>
              </a:pathLst>
            </a:custGeom>
            <a:solidFill>
              <a:srgbClr val="FFFFFF"/>
            </a:solidFill>
            <a:ln w="2286" cap="flat">
              <a:noFill/>
              <a:prstDash val="solid"/>
              <a:miter/>
            </a:ln>
          </p:spPr>
          <p:txBody>
            <a:bodyPr rtlCol="0" anchor="ctr"/>
            <a:lstStyle/>
            <a:p>
              <a:endParaRPr lang="en-US"/>
            </a:p>
          </p:txBody>
        </p:sp>
        <p:sp>
          <p:nvSpPr>
            <p:cNvPr id="21" name="Freeform 1583">
              <a:extLst>
                <a:ext uri="{FF2B5EF4-FFF2-40B4-BE49-F238E27FC236}">
                  <a16:creationId xmlns:a16="http://schemas.microsoft.com/office/drawing/2014/main" id="{C6335BAE-1CE2-AA08-C0C0-AC8F26521E54}"/>
                </a:ext>
              </a:extLst>
            </p:cNvPr>
            <p:cNvSpPr/>
            <p:nvPr/>
          </p:nvSpPr>
          <p:spPr>
            <a:xfrm>
              <a:off x="4383685" y="1865833"/>
              <a:ext cx="685" cy="2286"/>
            </a:xfrm>
            <a:custGeom>
              <a:avLst/>
              <a:gdLst>
                <a:gd name="connsiteX0" fmla="*/ 0 w 685"/>
                <a:gd name="connsiteY0" fmla="*/ 0 h 2286"/>
                <a:gd name="connsiteX1" fmla="*/ 686 w 685"/>
                <a:gd name="connsiteY1" fmla="*/ 0 h 2286"/>
                <a:gd name="connsiteX2" fmla="*/ 0 w 685"/>
                <a:gd name="connsiteY2" fmla="*/ 0 h 2286"/>
              </a:gdLst>
              <a:ahLst/>
              <a:cxnLst>
                <a:cxn ang="0">
                  <a:pos x="connsiteX0" y="connsiteY0"/>
                </a:cxn>
                <a:cxn ang="0">
                  <a:pos x="connsiteX1" y="connsiteY1"/>
                </a:cxn>
                <a:cxn ang="0">
                  <a:pos x="connsiteX2" y="connsiteY2"/>
                </a:cxn>
              </a:cxnLst>
              <a:rect l="l" t="t" r="r" b="b"/>
              <a:pathLst>
                <a:path w="685" h="2286">
                  <a:moveTo>
                    <a:pt x="0" y="0"/>
                  </a:moveTo>
                  <a:cubicBezTo>
                    <a:pt x="229" y="0"/>
                    <a:pt x="457" y="0"/>
                    <a:pt x="686" y="0"/>
                  </a:cubicBezTo>
                  <a:cubicBezTo>
                    <a:pt x="686" y="0"/>
                    <a:pt x="457" y="0"/>
                    <a:pt x="0" y="0"/>
                  </a:cubicBezTo>
                  <a:close/>
                </a:path>
              </a:pathLst>
            </a:custGeom>
            <a:solidFill>
              <a:srgbClr val="FFFFFF"/>
            </a:solidFill>
            <a:ln w="2286" cap="flat">
              <a:noFill/>
              <a:prstDash val="solid"/>
              <a:miter/>
            </a:ln>
          </p:spPr>
          <p:txBody>
            <a:bodyPr rtlCol="0" anchor="ctr"/>
            <a:lstStyle/>
            <a:p>
              <a:endParaRPr lang="en-US"/>
            </a:p>
          </p:txBody>
        </p:sp>
        <p:sp>
          <p:nvSpPr>
            <p:cNvPr id="22" name="Freeform 1584">
              <a:extLst>
                <a:ext uri="{FF2B5EF4-FFF2-40B4-BE49-F238E27FC236}">
                  <a16:creationId xmlns:a16="http://schemas.microsoft.com/office/drawing/2014/main" id="{0C9095D5-0F8A-6618-121C-1E6E3FAEDCA7}"/>
                </a:ext>
              </a:extLst>
            </p:cNvPr>
            <p:cNvSpPr/>
            <p:nvPr/>
          </p:nvSpPr>
          <p:spPr>
            <a:xfrm>
              <a:off x="4388715" y="1867662"/>
              <a:ext cx="457" cy="685"/>
            </a:xfrm>
            <a:custGeom>
              <a:avLst/>
              <a:gdLst>
                <a:gd name="connsiteX0" fmla="*/ 0 w 457"/>
                <a:gd name="connsiteY0" fmla="*/ 0 h 685"/>
                <a:gd name="connsiteX1" fmla="*/ 457 w 457"/>
                <a:gd name="connsiteY1" fmla="*/ 686 h 685"/>
                <a:gd name="connsiteX2" fmla="*/ 0 w 457"/>
                <a:gd name="connsiteY2" fmla="*/ 0 h 685"/>
              </a:gdLst>
              <a:ahLst/>
              <a:cxnLst>
                <a:cxn ang="0">
                  <a:pos x="connsiteX0" y="connsiteY0"/>
                </a:cxn>
                <a:cxn ang="0">
                  <a:pos x="connsiteX1" y="connsiteY1"/>
                </a:cxn>
                <a:cxn ang="0">
                  <a:pos x="connsiteX2" y="connsiteY2"/>
                </a:cxn>
              </a:cxnLst>
              <a:rect l="l" t="t" r="r" b="b"/>
              <a:pathLst>
                <a:path w="457" h="685">
                  <a:moveTo>
                    <a:pt x="0" y="0"/>
                  </a:moveTo>
                  <a:cubicBezTo>
                    <a:pt x="229" y="229"/>
                    <a:pt x="457" y="457"/>
                    <a:pt x="457" y="686"/>
                  </a:cubicBezTo>
                  <a:cubicBezTo>
                    <a:pt x="229" y="457"/>
                    <a:pt x="0" y="229"/>
                    <a:pt x="0" y="0"/>
                  </a:cubicBezTo>
                  <a:close/>
                </a:path>
              </a:pathLst>
            </a:custGeom>
            <a:solidFill>
              <a:srgbClr val="FFFFFF"/>
            </a:solidFill>
            <a:ln w="2286" cap="flat">
              <a:noFill/>
              <a:prstDash val="solid"/>
              <a:miter/>
            </a:ln>
          </p:spPr>
          <p:txBody>
            <a:bodyPr rtlCol="0" anchor="ctr"/>
            <a:lstStyle/>
            <a:p>
              <a:endParaRPr lang="en-US"/>
            </a:p>
          </p:txBody>
        </p:sp>
        <p:sp>
          <p:nvSpPr>
            <p:cNvPr id="23" name="Freeform 1585">
              <a:extLst>
                <a:ext uri="{FF2B5EF4-FFF2-40B4-BE49-F238E27FC236}">
                  <a16:creationId xmlns:a16="http://schemas.microsoft.com/office/drawing/2014/main" id="{FA3C8CE3-A427-5036-DD43-B0B309EE27EA}"/>
                </a:ext>
              </a:extLst>
            </p:cNvPr>
            <p:cNvSpPr/>
            <p:nvPr/>
          </p:nvSpPr>
          <p:spPr>
            <a:xfrm>
              <a:off x="4384828" y="1865833"/>
              <a:ext cx="685" cy="228"/>
            </a:xfrm>
            <a:custGeom>
              <a:avLst/>
              <a:gdLst>
                <a:gd name="connsiteX0" fmla="*/ 0 w 685"/>
                <a:gd name="connsiteY0" fmla="*/ 0 h 228"/>
                <a:gd name="connsiteX1" fmla="*/ 686 w 685"/>
                <a:gd name="connsiteY1" fmla="*/ 229 h 228"/>
                <a:gd name="connsiteX2" fmla="*/ 0 w 685"/>
                <a:gd name="connsiteY2" fmla="*/ 0 h 228"/>
              </a:gdLst>
              <a:ahLst/>
              <a:cxnLst>
                <a:cxn ang="0">
                  <a:pos x="connsiteX0" y="connsiteY0"/>
                </a:cxn>
                <a:cxn ang="0">
                  <a:pos x="connsiteX1" y="connsiteY1"/>
                </a:cxn>
                <a:cxn ang="0">
                  <a:pos x="connsiteX2" y="connsiteY2"/>
                </a:cxn>
              </a:cxnLst>
              <a:rect l="l" t="t" r="r" b="b"/>
              <a:pathLst>
                <a:path w="685" h="228">
                  <a:moveTo>
                    <a:pt x="0" y="0"/>
                  </a:moveTo>
                  <a:cubicBezTo>
                    <a:pt x="229" y="0"/>
                    <a:pt x="457" y="0"/>
                    <a:pt x="686" y="229"/>
                  </a:cubicBezTo>
                  <a:cubicBezTo>
                    <a:pt x="457" y="0"/>
                    <a:pt x="229" y="0"/>
                    <a:pt x="0" y="0"/>
                  </a:cubicBezTo>
                  <a:close/>
                </a:path>
              </a:pathLst>
            </a:custGeom>
            <a:solidFill>
              <a:srgbClr val="FFFFFF"/>
            </a:solidFill>
            <a:ln w="2286" cap="flat">
              <a:noFill/>
              <a:prstDash val="solid"/>
              <a:miter/>
            </a:ln>
          </p:spPr>
          <p:txBody>
            <a:bodyPr rtlCol="0" anchor="ctr"/>
            <a:lstStyle/>
            <a:p>
              <a:endParaRPr lang="en-US"/>
            </a:p>
          </p:txBody>
        </p:sp>
        <p:sp>
          <p:nvSpPr>
            <p:cNvPr id="24" name="Freeform 1586">
              <a:extLst>
                <a:ext uri="{FF2B5EF4-FFF2-40B4-BE49-F238E27FC236}">
                  <a16:creationId xmlns:a16="http://schemas.microsoft.com/office/drawing/2014/main" id="{2D65DCC8-B803-9BB8-80D8-E8BA9959A7AB}"/>
                </a:ext>
              </a:extLst>
            </p:cNvPr>
            <p:cNvSpPr/>
            <p:nvPr/>
          </p:nvSpPr>
          <p:spPr>
            <a:xfrm>
              <a:off x="4390543" y="1873148"/>
              <a:ext cx="2286" cy="1600"/>
            </a:xfrm>
            <a:custGeom>
              <a:avLst/>
              <a:gdLst>
                <a:gd name="connsiteX0" fmla="*/ 0 w 2286"/>
                <a:gd name="connsiteY0" fmla="*/ 1600 h 1600"/>
                <a:gd name="connsiteX1" fmla="*/ 0 w 2286"/>
                <a:gd name="connsiteY1" fmla="*/ 0 h 1600"/>
                <a:gd name="connsiteX2" fmla="*/ 0 w 2286"/>
                <a:gd name="connsiteY2" fmla="*/ 1600 h 1600"/>
              </a:gdLst>
              <a:ahLst/>
              <a:cxnLst>
                <a:cxn ang="0">
                  <a:pos x="connsiteX0" y="connsiteY0"/>
                </a:cxn>
                <a:cxn ang="0">
                  <a:pos x="connsiteX1" y="connsiteY1"/>
                </a:cxn>
                <a:cxn ang="0">
                  <a:pos x="connsiteX2" y="connsiteY2"/>
                </a:cxn>
              </a:cxnLst>
              <a:rect l="l" t="t" r="r" b="b"/>
              <a:pathLst>
                <a:path w="2286" h="1600">
                  <a:moveTo>
                    <a:pt x="0" y="1600"/>
                  </a:moveTo>
                  <a:cubicBezTo>
                    <a:pt x="0" y="1143"/>
                    <a:pt x="0" y="457"/>
                    <a:pt x="0" y="0"/>
                  </a:cubicBezTo>
                  <a:cubicBezTo>
                    <a:pt x="0" y="686"/>
                    <a:pt x="0" y="1143"/>
                    <a:pt x="0" y="1600"/>
                  </a:cubicBezTo>
                  <a:close/>
                </a:path>
              </a:pathLst>
            </a:custGeom>
            <a:solidFill>
              <a:srgbClr val="FFFFFF"/>
            </a:solidFill>
            <a:ln w="2286" cap="flat">
              <a:noFill/>
              <a:prstDash val="solid"/>
              <a:miter/>
            </a:ln>
          </p:spPr>
          <p:txBody>
            <a:bodyPr rtlCol="0" anchor="ctr"/>
            <a:lstStyle/>
            <a:p>
              <a:endParaRPr lang="en-US"/>
            </a:p>
          </p:txBody>
        </p:sp>
        <p:sp>
          <p:nvSpPr>
            <p:cNvPr id="25" name="Freeform 1587">
              <a:extLst>
                <a:ext uri="{FF2B5EF4-FFF2-40B4-BE49-F238E27FC236}">
                  <a16:creationId xmlns:a16="http://schemas.microsoft.com/office/drawing/2014/main" id="{1C531066-52BB-3681-55E0-EC8C896F680B}"/>
                </a:ext>
              </a:extLst>
            </p:cNvPr>
            <p:cNvSpPr/>
            <p:nvPr/>
          </p:nvSpPr>
          <p:spPr>
            <a:xfrm>
              <a:off x="4387343" y="1866747"/>
              <a:ext cx="685" cy="457"/>
            </a:xfrm>
            <a:custGeom>
              <a:avLst/>
              <a:gdLst>
                <a:gd name="connsiteX0" fmla="*/ 0 w 685"/>
                <a:gd name="connsiteY0" fmla="*/ 0 h 457"/>
                <a:gd name="connsiteX1" fmla="*/ 686 w 685"/>
                <a:gd name="connsiteY1" fmla="*/ 457 h 457"/>
                <a:gd name="connsiteX2" fmla="*/ 0 w 685"/>
                <a:gd name="connsiteY2" fmla="*/ 0 h 457"/>
              </a:gdLst>
              <a:ahLst/>
              <a:cxnLst>
                <a:cxn ang="0">
                  <a:pos x="connsiteX0" y="connsiteY0"/>
                </a:cxn>
                <a:cxn ang="0">
                  <a:pos x="connsiteX1" y="connsiteY1"/>
                </a:cxn>
                <a:cxn ang="0">
                  <a:pos x="connsiteX2" y="connsiteY2"/>
                </a:cxn>
              </a:cxnLst>
              <a:rect l="l" t="t" r="r" b="b"/>
              <a:pathLst>
                <a:path w="685" h="457">
                  <a:moveTo>
                    <a:pt x="0" y="0"/>
                  </a:moveTo>
                  <a:cubicBezTo>
                    <a:pt x="229" y="229"/>
                    <a:pt x="457" y="229"/>
                    <a:pt x="686" y="457"/>
                  </a:cubicBezTo>
                  <a:cubicBezTo>
                    <a:pt x="229" y="229"/>
                    <a:pt x="0" y="0"/>
                    <a:pt x="0" y="0"/>
                  </a:cubicBezTo>
                  <a:close/>
                </a:path>
              </a:pathLst>
            </a:custGeom>
            <a:solidFill>
              <a:srgbClr val="FFFFFF"/>
            </a:solidFill>
            <a:ln w="2286" cap="flat">
              <a:noFill/>
              <a:prstDash val="solid"/>
              <a:miter/>
            </a:ln>
          </p:spPr>
          <p:txBody>
            <a:bodyPr rtlCol="0" anchor="ctr"/>
            <a:lstStyle/>
            <a:p>
              <a:endParaRPr lang="en-US"/>
            </a:p>
          </p:txBody>
        </p:sp>
        <p:sp>
          <p:nvSpPr>
            <p:cNvPr id="26" name="Freeform 1588">
              <a:extLst>
                <a:ext uri="{FF2B5EF4-FFF2-40B4-BE49-F238E27FC236}">
                  <a16:creationId xmlns:a16="http://schemas.microsoft.com/office/drawing/2014/main" id="{993447B2-34CD-7A0B-6F2A-6720D897FFA9}"/>
                </a:ext>
              </a:extLst>
            </p:cNvPr>
            <p:cNvSpPr/>
            <p:nvPr/>
          </p:nvSpPr>
          <p:spPr>
            <a:xfrm>
              <a:off x="4386429" y="1866290"/>
              <a:ext cx="685" cy="228"/>
            </a:xfrm>
            <a:custGeom>
              <a:avLst/>
              <a:gdLst>
                <a:gd name="connsiteX0" fmla="*/ 0 w 685"/>
                <a:gd name="connsiteY0" fmla="*/ 0 h 228"/>
                <a:gd name="connsiteX1" fmla="*/ 686 w 685"/>
                <a:gd name="connsiteY1" fmla="*/ 229 h 228"/>
                <a:gd name="connsiteX2" fmla="*/ 0 w 685"/>
                <a:gd name="connsiteY2" fmla="*/ 0 h 228"/>
              </a:gdLst>
              <a:ahLst/>
              <a:cxnLst>
                <a:cxn ang="0">
                  <a:pos x="connsiteX0" y="connsiteY0"/>
                </a:cxn>
                <a:cxn ang="0">
                  <a:pos x="connsiteX1" y="connsiteY1"/>
                </a:cxn>
                <a:cxn ang="0">
                  <a:pos x="connsiteX2" y="connsiteY2"/>
                </a:cxn>
              </a:cxnLst>
              <a:rect l="l" t="t" r="r" b="b"/>
              <a:pathLst>
                <a:path w="685" h="228">
                  <a:moveTo>
                    <a:pt x="0" y="0"/>
                  </a:moveTo>
                  <a:cubicBezTo>
                    <a:pt x="229" y="0"/>
                    <a:pt x="457" y="229"/>
                    <a:pt x="686" y="229"/>
                  </a:cubicBezTo>
                  <a:cubicBezTo>
                    <a:pt x="457" y="229"/>
                    <a:pt x="229" y="0"/>
                    <a:pt x="0" y="0"/>
                  </a:cubicBezTo>
                  <a:close/>
                </a:path>
              </a:pathLst>
            </a:custGeom>
            <a:solidFill>
              <a:srgbClr val="FFFFFF"/>
            </a:solidFill>
            <a:ln w="2286" cap="flat">
              <a:noFill/>
              <a:prstDash val="solid"/>
              <a:miter/>
            </a:ln>
          </p:spPr>
          <p:txBody>
            <a:bodyPr rtlCol="0" anchor="ctr"/>
            <a:lstStyle/>
            <a:p>
              <a:endParaRPr lang="en-US"/>
            </a:p>
          </p:txBody>
        </p:sp>
        <p:sp>
          <p:nvSpPr>
            <p:cNvPr id="27" name="Freeform 1589">
              <a:extLst>
                <a:ext uri="{FF2B5EF4-FFF2-40B4-BE49-F238E27FC236}">
                  <a16:creationId xmlns:a16="http://schemas.microsoft.com/office/drawing/2014/main" id="{2F2A4988-FD1F-3B07-B386-2226407C077A}"/>
                </a:ext>
              </a:extLst>
            </p:cNvPr>
            <p:cNvSpPr/>
            <p:nvPr/>
          </p:nvSpPr>
          <p:spPr>
            <a:xfrm>
              <a:off x="4388029" y="1867204"/>
              <a:ext cx="457" cy="457"/>
            </a:xfrm>
            <a:custGeom>
              <a:avLst/>
              <a:gdLst>
                <a:gd name="connsiteX0" fmla="*/ 0 w 457"/>
                <a:gd name="connsiteY0" fmla="*/ 0 h 457"/>
                <a:gd name="connsiteX1" fmla="*/ 457 w 457"/>
                <a:gd name="connsiteY1" fmla="*/ 457 h 457"/>
                <a:gd name="connsiteX2" fmla="*/ 0 w 457"/>
                <a:gd name="connsiteY2" fmla="*/ 0 h 457"/>
              </a:gdLst>
              <a:ahLst/>
              <a:cxnLst>
                <a:cxn ang="0">
                  <a:pos x="connsiteX0" y="connsiteY0"/>
                </a:cxn>
                <a:cxn ang="0">
                  <a:pos x="connsiteX1" y="connsiteY1"/>
                </a:cxn>
                <a:cxn ang="0">
                  <a:pos x="connsiteX2" y="connsiteY2"/>
                </a:cxn>
              </a:cxnLst>
              <a:rect l="l" t="t" r="r" b="b"/>
              <a:pathLst>
                <a:path w="457" h="457">
                  <a:moveTo>
                    <a:pt x="0" y="0"/>
                  </a:moveTo>
                  <a:cubicBezTo>
                    <a:pt x="229" y="229"/>
                    <a:pt x="457" y="229"/>
                    <a:pt x="457" y="457"/>
                  </a:cubicBezTo>
                  <a:cubicBezTo>
                    <a:pt x="229" y="229"/>
                    <a:pt x="229" y="0"/>
                    <a:pt x="0" y="0"/>
                  </a:cubicBezTo>
                  <a:close/>
                </a:path>
              </a:pathLst>
            </a:custGeom>
            <a:solidFill>
              <a:srgbClr val="FFFFFF"/>
            </a:solidFill>
            <a:ln w="2286" cap="flat">
              <a:noFill/>
              <a:prstDash val="solid"/>
              <a:miter/>
            </a:ln>
          </p:spPr>
          <p:txBody>
            <a:bodyPr rtlCol="0" anchor="ctr"/>
            <a:lstStyle/>
            <a:p>
              <a:endParaRPr lang="en-US"/>
            </a:p>
          </p:txBody>
        </p:sp>
        <p:sp>
          <p:nvSpPr>
            <p:cNvPr id="28" name="Freeform 1590">
              <a:extLst>
                <a:ext uri="{FF2B5EF4-FFF2-40B4-BE49-F238E27FC236}">
                  <a16:creationId xmlns:a16="http://schemas.microsoft.com/office/drawing/2014/main" id="{8E03743D-BE24-816B-3273-FE1005C3DD99}"/>
                </a:ext>
              </a:extLst>
            </p:cNvPr>
            <p:cNvSpPr/>
            <p:nvPr/>
          </p:nvSpPr>
          <p:spPr>
            <a:xfrm>
              <a:off x="3760293" y="2518486"/>
              <a:ext cx="228" cy="1828"/>
            </a:xfrm>
            <a:custGeom>
              <a:avLst/>
              <a:gdLst>
                <a:gd name="connsiteX0" fmla="*/ 229 w 228"/>
                <a:gd name="connsiteY0" fmla="*/ 1829 h 1828"/>
                <a:gd name="connsiteX1" fmla="*/ 0 w 228"/>
                <a:gd name="connsiteY1" fmla="*/ 0 h 1828"/>
                <a:gd name="connsiteX2" fmla="*/ 229 w 228"/>
                <a:gd name="connsiteY2" fmla="*/ 1829 h 1828"/>
              </a:gdLst>
              <a:ahLst/>
              <a:cxnLst>
                <a:cxn ang="0">
                  <a:pos x="connsiteX0" y="connsiteY0"/>
                </a:cxn>
                <a:cxn ang="0">
                  <a:pos x="connsiteX1" y="connsiteY1"/>
                </a:cxn>
                <a:cxn ang="0">
                  <a:pos x="connsiteX2" y="connsiteY2"/>
                </a:cxn>
              </a:cxnLst>
              <a:rect l="l" t="t" r="r" b="b"/>
              <a:pathLst>
                <a:path w="228" h="1828">
                  <a:moveTo>
                    <a:pt x="229" y="1829"/>
                  </a:moveTo>
                  <a:cubicBezTo>
                    <a:pt x="229" y="1143"/>
                    <a:pt x="0" y="686"/>
                    <a:pt x="0" y="0"/>
                  </a:cubicBezTo>
                  <a:cubicBezTo>
                    <a:pt x="0" y="686"/>
                    <a:pt x="0" y="1372"/>
                    <a:pt x="229" y="1829"/>
                  </a:cubicBezTo>
                  <a:close/>
                </a:path>
              </a:pathLst>
            </a:custGeom>
            <a:solidFill>
              <a:srgbClr val="FFFFFF"/>
            </a:solidFill>
            <a:ln w="2286" cap="flat">
              <a:noFill/>
              <a:prstDash val="solid"/>
              <a:miter/>
            </a:ln>
          </p:spPr>
          <p:txBody>
            <a:bodyPr rtlCol="0" anchor="ctr"/>
            <a:lstStyle/>
            <a:p>
              <a:endParaRPr lang="en-US"/>
            </a:p>
          </p:txBody>
        </p:sp>
        <p:sp>
          <p:nvSpPr>
            <p:cNvPr id="29" name="Freeform 1591">
              <a:extLst>
                <a:ext uri="{FF2B5EF4-FFF2-40B4-BE49-F238E27FC236}">
                  <a16:creationId xmlns:a16="http://schemas.microsoft.com/office/drawing/2014/main" id="{EFCA3966-DB28-A93C-6A0F-46FF42697BE9}"/>
                </a:ext>
              </a:extLst>
            </p:cNvPr>
            <p:cNvSpPr/>
            <p:nvPr/>
          </p:nvSpPr>
          <p:spPr>
            <a:xfrm>
              <a:off x="3752064" y="1706270"/>
              <a:ext cx="2286" cy="1371"/>
            </a:xfrm>
            <a:custGeom>
              <a:avLst/>
              <a:gdLst>
                <a:gd name="connsiteX0" fmla="*/ 0 w 2286"/>
                <a:gd name="connsiteY0" fmla="*/ 1372 h 1371"/>
                <a:gd name="connsiteX1" fmla="*/ 2286 w 2286"/>
                <a:gd name="connsiteY1" fmla="*/ 0 h 1371"/>
                <a:gd name="connsiteX2" fmla="*/ 0 w 2286"/>
                <a:gd name="connsiteY2" fmla="*/ 1372 h 1371"/>
              </a:gdLst>
              <a:ahLst/>
              <a:cxnLst>
                <a:cxn ang="0">
                  <a:pos x="connsiteX0" y="connsiteY0"/>
                </a:cxn>
                <a:cxn ang="0">
                  <a:pos x="connsiteX1" y="connsiteY1"/>
                </a:cxn>
                <a:cxn ang="0">
                  <a:pos x="connsiteX2" y="connsiteY2"/>
                </a:cxn>
              </a:cxnLst>
              <a:rect l="l" t="t" r="r" b="b"/>
              <a:pathLst>
                <a:path w="2286" h="1371">
                  <a:moveTo>
                    <a:pt x="0" y="1372"/>
                  </a:moveTo>
                  <a:cubicBezTo>
                    <a:pt x="686" y="914"/>
                    <a:pt x="1600" y="457"/>
                    <a:pt x="2286" y="0"/>
                  </a:cubicBezTo>
                  <a:cubicBezTo>
                    <a:pt x="1600" y="457"/>
                    <a:pt x="914" y="914"/>
                    <a:pt x="0" y="1372"/>
                  </a:cubicBezTo>
                  <a:close/>
                </a:path>
              </a:pathLst>
            </a:custGeom>
            <a:solidFill>
              <a:srgbClr val="FFFFFF"/>
            </a:solidFill>
            <a:ln w="2286" cap="flat">
              <a:noFill/>
              <a:prstDash val="solid"/>
              <a:miter/>
            </a:ln>
          </p:spPr>
          <p:txBody>
            <a:bodyPr rtlCol="0" anchor="ctr"/>
            <a:lstStyle/>
            <a:p>
              <a:endParaRPr lang="en-US"/>
            </a:p>
          </p:txBody>
        </p:sp>
        <p:sp>
          <p:nvSpPr>
            <p:cNvPr id="30" name="Freeform 1592">
              <a:extLst>
                <a:ext uri="{FF2B5EF4-FFF2-40B4-BE49-F238E27FC236}">
                  <a16:creationId xmlns:a16="http://schemas.microsoft.com/office/drawing/2014/main" id="{C9287590-CD11-2295-66D1-DEDE5B82F724}"/>
                </a:ext>
              </a:extLst>
            </p:cNvPr>
            <p:cNvSpPr/>
            <p:nvPr/>
          </p:nvSpPr>
          <p:spPr>
            <a:xfrm>
              <a:off x="3754578" y="1704670"/>
              <a:ext cx="2514" cy="1371"/>
            </a:xfrm>
            <a:custGeom>
              <a:avLst/>
              <a:gdLst>
                <a:gd name="connsiteX0" fmla="*/ 0 w 2514"/>
                <a:gd name="connsiteY0" fmla="*/ 1372 h 1371"/>
                <a:gd name="connsiteX1" fmla="*/ 2515 w 2514"/>
                <a:gd name="connsiteY1" fmla="*/ 0 h 1371"/>
                <a:gd name="connsiteX2" fmla="*/ 0 w 2514"/>
                <a:gd name="connsiteY2" fmla="*/ 1372 h 1371"/>
              </a:gdLst>
              <a:ahLst/>
              <a:cxnLst>
                <a:cxn ang="0">
                  <a:pos x="connsiteX0" y="connsiteY0"/>
                </a:cxn>
                <a:cxn ang="0">
                  <a:pos x="connsiteX1" y="connsiteY1"/>
                </a:cxn>
                <a:cxn ang="0">
                  <a:pos x="connsiteX2" y="connsiteY2"/>
                </a:cxn>
              </a:cxnLst>
              <a:rect l="l" t="t" r="r" b="b"/>
              <a:pathLst>
                <a:path w="2514" h="1371">
                  <a:moveTo>
                    <a:pt x="0" y="1372"/>
                  </a:moveTo>
                  <a:cubicBezTo>
                    <a:pt x="914" y="914"/>
                    <a:pt x="1600" y="457"/>
                    <a:pt x="2515" y="0"/>
                  </a:cubicBezTo>
                  <a:cubicBezTo>
                    <a:pt x="1600" y="457"/>
                    <a:pt x="914" y="914"/>
                    <a:pt x="0" y="1372"/>
                  </a:cubicBezTo>
                  <a:close/>
                </a:path>
              </a:pathLst>
            </a:custGeom>
            <a:solidFill>
              <a:srgbClr val="FFFFFF"/>
            </a:solidFill>
            <a:ln w="2286" cap="flat">
              <a:noFill/>
              <a:prstDash val="solid"/>
              <a:miter/>
            </a:ln>
          </p:spPr>
          <p:txBody>
            <a:bodyPr rtlCol="0" anchor="ctr"/>
            <a:lstStyle/>
            <a:p>
              <a:endParaRPr lang="en-US"/>
            </a:p>
          </p:txBody>
        </p:sp>
        <p:sp>
          <p:nvSpPr>
            <p:cNvPr id="31" name="Freeform 1593">
              <a:extLst>
                <a:ext uri="{FF2B5EF4-FFF2-40B4-BE49-F238E27FC236}">
                  <a16:creationId xmlns:a16="http://schemas.microsoft.com/office/drawing/2014/main" id="{E08C513F-B969-1236-0797-43D4EBD446B6}"/>
                </a:ext>
              </a:extLst>
            </p:cNvPr>
            <p:cNvSpPr/>
            <p:nvPr/>
          </p:nvSpPr>
          <p:spPr>
            <a:xfrm>
              <a:off x="3687505" y="1707642"/>
              <a:ext cx="69684" cy="746150"/>
            </a:xfrm>
            <a:custGeom>
              <a:avLst/>
              <a:gdLst>
                <a:gd name="connsiteX0" fmla="*/ 67530 w 69684"/>
                <a:gd name="connsiteY0" fmla="*/ 712775 h 746150"/>
                <a:gd name="connsiteX1" fmla="*/ 69588 w 69684"/>
                <a:gd name="connsiteY1" fmla="*/ 656311 h 746150"/>
                <a:gd name="connsiteX2" fmla="*/ 68216 w 69684"/>
                <a:gd name="connsiteY2" fmla="*/ 485089 h 746150"/>
                <a:gd name="connsiteX3" fmla="*/ 65473 w 69684"/>
                <a:gd name="connsiteY3" fmla="*/ 380848 h 746150"/>
                <a:gd name="connsiteX4" fmla="*/ 58844 w 69684"/>
                <a:gd name="connsiteY4" fmla="*/ 279121 h 746150"/>
                <a:gd name="connsiteX5" fmla="*/ 59987 w 69684"/>
                <a:gd name="connsiteY5" fmla="*/ 56464 h 746150"/>
                <a:gd name="connsiteX6" fmla="*/ 65016 w 69684"/>
                <a:gd name="connsiteY6" fmla="*/ 25832 h 746150"/>
                <a:gd name="connsiteX7" fmla="*/ 64330 w 69684"/>
                <a:gd name="connsiteY7" fmla="*/ 0 h 746150"/>
                <a:gd name="connsiteX8" fmla="*/ 36212 w 69684"/>
                <a:gd name="connsiteY8" fmla="*/ 18745 h 746150"/>
                <a:gd name="connsiteX9" fmla="*/ 6037 w 69684"/>
                <a:gd name="connsiteY9" fmla="*/ 72238 h 746150"/>
                <a:gd name="connsiteX10" fmla="*/ 93 w 69684"/>
                <a:gd name="connsiteY10" fmla="*/ 139675 h 746150"/>
                <a:gd name="connsiteX11" fmla="*/ 8323 w 69684"/>
                <a:gd name="connsiteY11" fmla="*/ 272491 h 746150"/>
                <a:gd name="connsiteX12" fmla="*/ 23411 w 69684"/>
                <a:gd name="connsiteY12" fmla="*/ 448513 h 746150"/>
                <a:gd name="connsiteX13" fmla="*/ 61130 w 69684"/>
                <a:gd name="connsiteY13" fmla="*/ 745007 h 746150"/>
                <a:gd name="connsiteX14" fmla="*/ 61358 w 69684"/>
                <a:gd name="connsiteY14" fmla="*/ 746150 h 746150"/>
                <a:gd name="connsiteX15" fmla="*/ 61358 w 69684"/>
                <a:gd name="connsiteY15" fmla="*/ 745922 h 746150"/>
                <a:gd name="connsiteX16" fmla="*/ 67530 w 69684"/>
                <a:gd name="connsiteY16" fmla="*/ 712775 h 746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9684" h="746150">
                  <a:moveTo>
                    <a:pt x="67530" y="712775"/>
                  </a:moveTo>
                  <a:cubicBezTo>
                    <a:pt x="69816" y="694030"/>
                    <a:pt x="69816" y="675056"/>
                    <a:pt x="69588" y="656311"/>
                  </a:cubicBezTo>
                  <a:cubicBezTo>
                    <a:pt x="68673" y="599161"/>
                    <a:pt x="68902" y="542011"/>
                    <a:pt x="68216" y="485089"/>
                  </a:cubicBezTo>
                  <a:cubicBezTo>
                    <a:pt x="67759" y="450342"/>
                    <a:pt x="67073" y="415595"/>
                    <a:pt x="65473" y="380848"/>
                  </a:cubicBezTo>
                  <a:cubicBezTo>
                    <a:pt x="64101" y="347015"/>
                    <a:pt x="61130" y="313182"/>
                    <a:pt x="58844" y="279121"/>
                  </a:cubicBezTo>
                  <a:cubicBezTo>
                    <a:pt x="54043" y="205054"/>
                    <a:pt x="51071" y="130302"/>
                    <a:pt x="59987" y="56464"/>
                  </a:cubicBezTo>
                  <a:cubicBezTo>
                    <a:pt x="61358" y="46177"/>
                    <a:pt x="63187" y="36119"/>
                    <a:pt x="65016" y="25832"/>
                  </a:cubicBezTo>
                  <a:cubicBezTo>
                    <a:pt x="66616" y="16916"/>
                    <a:pt x="66845" y="8458"/>
                    <a:pt x="64330" y="0"/>
                  </a:cubicBezTo>
                  <a:cubicBezTo>
                    <a:pt x="53357" y="6401"/>
                    <a:pt x="44899" y="12573"/>
                    <a:pt x="36212" y="18745"/>
                  </a:cubicBezTo>
                  <a:cubicBezTo>
                    <a:pt x="17696" y="32233"/>
                    <a:pt x="9466" y="51206"/>
                    <a:pt x="6037" y="72238"/>
                  </a:cubicBezTo>
                  <a:cubicBezTo>
                    <a:pt x="2608" y="94412"/>
                    <a:pt x="-592" y="116815"/>
                    <a:pt x="93" y="139675"/>
                  </a:cubicBezTo>
                  <a:cubicBezTo>
                    <a:pt x="1465" y="184023"/>
                    <a:pt x="3751" y="228371"/>
                    <a:pt x="8323" y="272491"/>
                  </a:cubicBezTo>
                  <a:cubicBezTo>
                    <a:pt x="14267" y="331013"/>
                    <a:pt x="16324" y="390220"/>
                    <a:pt x="23411" y="448513"/>
                  </a:cubicBezTo>
                  <a:cubicBezTo>
                    <a:pt x="35755" y="547497"/>
                    <a:pt x="42842" y="646938"/>
                    <a:pt x="61130" y="745007"/>
                  </a:cubicBezTo>
                  <a:cubicBezTo>
                    <a:pt x="61130" y="745465"/>
                    <a:pt x="61358" y="745693"/>
                    <a:pt x="61358" y="746150"/>
                  </a:cubicBezTo>
                  <a:cubicBezTo>
                    <a:pt x="61358" y="746150"/>
                    <a:pt x="61358" y="745922"/>
                    <a:pt x="61358" y="745922"/>
                  </a:cubicBezTo>
                  <a:cubicBezTo>
                    <a:pt x="64330" y="735178"/>
                    <a:pt x="66159" y="724205"/>
                    <a:pt x="67530" y="712775"/>
                  </a:cubicBezTo>
                  <a:close/>
                </a:path>
              </a:pathLst>
            </a:custGeom>
            <a:solidFill>
              <a:srgbClr val="FFFFFF"/>
            </a:solidFill>
            <a:ln w="2286" cap="flat">
              <a:noFill/>
              <a:prstDash val="solid"/>
              <a:miter/>
            </a:ln>
          </p:spPr>
          <p:txBody>
            <a:bodyPr rtlCol="0" anchor="ctr"/>
            <a:lstStyle/>
            <a:p>
              <a:endParaRPr lang="en-US"/>
            </a:p>
          </p:txBody>
        </p:sp>
        <p:sp>
          <p:nvSpPr>
            <p:cNvPr id="32" name="Freeform 1594">
              <a:extLst>
                <a:ext uri="{FF2B5EF4-FFF2-40B4-BE49-F238E27FC236}">
                  <a16:creationId xmlns:a16="http://schemas.microsoft.com/office/drawing/2014/main" id="{85B163FA-72ED-D4B5-5BA7-F7CC4E6C9333}"/>
                </a:ext>
              </a:extLst>
            </p:cNvPr>
            <p:cNvSpPr/>
            <p:nvPr/>
          </p:nvSpPr>
          <p:spPr>
            <a:xfrm>
              <a:off x="3906140" y="1925726"/>
              <a:ext cx="685" cy="228"/>
            </a:xfrm>
            <a:custGeom>
              <a:avLst/>
              <a:gdLst>
                <a:gd name="connsiteX0" fmla="*/ 686 w 685"/>
                <a:gd name="connsiteY0" fmla="*/ 229 h 228"/>
                <a:gd name="connsiteX1" fmla="*/ 0 w 685"/>
                <a:gd name="connsiteY1" fmla="*/ 0 h 228"/>
                <a:gd name="connsiteX2" fmla="*/ 686 w 685"/>
                <a:gd name="connsiteY2" fmla="*/ 229 h 228"/>
              </a:gdLst>
              <a:ahLst/>
              <a:cxnLst>
                <a:cxn ang="0">
                  <a:pos x="connsiteX0" y="connsiteY0"/>
                </a:cxn>
                <a:cxn ang="0">
                  <a:pos x="connsiteX1" y="connsiteY1"/>
                </a:cxn>
                <a:cxn ang="0">
                  <a:pos x="connsiteX2" y="connsiteY2"/>
                </a:cxn>
              </a:cxnLst>
              <a:rect l="l" t="t" r="r" b="b"/>
              <a:pathLst>
                <a:path w="685" h="228">
                  <a:moveTo>
                    <a:pt x="686" y="229"/>
                  </a:moveTo>
                  <a:cubicBezTo>
                    <a:pt x="457" y="229"/>
                    <a:pt x="229" y="0"/>
                    <a:pt x="0" y="0"/>
                  </a:cubicBezTo>
                  <a:cubicBezTo>
                    <a:pt x="229" y="229"/>
                    <a:pt x="457" y="229"/>
                    <a:pt x="686" y="229"/>
                  </a:cubicBezTo>
                  <a:close/>
                </a:path>
              </a:pathLst>
            </a:custGeom>
            <a:solidFill>
              <a:srgbClr val="FFFFFF"/>
            </a:solidFill>
            <a:ln w="2286" cap="flat">
              <a:noFill/>
              <a:prstDash val="solid"/>
              <a:miter/>
            </a:ln>
          </p:spPr>
          <p:txBody>
            <a:bodyPr rtlCol="0" anchor="ctr"/>
            <a:lstStyle/>
            <a:p>
              <a:endParaRPr lang="en-US"/>
            </a:p>
          </p:txBody>
        </p:sp>
        <p:sp>
          <p:nvSpPr>
            <p:cNvPr id="33" name="Freeform 1595">
              <a:extLst>
                <a:ext uri="{FF2B5EF4-FFF2-40B4-BE49-F238E27FC236}">
                  <a16:creationId xmlns:a16="http://schemas.microsoft.com/office/drawing/2014/main" id="{A4D16265-58CE-DA76-13D3-B73EA14770E2}"/>
                </a:ext>
              </a:extLst>
            </p:cNvPr>
            <p:cNvSpPr/>
            <p:nvPr/>
          </p:nvSpPr>
          <p:spPr>
            <a:xfrm>
              <a:off x="3917570" y="1928469"/>
              <a:ext cx="914" cy="2286"/>
            </a:xfrm>
            <a:custGeom>
              <a:avLst/>
              <a:gdLst>
                <a:gd name="connsiteX0" fmla="*/ 914 w 914"/>
                <a:gd name="connsiteY0" fmla="*/ 0 h 2286"/>
                <a:gd name="connsiteX1" fmla="*/ 0 w 914"/>
                <a:gd name="connsiteY1" fmla="*/ 0 h 2286"/>
                <a:gd name="connsiteX2" fmla="*/ 914 w 914"/>
                <a:gd name="connsiteY2" fmla="*/ 0 h 2286"/>
              </a:gdLst>
              <a:ahLst/>
              <a:cxnLst>
                <a:cxn ang="0">
                  <a:pos x="connsiteX0" y="connsiteY0"/>
                </a:cxn>
                <a:cxn ang="0">
                  <a:pos x="connsiteX1" y="connsiteY1"/>
                </a:cxn>
                <a:cxn ang="0">
                  <a:pos x="connsiteX2" y="connsiteY2"/>
                </a:cxn>
              </a:cxnLst>
              <a:rect l="l" t="t" r="r" b="b"/>
              <a:pathLst>
                <a:path w="914" h="2286">
                  <a:moveTo>
                    <a:pt x="914" y="0"/>
                  </a:moveTo>
                  <a:cubicBezTo>
                    <a:pt x="686" y="0"/>
                    <a:pt x="457" y="0"/>
                    <a:pt x="0" y="0"/>
                  </a:cubicBezTo>
                  <a:cubicBezTo>
                    <a:pt x="457" y="0"/>
                    <a:pt x="686" y="0"/>
                    <a:pt x="914" y="0"/>
                  </a:cubicBezTo>
                  <a:close/>
                </a:path>
              </a:pathLst>
            </a:custGeom>
            <a:solidFill>
              <a:srgbClr val="FFFFFF"/>
            </a:solidFill>
            <a:ln w="2286" cap="flat">
              <a:noFill/>
              <a:prstDash val="solid"/>
              <a:miter/>
            </a:ln>
          </p:spPr>
          <p:txBody>
            <a:bodyPr rtlCol="0" anchor="ctr"/>
            <a:lstStyle/>
            <a:p>
              <a:endParaRPr lang="en-US"/>
            </a:p>
          </p:txBody>
        </p:sp>
        <p:sp>
          <p:nvSpPr>
            <p:cNvPr id="34" name="Freeform 1596">
              <a:extLst>
                <a:ext uri="{FF2B5EF4-FFF2-40B4-BE49-F238E27FC236}">
                  <a16:creationId xmlns:a16="http://schemas.microsoft.com/office/drawing/2014/main" id="{0EAC281C-CCE2-996D-CBED-82CFDE8576F2}"/>
                </a:ext>
              </a:extLst>
            </p:cNvPr>
            <p:cNvSpPr/>
            <p:nvPr/>
          </p:nvSpPr>
          <p:spPr>
            <a:xfrm>
              <a:off x="3921228" y="1928698"/>
              <a:ext cx="914" cy="2286"/>
            </a:xfrm>
            <a:custGeom>
              <a:avLst/>
              <a:gdLst>
                <a:gd name="connsiteX0" fmla="*/ 914 w 914"/>
                <a:gd name="connsiteY0" fmla="*/ 0 h 2286"/>
                <a:gd name="connsiteX1" fmla="*/ 0 w 914"/>
                <a:gd name="connsiteY1" fmla="*/ 0 h 2286"/>
                <a:gd name="connsiteX2" fmla="*/ 914 w 914"/>
                <a:gd name="connsiteY2" fmla="*/ 0 h 2286"/>
              </a:gdLst>
              <a:ahLst/>
              <a:cxnLst>
                <a:cxn ang="0">
                  <a:pos x="connsiteX0" y="connsiteY0"/>
                </a:cxn>
                <a:cxn ang="0">
                  <a:pos x="connsiteX1" y="connsiteY1"/>
                </a:cxn>
                <a:cxn ang="0">
                  <a:pos x="connsiteX2" y="connsiteY2"/>
                </a:cxn>
              </a:cxnLst>
              <a:rect l="l" t="t" r="r" b="b"/>
              <a:pathLst>
                <a:path w="914" h="2286">
                  <a:moveTo>
                    <a:pt x="914" y="0"/>
                  </a:moveTo>
                  <a:cubicBezTo>
                    <a:pt x="686" y="0"/>
                    <a:pt x="457" y="0"/>
                    <a:pt x="0" y="0"/>
                  </a:cubicBezTo>
                  <a:cubicBezTo>
                    <a:pt x="457" y="0"/>
                    <a:pt x="686" y="0"/>
                    <a:pt x="914" y="0"/>
                  </a:cubicBezTo>
                  <a:close/>
                </a:path>
              </a:pathLst>
            </a:custGeom>
            <a:solidFill>
              <a:srgbClr val="FFFFFF"/>
            </a:solidFill>
            <a:ln w="2286" cap="flat">
              <a:noFill/>
              <a:prstDash val="solid"/>
              <a:miter/>
            </a:ln>
          </p:spPr>
          <p:txBody>
            <a:bodyPr rtlCol="0" anchor="ctr"/>
            <a:lstStyle/>
            <a:p>
              <a:endParaRPr lang="en-US"/>
            </a:p>
          </p:txBody>
        </p:sp>
        <p:sp>
          <p:nvSpPr>
            <p:cNvPr id="35" name="Freeform 1597">
              <a:extLst>
                <a:ext uri="{FF2B5EF4-FFF2-40B4-BE49-F238E27FC236}">
                  <a16:creationId xmlns:a16="http://schemas.microsoft.com/office/drawing/2014/main" id="{A2FBDDCF-F7A9-E663-5353-1EB1F52D7916}"/>
                </a:ext>
              </a:extLst>
            </p:cNvPr>
            <p:cNvSpPr/>
            <p:nvPr/>
          </p:nvSpPr>
          <p:spPr>
            <a:xfrm>
              <a:off x="4426434" y="1819656"/>
              <a:ext cx="2286" cy="1143"/>
            </a:xfrm>
            <a:custGeom>
              <a:avLst/>
              <a:gdLst>
                <a:gd name="connsiteX0" fmla="*/ 0 w 2286"/>
                <a:gd name="connsiteY0" fmla="*/ 0 h 1143"/>
                <a:gd name="connsiteX1" fmla="*/ 0 w 2286"/>
                <a:gd name="connsiteY1" fmla="*/ 1143 h 1143"/>
                <a:gd name="connsiteX2" fmla="*/ 0 w 2286"/>
                <a:gd name="connsiteY2" fmla="*/ 0 h 1143"/>
              </a:gdLst>
              <a:ahLst/>
              <a:cxnLst>
                <a:cxn ang="0">
                  <a:pos x="connsiteX0" y="connsiteY0"/>
                </a:cxn>
                <a:cxn ang="0">
                  <a:pos x="connsiteX1" y="connsiteY1"/>
                </a:cxn>
                <a:cxn ang="0">
                  <a:pos x="connsiteX2" y="connsiteY2"/>
                </a:cxn>
              </a:cxnLst>
              <a:rect l="l" t="t" r="r" b="b"/>
              <a:pathLst>
                <a:path w="2286" h="1143">
                  <a:moveTo>
                    <a:pt x="0" y="0"/>
                  </a:moveTo>
                  <a:cubicBezTo>
                    <a:pt x="0" y="457"/>
                    <a:pt x="0" y="686"/>
                    <a:pt x="0" y="1143"/>
                  </a:cubicBezTo>
                  <a:cubicBezTo>
                    <a:pt x="0" y="914"/>
                    <a:pt x="0" y="457"/>
                    <a:pt x="0" y="0"/>
                  </a:cubicBezTo>
                  <a:close/>
                </a:path>
              </a:pathLst>
            </a:custGeom>
            <a:solidFill>
              <a:srgbClr val="FFFFFF"/>
            </a:solidFill>
            <a:ln w="2286" cap="flat">
              <a:noFill/>
              <a:prstDash val="solid"/>
              <a:miter/>
            </a:ln>
          </p:spPr>
          <p:txBody>
            <a:bodyPr rtlCol="0" anchor="ctr"/>
            <a:lstStyle/>
            <a:p>
              <a:endParaRPr lang="en-US"/>
            </a:p>
          </p:txBody>
        </p:sp>
        <p:sp>
          <p:nvSpPr>
            <p:cNvPr id="36" name="Freeform 1598">
              <a:extLst>
                <a:ext uri="{FF2B5EF4-FFF2-40B4-BE49-F238E27FC236}">
                  <a16:creationId xmlns:a16="http://schemas.microsoft.com/office/drawing/2014/main" id="{305A0643-8D31-E37F-BCAB-9BB72659A75C}"/>
                </a:ext>
              </a:extLst>
            </p:cNvPr>
            <p:cNvSpPr/>
            <p:nvPr/>
          </p:nvSpPr>
          <p:spPr>
            <a:xfrm>
              <a:off x="3916198" y="1928298"/>
              <a:ext cx="685" cy="171"/>
            </a:xfrm>
            <a:custGeom>
              <a:avLst/>
              <a:gdLst>
                <a:gd name="connsiteX0" fmla="*/ 686 w 685"/>
                <a:gd name="connsiteY0" fmla="*/ 171 h 171"/>
                <a:gd name="connsiteX1" fmla="*/ 0 w 685"/>
                <a:gd name="connsiteY1" fmla="*/ 171 h 171"/>
                <a:gd name="connsiteX2" fmla="*/ 686 w 685"/>
                <a:gd name="connsiteY2" fmla="*/ 171 h 171"/>
              </a:gdLst>
              <a:ahLst/>
              <a:cxnLst>
                <a:cxn ang="0">
                  <a:pos x="connsiteX0" y="connsiteY0"/>
                </a:cxn>
                <a:cxn ang="0">
                  <a:pos x="connsiteX1" y="connsiteY1"/>
                </a:cxn>
                <a:cxn ang="0">
                  <a:pos x="connsiteX2" y="connsiteY2"/>
                </a:cxn>
              </a:cxnLst>
              <a:rect l="l" t="t" r="r" b="b"/>
              <a:pathLst>
                <a:path w="685" h="171">
                  <a:moveTo>
                    <a:pt x="686" y="171"/>
                  </a:moveTo>
                  <a:cubicBezTo>
                    <a:pt x="457" y="171"/>
                    <a:pt x="229" y="171"/>
                    <a:pt x="0" y="171"/>
                  </a:cubicBezTo>
                  <a:cubicBezTo>
                    <a:pt x="229" y="-57"/>
                    <a:pt x="457" y="-57"/>
                    <a:pt x="686" y="171"/>
                  </a:cubicBezTo>
                  <a:close/>
                </a:path>
              </a:pathLst>
            </a:custGeom>
            <a:solidFill>
              <a:srgbClr val="FFFFFF"/>
            </a:solidFill>
            <a:ln w="2286" cap="flat">
              <a:noFill/>
              <a:prstDash val="solid"/>
              <a:miter/>
            </a:ln>
          </p:spPr>
          <p:txBody>
            <a:bodyPr rtlCol="0" anchor="ctr"/>
            <a:lstStyle/>
            <a:p>
              <a:endParaRPr lang="en-US"/>
            </a:p>
          </p:txBody>
        </p:sp>
        <p:sp>
          <p:nvSpPr>
            <p:cNvPr id="37" name="Freeform 1599">
              <a:extLst>
                <a:ext uri="{FF2B5EF4-FFF2-40B4-BE49-F238E27FC236}">
                  <a16:creationId xmlns:a16="http://schemas.microsoft.com/office/drawing/2014/main" id="{B79F482B-A1D4-E993-46DE-BFCE69786929}"/>
                </a:ext>
              </a:extLst>
            </p:cNvPr>
            <p:cNvSpPr/>
            <p:nvPr/>
          </p:nvSpPr>
          <p:spPr>
            <a:xfrm>
              <a:off x="4426205" y="1821484"/>
              <a:ext cx="228" cy="4343"/>
            </a:xfrm>
            <a:custGeom>
              <a:avLst/>
              <a:gdLst>
                <a:gd name="connsiteX0" fmla="*/ 229 w 228"/>
                <a:gd name="connsiteY0" fmla="*/ 0 h 4343"/>
                <a:gd name="connsiteX1" fmla="*/ 0 w 228"/>
                <a:gd name="connsiteY1" fmla="*/ 4343 h 4343"/>
                <a:gd name="connsiteX2" fmla="*/ 229 w 228"/>
                <a:gd name="connsiteY2" fmla="*/ 0 h 4343"/>
              </a:gdLst>
              <a:ahLst/>
              <a:cxnLst>
                <a:cxn ang="0">
                  <a:pos x="connsiteX0" y="connsiteY0"/>
                </a:cxn>
                <a:cxn ang="0">
                  <a:pos x="connsiteX1" y="connsiteY1"/>
                </a:cxn>
                <a:cxn ang="0">
                  <a:pos x="connsiteX2" y="connsiteY2"/>
                </a:cxn>
              </a:cxnLst>
              <a:rect l="l" t="t" r="r" b="b"/>
              <a:pathLst>
                <a:path w="228" h="4343">
                  <a:moveTo>
                    <a:pt x="229" y="0"/>
                  </a:moveTo>
                  <a:cubicBezTo>
                    <a:pt x="229" y="1372"/>
                    <a:pt x="0" y="2743"/>
                    <a:pt x="0" y="4343"/>
                  </a:cubicBezTo>
                  <a:cubicBezTo>
                    <a:pt x="0" y="2972"/>
                    <a:pt x="229" y="1372"/>
                    <a:pt x="229" y="0"/>
                  </a:cubicBezTo>
                  <a:close/>
                </a:path>
              </a:pathLst>
            </a:custGeom>
            <a:solidFill>
              <a:srgbClr val="FFFFFF"/>
            </a:solidFill>
            <a:ln w="2286" cap="flat">
              <a:noFill/>
              <a:prstDash val="solid"/>
              <a:miter/>
            </a:ln>
          </p:spPr>
          <p:txBody>
            <a:bodyPr rtlCol="0" anchor="ctr"/>
            <a:lstStyle/>
            <a:p>
              <a:endParaRPr lang="en-US"/>
            </a:p>
          </p:txBody>
        </p:sp>
        <p:sp>
          <p:nvSpPr>
            <p:cNvPr id="38" name="Freeform 1600">
              <a:extLst>
                <a:ext uri="{FF2B5EF4-FFF2-40B4-BE49-F238E27FC236}">
                  <a16:creationId xmlns:a16="http://schemas.microsoft.com/office/drawing/2014/main" id="{804162B3-C309-8232-C353-E5FFE607A527}"/>
                </a:ext>
              </a:extLst>
            </p:cNvPr>
            <p:cNvSpPr/>
            <p:nvPr/>
          </p:nvSpPr>
          <p:spPr>
            <a:xfrm>
              <a:off x="3914598" y="1928139"/>
              <a:ext cx="685" cy="101"/>
            </a:xfrm>
            <a:custGeom>
              <a:avLst/>
              <a:gdLst>
                <a:gd name="connsiteX0" fmla="*/ 686 w 685"/>
                <a:gd name="connsiteY0" fmla="*/ 102 h 101"/>
                <a:gd name="connsiteX1" fmla="*/ 0 w 685"/>
                <a:gd name="connsiteY1" fmla="*/ 102 h 101"/>
                <a:gd name="connsiteX2" fmla="*/ 686 w 685"/>
                <a:gd name="connsiteY2" fmla="*/ 102 h 101"/>
              </a:gdLst>
              <a:ahLst/>
              <a:cxnLst>
                <a:cxn ang="0">
                  <a:pos x="connsiteX0" y="connsiteY0"/>
                </a:cxn>
                <a:cxn ang="0">
                  <a:pos x="connsiteX1" y="connsiteY1"/>
                </a:cxn>
                <a:cxn ang="0">
                  <a:pos x="connsiteX2" y="connsiteY2"/>
                </a:cxn>
              </a:cxnLst>
              <a:rect l="l" t="t" r="r" b="b"/>
              <a:pathLst>
                <a:path w="685" h="101">
                  <a:moveTo>
                    <a:pt x="686" y="102"/>
                  </a:moveTo>
                  <a:cubicBezTo>
                    <a:pt x="457" y="102"/>
                    <a:pt x="229" y="102"/>
                    <a:pt x="0" y="102"/>
                  </a:cubicBezTo>
                  <a:cubicBezTo>
                    <a:pt x="229" y="-127"/>
                    <a:pt x="457" y="102"/>
                    <a:pt x="686" y="102"/>
                  </a:cubicBezTo>
                  <a:close/>
                </a:path>
              </a:pathLst>
            </a:custGeom>
            <a:solidFill>
              <a:srgbClr val="FFFFFF"/>
            </a:solidFill>
            <a:ln w="2286" cap="flat">
              <a:noFill/>
              <a:prstDash val="solid"/>
              <a:miter/>
            </a:ln>
          </p:spPr>
          <p:txBody>
            <a:bodyPr rtlCol="0" anchor="ctr"/>
            <a:lstStyle/>
            <a:p>
              <a:endParaRPr lang="en-US"/>
            </a:p>
          </p:txBody>
        </p:sp>
        <p:sp>
          <p:nvSpPr>
            <p:cNvPr id="39" name="Freeform 1601">
              <a:extLst>
                <a:ext uri="{FF2B5EF4-FFF2-40B4-BE49-F238E27FC236}">
                  <a16:creationId xmlns:a16="http://schemas.microsoft.com/office/drawing/2014/main" id="{C56620FD-2183-EA01-1846-6C6B7449836D}"/>
                </a:ext>
              </a:extLst>
            </p:cNvPr>
            <p:cNvSpPr/>
            <p:nvPr/>
          </p:nvSpPr>
          <p:spPr>
            <a:xfrm>
              <a:off x="3923514" y="1928698"/>
              <a:ext cx="685" cy="2286"/>
            </a:xfrm>
            <a:custGeom>
              <a:avLst/>
              <a:gdLst>
                <a:gd name="connsiteX0" fmla="*/ 686 w 685"/>
                <a:gd name="connsiteY0" fmla="*/ 0 h 2286"/>
                <a:gd name="connsiteX1" fmla="*/ 0 w 685"/>
                <a:gd name="connsiteY1" fmla="*/ 0 h 2286"/>
                <a:gd name="connsiteX2" fmla="*/ 686 w 685"/>
                <a:gd name="connsiteY2" fmla="*/ 0 h 2286"/>
              </a:gdLst>
              <a:ahLst/>
              <a:cxnLst>
                <a:cxn ang="0">
                  <a:pos x="connsiteX0" y="connsiteY0"/>
                </a:cxn>
                <a:cxn ang="0">
                  <a:pos x="connsiteX1" y="connsiteY1"/>
                </a:cxn>
                <a:cxn ang="0">
                  <a:pos x="connsiteX2" y="connsiteY2"/>
                </a:cxn>
              </a:cxnLst>
              <a:rect l="l" t="t" r="r" b="b"/>
              <a:pathLst>
                <a:path w="685" h="2286">
                  <a:moveTo>
                    <a:pt x="686" y="0"/>
                  </a:moveTo>
                  <a:cubicBezTo>
                    <a:pt x="457" y="0"/>
                    <a:pt x="229" y="0"/>
                    <a:pt x="0" y="0"/>
                  </a:cubicBezTo>
                  <a:cubicBezTo>
                    <a:pt x="229" y="0"/>
                    <a:pt x="457" y="0"/>
                    <a:pt x="686" y="0"/>
                  </a:cubicBezTo>
                  <a:close/>
                </a:path>
              </a:pathLst>
            </a:custGeom>
            <a:solidFill>
              <a:srgbClr val="FFFFFF"/>
            </a:solidFill>
            <a:ln w="2286" cap="flat">
              <a:noFill/>
              <a:prstDash val="solid"/>
              <a:miter/>
            </a:ln>
          </p:spPr>
          <p:txBody>
            <a:bodyPr rtlCol="0" anchor="ctr"/>
            <a:lstStyle/>
            <a:p>
              <a:endParaRPr lang="en-US"/>
            </a:p>
          </p:txBody>
        </p:sp>
        <p:sp>
          <p:nvSpPr>
            <p:cNvPr id="40" name="Freeform 1602">
              <a:extLst>
                <a:ext uri="{FF2B5EF4-FFF2-40B4-BE49-F238E27FC236}">
                  <a16:creationId xmlns:a16="http://schemas.microsoft.com/office/drawing/2014/main" id="{978076E8-7040-CF0F-14EA-6DB9FFD335A0}"/>
                </a:ext>
              </a:extLst>
            </p:cNvPr>
            <p:cNvSpPr/>
            <p:nvPr/>
          </p:nvSpPr>
          <p:spPr>
            <a:xfrm>
              <a:off x="3901568" y="1922526"/>
              <a:ext cx="457" cy="457"/>
            </a:xfrm>
            <a:custGeom>
              <a:avLst/>
              <a:gdLst>
                <a:gd name="connsiteX0" fmla="*/ 457 w 457"/>
                <a:gd name="connsiteY0" fmla="*/ 457 h 457"/>
                <a:gd name="connsiteX1" fmla="*/ 0 w 457"/>
                <a:gd name="connsiteY1" fmla="*/ 0 h 457"/>
                <a:gd name="connsiteX2" fmla="*/ 457 w 457"/>
                <a:gd name="connsiteY2" fmla="*/ 457 h 457"/>
              </a:gdLst>
              <a:ahLst/>
              <a:cxnLst>
                <a:cxn ang="0">
                  <a:pos x="connsiteX0" y="connsiteY0"/>
                </a:cxn>
                <a:cxn ang="0">
                  <a:pos x="connsiteX1" y="connsiteY1"/>
                </a:cxn>
                <a:cxn ang="0">
                  <a:pos x="connsiteX2" y="connsiteY2"/>
                </a:cxn>
              </a:cxnLst>
              <a:rect l="l" t="t" r="r" b="b"/>
              <a:pathLst>
                <a:path w="457" h="457">
                  <a:moveTo>
                    <a:pt x="457" y="457"/>
                  </a:moveTo>
                  <a:cubicBezTo>
                    <a:pt x="229" y="229"/>
                    <a:pt x="229" y="229"/>
                    <a:pt x="0" y="0"/>
                  </a:cubicBezTo>
                  <a:cubicBezTo>
                    <a:pt x="0" y="229"/>
                    <a:pt x="229" y="457"/>
                    <a:pt x="457" y="457"/>
                  </a:cubicBezTo>
                  <a:close/>
                </a:path>
              </a:pathLst>
            </a:custGeom>
            <a:solidFill>
              <a:srgbClr val="FFFFFF"/>
            </a:solidFill>
            <a:ln w="2286" cap="flat">
              <a:noFill/>
              <a:prstDash val="solid"/>
              <a:miter/>
            </a:ln>
          </p:spPr>
          <p:txBody>
            <a:bodyPr rtlCol="0" anchor="ctr"/>
            <a:lstStyle/>
            <a:p>
              <a:endParaRPr lang="en-US"/>
            </a:p>
          </p:txBody>
        </p:sp>
        <p:sp>
          <p:nvSpPr>
            <p:cNvPr id="41" name="Freeform 1603">
              <a:extLst>
                <a:ext uri="{FF2B5EF4-FFF2-40B4-BE49-F238E27FC236}">
                  <a16:creationId xmlns:a16="http://schemas.microsoft.com/office/drawing/2014/main" id="{B56C4EDA-D553-4F10-B22B-4E4F7C454E57}"/>
                </a:ext>
              </a:extLst>
            </p:cNvPr>
            <p:cNvSpPr/>
            <p:nvPr/>
          </p:nvSpPr>
          <p:spPr>
            <a:xfrm>
              <a:off x="3919399" y="1928469"/>
              <a:ext cx="914" cy="2286"/>
            </a:xfrm>
            <a:custGeom>
              <a:avLst/>
              <a:gdLst>
                <a:gd name="connsiteX0" fmla="*/ 914 w 914"/>
                <a:gd name="connsiteY0" fmla="*/ 0 h 2286"/>
                <a:gd name="connsiteX1" fmla="*/ 0 w 914"/>
                <a:gd name="connsiteY1" fmla="*/ 0 h 2286"/>
                <a:gd name="connsiteX2" fmla="*/ 914 w 914"/>
                <a:gd name="connsiteY2" fmla="*/ 0 h 2286"/>
              </a:gdLst>
              <a:ahLst/>
              <a:cxnLst>
                <a:cxn ang="0">
                  <a:pos x="connsiteX0" y="connsiteY0"/>
                </a:cxn>
                <a:cxn ang="0">
                  <a:pos x="connsiteX1" y="connsiteY1"/>
                </a:cxn>
                <a:cxn ang="0">
                  <a:pos x="connsiteX2" y="connsiteY2"/>
                </a:cxn>
              </a:cxnLst>
              <a:rect l="l" t="t" r="r" b="b"/>
              <a:pathLst>
                <a:path w="914" h="2286">
                  <a:moveTo>
                    <a:pt x="914" y="0"/>
                  </a:moveTo>
                  <a:cubicBezTo>
                    <a:pt x="686" y="0"/>
                    <a:pt x="457" y="0"/>
                    <a:pt x="0" y="0"/>
                  </a:cubicBezTo>
                  <a:cubicBezTo>
                    <a:pt x="457" y="0"/>
                    <a:pt x="686" y="0"/>
                    <a:pt x="914" y="0"/>
                  </a:cubicBezTo>
                  <a:close/>
                </a:path>
              </a:pathLst>
            </a:custGeom>
            <a:solidFill>
              <a:srgbClr val="FFFFFF"/>
            </a:solidFill>
            <a:ln w="2286" cap="flat">
              <a:noFill/>
              <a:prstDash val="solid"/>
              <a:miter/>
            </a:ln>
          </p:spPr>
          <p:txBody>
            <a:bodyPr rtlCol="0" anchor="ctr"/>
            <a:lstStyle/>
            <a:p>
              <a:endParaRPr lang="en-US"/>
            </a:p>
          </p:txBody>
        </p:sp>
        <p:sp>
          <p:nvSpPr>
            <p:cNvPr id="42" name="Freeform 1604">
              <a:extLst>
                <a:ext uri="{FF2B5EF4-FFF2-40B4-BE49-F238E27FC236}">
                  <a16:creationId xmlns:a16="http://schemas.microsoft.com/office/drawing/2014/main" id="{55A16347-E432-C670-25D9-98886BD3FD25}"/>
                </a:ext>
              </a:extLst>
            </p:cNvPr>
            <p:cNvSpPr/>
            <p:nvPr/>
          </p:nvSpPr>
          <p:spPr>
            <a:xfrm>
              <a:off x="3903854" y="1924354"/>
              <a:ext cx="685" cy="457"/>
            </a:xfrm>
            <a:custGeom>
              <a:avLst/>
              <a:gdLst>
                <a:gd name="connsiteX0" fmla="*/ 686 w 685"/>
                <a:gd name="connsiteY0" fmla="*/ 457 h 457"/>
                <a:gd name="connsiteX1" fmla="*/ 0 w 685"/>
                <a:gd name="connsiteY1" fmla="*/ 0 h 457"/>
                <a:gd name="connsiteX2" fmla="*/ 686 w 685"/>
                <a:gd name="connsiteY2" fmla="*/ 457 h 457"/>
              </a:gdLst>
              <a:ahLst/>
              <a:cxnLst>
                <a:cxn ang="0">
                  <a:pos x="connsiteX0" y="connsiteY0"/>
                </a:cxn>
                <a:cxn ang="0">
                  <a:pos x="connsiteX1" y="connsiteY1"/>
                </a:cxn>
                <a:cxn ang="0">
                  <a:pos x="connsiteX2" y="connsiteY2"/>
                </a:cxn>
              </a:cxnLst>
              <a:rect l="l" t="t" r="r" b="b"/>
              <a:pathLst>
                <a:path w="685" h="457">
                  <a:moveTo>
                    <a:pt x="686" y="457"/>
                  </a:moveTo>
                  <a:cubicBezTo>
                    <a:pt x="457" y="229"/>
                    <a:pt x="229" y="229"/>
                    <a:pt x="0" y="0"/>
                  </a:cubicBezTo>
                  <a:cubicBezTo>
                    <a:pt x="229" y="229"/>
                    <a:pt x="457" y="229"/>
                    <a:pt x="686" y="457"/>
                  </a:cubicBezTo>
                  <a:close/>
                </a:path>
              </a:pathLst>
            </a:custGeom>
            <a:solidFill>
              <a:srgbClr val="FFFFFF"/>
            </a:solidFill>
            <a:ln w="2286" cap="flat">
              <a:noFill/>
              <a:prstDash val="solid"/>
              <a:miter/>
            </a:ln>
          </p:spPr>
          <p:txBody>
            <a:bodyPr rtlCol="0" anchor="ctr"/>
            <a:lstStyle/>
            <a:p>
              <a:endParaRPr lang="en-US"/>
            </a:p>
          </p:txBody>
        </p:sp>
        <p:sp>
          <p:nvSpPr>
            <p:cNvPr id="43" name="Freeform 1605">
              <a:extLst>
                <a:ext uri="{FF2B5EF4-FFF2-40B4-BE49-F238E27FC236}">
                  <a16:creationId xmlns:a16="http://schemas.microsoft.com/office/drawing/2014/main" id="{4E59C738-0C42-40CA-9EC5-CFCD579988A4}"/>
                </a:ext>
              </a:extLst>
            </p:cNvPr>
            <p:cNvSpPr/>
            <p:nvPr/>
          </p:nvSpPr>
          <p:spPr>
            <a:xfrm>
              <a:off x="3905226" y="1925269"/>
              <a:ext cx="457" cy="228"/>
            </a:xfrm>
            <a:custGeom>
              <a:avLst/>
              <a:gdLst>
                <a:gd name="connsiteX0" fmla="*/ 457 w 457"/>
                <a:gd name="connsiteY0" fmla="*/ 229 h 228"/>
                <a:gd name="connsiteX1" fmla="*/ 0 w 457"/>
                <a:gd name="connsiteY1" fmla="*/ 0 h 228"/>
                <a:gd name="connsiteX2" fmla="*/ 457 w 457"/>
                <a:gd name="connsiteY2" fmla="*/ 229 h 228"/>
              </a:gdLst>
              <a:ahLst/>
              <a:cxnLst>
                <a:cxn ang="0">
                  <a:pos x="connsiteX0" y="connsiteY0"/>
                </a:cxn>
                <a:cxn ang="0">
                  <a:pos x="connsiteX1" y="connsiteY1"/>
                </a:cxn>
                <a:cxn ang="0">
                  <a:pos x="connsiteX2" y="connsiteY2"/>
                </a:cxn>
              </a:cxnLst>
              <a:rect l="l" t="t" r="r" b="b"/>
              <a:pathLst>
                <a:path w="457" h="228">
                  <a:moveTo>
                    <a:pt x="457" y="229"/>
                  </a:moveTo>
                  <a:cubicBezTo>
                    <a:pt x="229" y="229"/>
                    <a:pt x="0" y="0"/>
                    <a:pt x="0" y="0"/>
                  </a:cubicBezTo>
                  <a:cubicBezTo>
                    <a:pt x="0" y="0"/>
                    <a:pt x="229" y="0"/>
                    <a:pt x="457" y="229"/>
                  </a:cubicBezTo>
                  <a:close/>
                </a:path>
              </a:pathLst>
            </a:custGeom>
            <a:solidFill>
              <a:srgbClr val="FFFFFF"/>
            </a:solidFill>
            <a:ln w="2286" cap="flat">
              <a:noFill/>
              <a:prstDash val="solid"/>
              <a:miter/>
            </a:ln>
          </p:spPr>
          <p:txBody>
            <a:bodyPr rtlCol="0" anchor="ctr"/>
            <a:lstStyle/>
            <a:p>
              <a:endParaRPr lang="en-US"/>
            </a:p>
          </p:txBody>
        </p:sp>
        <p:sp>
          <p:nvSpPr>
            <p:cNvPr id="44" name="Freeform 1606">
              <a:extLst>
                <a:ext uri="{FF2B5EF4-FFF2-40B4-BE49-F238E27FC236}">
                  <a16:creationId xmlns:a16="http://schemas.microsoft.com/office/drawing/2014/main" id="{6600E7DC-6538-6F94-37DD-ABD45B88F034}"/>
                </a:ext>
              </a:extLst>
            </p:cNvPr>
            <p:cNvSpPr/>
            <p:nvPr/>
          </p:nvSpPr>
          <p:spPr>
            <a:xfrm>
              <a:off x="3902482" y="1923440"/>
              <a:ext cx="457" cy="457"/>
            </a:xfrm>
            <a:custGeom>
              <a:avLst/>
              <a:gdLst>
                <a:gd name="connsiteX0" fmla="*/ 457 w 457"/>
                <a:gd name="connsiteY0" fmla="*/ 457 h 457"/>
                <a:gd name="connsiteX1" fmla="*/ 0 w 457"/>
                <a:gd name="connsiteY1" fmla="*/ 0 h 457"/>
                <a:gd name="connsiteX2" fmla="*/ 457 w 457"/>
                <a:gd name="connsiteY2" fmla="*/ 457 h 457"/>
              </a:gdLst>
              <a:ahLst/>
              <a:cxnLst>
                <a:cxn ang="0">
                  <a:pos x="connsiteX0" y="connsiteY0"/>
                </a:cxn>
                <a:cxn ang="0">
                  <a:pos x="connsiteX1" y="connsiteY1"/>
                </a:cxn>
                <a:cxn ang="0">
                  <a:pos x="connsiteX2" y="connsiteY2"/>
                </a:cxn>
              </a:cxnLst>
              <a:rect l="l" t="t" r="r" b="b"/>
              <a:pathLst>
                <a:path w="457" h="457">
                  <a:moveTo>
                    <a:pt x="457" y="457"/>
                  </a:moveTo>
                  <a:cubicBezTo>
                    <a:pt x="229" y="229"/>
                    <a:pt x="229" y="229"/>
                    <a:pt x="0" y="0"/>
                  </a:cubicBezTo>
                  <a:cubicBezTo>
                    <a:pt x="229" y="229"/>
                    <a:pt x="229" y="229"/>
                    <a:pt x="457" y="457"/>
                  </a:cubicBezTo>
                  <a:close/>
                </a:path>
              </a:pathLst>
            </a:custGeom>
            <a:solidFill>
              <a:srgbClr val="FFFFFF"/>
            </a:solidFill>
            <a:ln w="2286" cap="flat">
              <a:noFill/>
              <a:prstDash val="solid"/>
              <a:miter/>
            </a:ln>
          </p:spPr>
          <p:txBody>
            <a:bodyPr rtlCol="0" anchor="ctr"/>
            <a:lstStyle/>
            <a:p>
              <a:endParaRPr lang="en-US"/>
            </a:p>
          </p:txBody>
        </p:sp>
        <p:sp>
          <p:nvSpPr>
            <p:cNvPr id="45" name="Freeform 1607">
              <a:extLst>
                <a:ext uri="{FF2B5EF4-FFF2-40B4-BE49-F238E27FC236}">
                  <a16:creationId xmlns:a16="http://schemas.microsoft.com/office/drawing/2014/main" id="{6DE51D6C-38DB-CC3F-99E9-A00E8CE056F5}"/>
                </a:ext>
              </a:extLst>
            </p:cNvPr>
            <p:cNvSpPr/>
            <p:nvPr/>
          </p:nvSpPr>
          <p:spPr>
            <a:xfrm>
              <a:off x="3907512" y="1926183"/>
              <a:ext cx="685" cy="228"/>
            </a:xfrm>
            <a:custGeom>
              <a:avLst/>
              <a:gdLst>
                <a:gd name="connsiteX0" fmla="*/ 686 w 685"/>
                <a:gd name="connsiteY0" fmla="*/ 229 h 228"/>
                <a:gd name="connsiteX1" fmla="*/ 0 w 685"/>
                <a:gd name="connsiteY1" fmla="*/ 0 h 228"/>
                <a:gd name="connsiteX2" fmla="*/ 686 w 685"/>
                <a:gd name="connsiteY2" fmla="*/ 229 h 228"/>
              </a:gdLst>
              <a:ahLst/>
              <a:cxnLst>
                <a:cxn ang="0">
                  <a:pos x="connsiteX0" y="connsiteY0"/>
                </a:cxn>
                <a:cxn ang="0">
                  <a:pos x="connsiteX1" y="connsiteY1"/>
                </a:cxn>
                <a:cxn ang="0">
                  <a:pos x="connsiteX2" y="connsiteY2"/>
                </a:cxn>
              </a:cxnLst>
              <a:rect l="l" t="t" r="r" b="b"/>
              <a:pathLst>
                <a:path w="685" h="228">
                  <a:moveTo>
                    <a:pt x="686" y="229"/>
                  </a:moveTo>
                  <a:cubicBezTo>
                    <a:pt x="457" y="229"/>
                    <a:pt x="229" y="0"/>
                    <a:pt x="0" y="0"/>
                  </a:cubicBezTo>
                  <a:cubicBezTo>
                    <a:pt x="229" y="229"/>
                    <a:pt x="457" y="229"/>
                    <a:pt x="686" y="229"/>
                  </a:cubicBezTo>
                  <a:close/>
                </a:path>
              </a:pathLst>
            </a:custGeom>
            <a:solidFill>
              <a:srgbClr val="FFFFFF"/>
            </a:solidFill>
            <a:ln w="2286" cap="flat">
              <a:noFill/>
              <a:prstDash val="solid"/>
              <a:miter/>
            </a:ln>
          </p:spPr>
          <p:txBody>
            <a:bodyPr rtlCol="0" anchor="ctr"/>
            <a:lstStyle/>
            <a:p>
              <a:endParaRPr lang="en-US"/>
            </a:p>
          </p:txBody>
        </p:sp>
        <p:sp>
          <p:nvSpPr>
            <p:cNvPr id="46" name="Freeform 1608">
              <a:extLst>
                <a:ext uri="{FF2B5EF4-FFF2-40B4-BE49-F238E27FC236}">
                  <a16:creationId xmlns:a16="http://schemas.microsoft.com/office/drawing/2014/main" id="{C6579263-B49D-31A3-48A5-5C289CC6D271}"/>
                </a:ext>
              </a:extLst>
            </p:cNvPr>
            <p:cNvSpPr/>
            <p:nvPr/>
          </p:nvSpPr>
          <p:spPr>
            <a:xfrm>
              <a:off x="3908655" y="1926640"/>
              <a:ext cx="685" cy="228"/>
            </a:xfrm>
            <a:custGeom>
              <a:avLst/>
              <a:gdLst>
                <a:gd name="connsiteX0" fmla="*/ 686 w 685"/>
                <a:gd name="connsiteY0" fmla="*/ 229 h 228"/>
                <a:gd name="connsiteX1" fmla="*/ 0 w 685"/>
                <a:gd name="connsiteY1" fmla="*/ 0 h 228"/>
                <a:gd name="connsiteX2" fmla="*/ 686 w 685"/>
                <a:gd name="connsiteY2" fmla="*/ 229 h 228"/>
              </a:gdLst>
              <a:ahLst/>
              <a:cxnLst>
                <a:cxn ang="0">
                  <a:pos x="connsiteX0" y="connsiteY0"/>
                </a:cxn>
                <a:cxn ang="0">
                  <a:pos x="connsiteX1" y="connsiteY1"/>
                </a:cxn>
                <a:cxn ang="0">
                  <a:pos x="connsiteX2" y="connsiteY2"/>
                </a:cxn>
              </a:cxnLst>
              <a:rect l="l" t="t" r="r" b="b"/>
              <a:pathLst>
                <a:path w="685" h="228">
                  <a:moveTo>
                    <a:pt x="686" y="229"/>
                  </a:moveTo>
                  <a:cubicBezTo>
                    <a:pt x="457" y="229"/>
                    <a:pt x="229" y="0"/>
                    <a:pt x="0" y="0"/>
                  </a:cubicBezTo>
                  <a:cubicBezTo>
                    <a:pt x="229" y="229"/>
                    <a:pt x="457" y="229"/>
                    <a:pt x="686" y="229"/>
                  </a:cubicBezTo>
                  <a:close/>
                </a:path>
              </a:pathLst>
            </a:custGeom>
            <a:solidFill>
              <a:srgbClr val="FFFFFF"/>
            </a:solidFill>
            <a:ln w="2286" cap="flat">
              <a:noFill/>
              <a:prstDash val="solid"/>
              <a:miter/>
            </a:ln>
          </p:spPr>
          <p:txBody>
            <a:bodyPr rtlCol="0" anchor="ctr"/>
            <a:lstStyle/>
            <a:p>
              <a:endParaRPr lang="en-US"/>
            </a:p>
          </p:txBody>
        </p:sp>
        <p:sp>
          <p:nvSpPr>
            <p:cNvPr id="47" name="Freeform 1609">
              <a:extLst>
                <a:ext uri="{FF2B5EF4-FFF2-40B4-BE49-F238E27FC236}">
                  <a16:creationId xmlns:a16="http://schemas.microsoft.com/office/drawing/2014/main" id="{ECE96292-3BE8-12E4-10FA-D14089F7CB3E}"/>
                </a:ext>
              </a:extLst>
            </p:cNvPr>
            <p:cNvSpPr/>
            <p:nvPr/>
          </p:nvSpPr>
          <p:spPr>
            <a:xfrm>
              <a:off x="3912998" y="1927783"/>
              <a:ext cx="685" cy="228"/>
            </a:xfrm>
            <a:custGeom>
              <a:avLst/>
              <a:gdLst>
                <a:gd name="connsiteX0" fmla="*/ 686 w 685"/>
                <a:gd name="connsiteY0" fmla="*/ 229 h 228"/>
                <a:gd name="connsiteX1" fmla="*/ 0 w 685"/>
                <a:gd name="connsiteY1" fmla="*/ 0 h 228"/>
                <a:gd name="connsiteX2" fmla="*/ 686 w 685"/>
                <a:gd name="connsiteY2" fmla="*/ 229 h 228"/>
              </a:gdLst>
              <a:ahLst/>
              <a:cxnLst>
                <a:cxn ang="0">
                  <a:pos x="connsiteX0" y="connsiteY0"/>
                </a:cxn>
                <a:cxn ang="0">
                  <a:pos x="connsiteX1" y="connsiteY1"/>
                </a:cxn>
                <a:cxn ang="0">
                  <a:pos x="connsiteX2" y="connsiteY2"/>
                </a:cxn>
              </a:cxnLst>
              <a:rect l="l" t="t" r="r" b="b"/>
              <a:pathLst>
                <a:path w="685" h="228">
                  <a:moveTo>
                    <a:pt x="686" y="229"/>
                  </a:moveTo>
                  <a:cubicBezTo>
                    <a:pt x="457" y="229"/>
                    <a:pt x="229" y="229"/>
                    <a:pt x="0" y="0"/>
                  </a:cubicBezTo>
                  <a:cubicBezTo>
                    <a:pt x="229" y="0"/>
                    <a:pt x="457" y="229"/>
                    <a:pt x="686" y="229"/>
                  </a:cubicBezTo>
                  <a:close/>
                </a:path>
              </a:pathLst>
            </a:custGeom>
            <a:solidFill>
              <a:srgbClr val="FFFFFF"/>
            </a:solidFill>
            <a:ln w="2286" cap="flat">
              <a:noFill/>
              <a:prstDash val="solid"/>
              <a:miter/>
            </a:ln>
          </p:spPr>
          <p:txBody>
            <a:bodyPr rtlCol="0" anchor="ctr"/>
            <a:lstStyle/>
            <a:p>
              <a:endParaRPr lang="en-US"/>
            </a:p>
          </p:txBody>
        </p:sp>
        <p:sp>
          <p:nvSpPr>
            <p:cNvPr id="48" name="Freeform 1610">
              <a:extLst>
                <a:ext uri="{FF2B5EF4-FFF2-40B4-BE49-F238E27FC236}">
                  <a16:creationId xmlns:a16="http://schemas.microsoft.com/office/drawing/2014/main" id="{A0BCC82D-AF17-2040-86C9-E75A57836D25}"/>
                </a:ext>
              </a:extLst>
            </p:cNvPr>
            <p:cNvSpPr/>
            <p:nvPr/>
          </p:nvSpPr>
          <p:spPr>
            <a:xfrm>
              <a:off x="3911626" y="1927555"/>
              <a:ext cx="685" cy="228"/>
            </a:xfrm>
            <a:custGeom>
              <a:avLst/>
              <a:gdLst>
                <a:gd name="connsiteX0" fmla="*/ 686 w 685"/>
                <a:gd name="connsiteY0" fmla="*/ 229 h 228"/>
                <a:gd name="connsiteX1" fmla="*/ 0 w 685"/>
                <a:gd name="connsiteY1" fmla="*/ 0 h 228"/>
                <a:gd name="connsiteX2" fmla="*/ 686 w 685"/>
                <a:gd name="connsiteY2" fmla="*/ 229 h 228"/>
              </a:gdLst>
              <a:ahLst/>
              <a:cxnLst>
                <a:cxn ang="0">
                  <a:pos x="connsiteX0" y="connsiteY0"/>
                </a:cxn>
                <a:cxn ang="0">
                  <a:pos x="connsiteX1" y="connsiteY1"/>
                </a:cxn>
                <a:cxn ang="0">
                  <a:pos x="connsiteX2" y="connsiteY2"/>
                </a:cxn>
              </a:cxnLst>
              <a:rect l="l" t="t" r="r" b="b"/>
              <a:pathLst>
                <a:path w="685" h="228">
                  <a:moveTo>
                    <a:pt x="686" y="229"/>
                  </a:moveTo>
                  <a:cubicBezTo>
                    <a:pt x="457" y="229"/>
                    <a:pt x="229" y="229"/>
                    <a:pt x="0" y="0"/>
                  </a:cubicBezTo>
                  <a:cubicBezTo>
                    <a:pt x="0" y="0"/>
                    <a:pt x="457" y="0"/>
                    <a:pt x="686" y="229"/>
                  </a:cubicBezTo>
                  <a:close/>
                </a:path>
              </a:pathLst>
            </a:custGeom>
            <a:solidFill>
              <a:srgbClr val="FFFFFF"/>
            </a:solidFill>
            <a:ln w="2286" cap="flat">
              <a:noFill/>
              <a:prstDash val="solid"/>
              <a:miter/>
            </a:ln>
          </p:spPr>
          <p:txBody>
            <a:bodyPr rtlCol="0" anchor="ctr"/>
            <a:lstStyle/>
            <a:p>
              <a:endParaRPr lang="en-US"/>
            </a:p>
          </p:txBody>
        </p:sp>
        <p:sp>
          <p:nvSpPr>
            <p:cNvPr id="49" name="Freeform 1611">
              <a:extLst>
                <a:ext uri="{FF2B5EF4-FFF2-40B4-BE49-F238E27FC236}">
                  <a16:creationId xmlns:a16="http://schemas.microsoft.com/office/drawing/2014/main" id="{18778B37-40ED-E885-CC04-2060CFB683F9}"/>
                </a:ext>
              </a:extLst>
            </p:cNvPr>
            <p:cNvSpPr/>
            <p:nvPr/>
          </p:nvSpPr>
          <p:spPr>
            <a:xfrm>
              <a:off x="3910026" y="1927098"/>
              <a:ext cx="685" cy="228"/>
            </a:xfrm>
            <a:custGeom>
              <a:avLst/>
              <a:gdLst>
                <a:gd name="connsiteX0" fmla="*/ 686 w 685"/>
                <a:gd name="connsiteY0" fmla="*/ 229 h 228"/>
                <a:gd name="connsiteX1" fmla="*/ 0 w 685"/>
                <a:gd name="connsiteY1" fmla="*/ 0 h 228"/>
                <a:gd name="connsiteX2" fmla="*/ 686 w 685"/>
                <a:gd name="connsiteY2" fmla="*/ 229 h 228"/>
              </a:gdLst>
              <a:ahLst/>
              <a:cxnLst>
                <a:cxn ang="0">
                  <a:pos x="connsiteX0" y="connsiteY0"/>
                </a:cxn>
                <a:cxn ang="0">
                  <a:pos x="connsiteX1" y="connsiteY1"/>
                </a:cxn>
                <a:cxn ang="0">
                  <a:pos x="connsiteX2" y="connsiteY2"/>
                </a:cxn>
              </a:cxnLst>
              <a:rect l="l" t="t" r="r" b="b"/>
              <a:pathLst>
                <a:path w="685" h="228">
                  <a:moveTo>
                    <a:pt x="686" y="229"/>
                  </a:moveTo>
                  <a:cubicBezTo>
                    <a:pt x="457" y="229"/>
                    <a:pt x="229" y="0"/>
                    <a:pt x="0" y="0"/>
                  </a:cubicBezTo>
                  <a:cubicBezTo>
                    <a:pt x="229" y="229"/>
                    <a:pt x="457" y="229"/>
                    <a:pt x="686" y="229"/>
                  </a:cubicBezTo>
                  <a:close/>
                </a:path>
              </a:pathLst>
            </a:custGeom>
            <a:solidFill>
              <a:srgbClr val="FFFFFF"/>
            </a:solidFill>
            <a:ln w="2286" cap="flat">
              <a:noFill/>
              <a:prstDash val="solid"/>
              <a:miter/>
            </a:ln>
          </p:spPr>
          <p:txBody>
            <a:bodyPr rtlCol="0" anchor="ctr"/>
            <a:lstStyle/>
            <a:p>
              <a:endParaRPr lang="en-US"/>
            </a:p>
          </p:txBody>
        </p:sp>
        <p:sp>
          <p:nvSpPr>
            <p:cNvPr id="50" name="Freeform 1612">
              <a:extLst>
                <a:ext uri="{FF2B5EF4-FFF2-40B4-BE49-F238E27FC236}">
                  <a16:creationId xmlns:a16="http://schemas.microsoft.com/office/drawing/2014/main" id="{0BD3A55A-2FEA-1195-E25C-C2DD94D0F917}"/>
                </a:ext>
              </a:extLst>
            </p:cNvPr>
            <p:cNvSpPr/>
            <p:nvPr/>
          </p:nvSpPr>
          <p:spPr>
            <a:xfrm>
              <a:off x="4426205" y="1826514"/>
              <a:ext cx="2286" cy="2057"/>
            </a:xfrm>
            <a:custGeom>
              <a:avLst/>
              <a:gdLst>
                <a:gd name="connsiteX0" fmla="*/ 0 w 2286"/>
                <a:gd name="connsiteY0" fmla="*/ 0 h 2057"/>
                <a:gd name="connsiteX1" fmla="*/ 0 w 2286"/>
                <a:gd name="connsiteY1" fmla="*/ 2057 h 2057"/>
                <a:gd name="connsiteX2" fmla="*/ 0 w 2286"/>
                <a:gd name="connsiteY2" fmla="*/ 0 h 2057"/>
              </a:gdLst>
              <a:ahLst/>
              <a:cxnLst>
                <a:cxn ang="0">
                  <a:pos x="connsiteX0" y="connsiteY0"/>
                </a:cxn>
                <a:cxn ang="0">
                  <a:pos x="connsiteX1" y="connsiteY1"/>
                </a:cxn>
                <a:cxn ang="0">
                  <a:pos x="connsiteX2" y="connsiteY2"/>
                </a:cxn>
              </a:cxnLst>
              <a:rect l="l" t="t" r="r" b="b"/>
              <a:pathLst>
                <a:path w="2286" h="2057">
                  <a:moveTo>
                    <a:pt x="0" y="0"/>
                  </a:moveTo>
                  <a:cubicBezTo>
                    <a:pt x="0" y="686"/>
                    <a:pt x="0" y="1372"/>
                    <a:pt x="0" y="2057"/>
                  </a:cubicBezTo>
                  <a:cubicBezTo>
                    <a:pt x="0" y="1372"/>
                    <a:pt x="0" y="686"/>
                    <a:pt x="0" y="0"/>
                  </a:cubicBezTo>
                  <a:close/>
                </a:path>
              </a:pathLst>
            </a:custGeom>
            <a:solidFill>
              <a:srgbClr val="FFFFFF"/>
            </a:solidFill>
            <a:ln w="2286" cap="flat">
              <a:noFill/>
              <a:prstDash val="solid"/>
              <a:miter/>
            </a:ln>
          </p:spPr>
          <p:txBody>
            <a:bodyPr rtlCol="0" anchor="ctr"/>
            <a:lstStyle/>
            <a:p>
              <a:endParaRPr lang="en-US"/>
            </a:p>
          </p:txBody>
        </p:sp>
        <p:sp>
          <p:nvSpPr>
            <p:cNvPr id="51" name="Freeform 1613">
              <a:extLst>
                <a:ext uri="{FF2B5EF4-FFF2-40B4-BE49-F238E27FC236}">
                  <a16:creationId xmlns:a16="http://schemas.microsoft.com/office/drawing/2014/main" id="{02C0C916-8CFE-C428-FA1E-00C79E063509}"/>
                </a:ext>
              </a:extLst>
            </p:cNvPr>
            <p:cNvSpPr/>
            <p:nvPr/>
          </p:nvSpPr>
          <p:spPr>
            <a:xfrm>
              <a:off x="4425062" y="1802968"/>
              <a:ext cx="228" cy="685"/>
            </a:xfrm>
            <a:custGeom>
              <a:avLst/>
              <a:gdLst>
                <a:gd name="connsiteX0" fmla="*/ 0 w 228"/>
                <a:gd name="connsiteY0" fmla="*/ 0 h 685"/>
                <a:gd name="connsiteX1" fmla="*/ 229 w 228"/>
                <a:gd name="connsiteY1" fmla="*/ 686 h 685"/>
                <a:gd name="connsiteX2" fmla="*/ 0 w 228"/>
                <a:gd name="connsiteY2" fmla="*/ 0 h 685"/>
              </a:gdLst>
              <a:ahLst/>
              <a:cxnLst>
                <a:cxn ang="0">
                  <a:pos x="connsiteX0" y="connsiteY0"/>
                </a:cxn>
                <a:cxn ang="0">
                  <a:pos x="connsiteX1" y="connsiteY1"/>
                </a:cxn>
                <a:cxn ang="0">
                  <a:pos x="connsiteX2" y="connsiteY2"/>
                </a:cxn>
              </a:cxnLst>
              <a:rect l="l" t="t" r="r" b="b"/>
              <a:pathLst>
                <a:path w="228" h="685">
                  <a:moveTo>
                    <a:pt x="0" y="0"/>
                  </a:moveTo>
                  <a:cubicBezTo>
                    <a:pt x="0" y="229"/>
                    <a:pt x="229" y="457"/>
                    <a:pt x="229" y="686"/>
                  </a:cubicBezTo>
                  <a:cubicBezTo>
                    <a:pt x="229" y="457"/>
                    <a:pt x="229" y="229"/>
                    <a:pt x="0" y="0"/>
                  </a:cubicBezTo>
                  <a:close/>
                </a:path>
              </a:pathLst>
            </a:custGeom>
            <a:solidFill>
              <a:srgbClr val="FFFFFF"/>
            </a:solidFill>
            <a:ln w="2286" cap="flat">
              <a:noFill/>
              <a:prstDash val="solid"/>
              <a:miter/>
            </a:ln>
          </p:spPr>
          <p:txBody>
            <a:bodyPr rtlCol="0" anchor="ctr"/>
            <a:lstStyle/>
            <a:p>
              <a:endParaRPr lang="en-US"/>
            </a:p>
          </p:txBody>
        </p:sp>
        <p:sp>
          <p:nvSpPr>
            <p:cNvPr id="52" name="Freeform 1614">
              <a:extLst>
                <a:ext uri="{FF2B5EF4-FFF2-40B4-BE49-F238E27FC236}">
                  <a16:creationId xmlns:a16="http://schemas.microsoft.com/office/drawing/2014/main" id="{F1F80E0C-1BBF-56F7-ECFE-FE91FE74644D}"/>
                </a:ext>
              </a:extLst>
            </p:cNvPr>
            <p:cNvSpPr/>
            <p:nvPr/>
          </p:nvSpPr>
          <p:spPr>
            <a:xfrm>
              <a:off x="4422319" y="1799082"/>
              <a:ext cx="685" cy="685"/>
            </a:xfrm>
            <a:custGeom>
              <a:avLst/>
              <a:gdLst>
                <a:gd name="connsiteX0" fmla="*/ 0 w 685"/>
                <a:gd name="connsiteY0" fmla="*/ 0 h 685"/>
                <a:gd name="connsiteX1" fmla="*/ 686 w 685"/>
                <a:gd name="connsiteY1" fmla="*/ 686 h 685"/>
                <a:gd name="connsiteX2" fmla="*/ 0 w 685"/>
                <a:gd name="connsiteY2" fmla="*/ 0 h 685"/>
              </a:gdLst>
              <a:ahLst/>
              <a:cxnLst>
                <a:cxn ang="0">
                  <a:pos x="connsiteX0" y="connsiteY0"/>
                </a:cxn>
                <a:cxn ang="0">
                  <a:pos x="connsiteX1" y="connsiteY1"/>
                </a:cxn>
                <a:cxn ang="0">
                  <a:pos x="connsiteX2" y="connsiteY2"/>
                </a:cxn>
              </a:cxnLst>
              <a:rect l="l" t="t" r="r" b="b"/>
              <a:pathLst>
                <a:path w="685" h="685">
                  <a:moveTo>
                    <a:pt x="0" y="0"/>
                  </a:moveTo>
                  <a:cubicBezTo>
                    <a:pt x="229" y="229"/>
                    <a:pt x="457" y="457"/>
                    <a:pt x="686" y="686"/>
                  </a:cubicBezTo>
                  <a:cubicBezTo>
                    <a:pt x="457" y="457"/>
                    <a:pt x="229" y="229"/>
                    <a:pt x="0" y="0"/>
                  </a:cubicBezTo>
                  <a:close/>
                </a:path>
              </a:pathLst>
            </a:custGeom>
            <a:solidFill>
              <a:srgbClr val="FFFFFF"/>
            </a:solidFill>
            <a:ln w="2286" cap="flat">
              <a:noFill/>
              <a:prstDash val="solid"/>
              <a:miter/>
            </a:ln>
          </p:spPr>
          <p:txBody>
            <a:bodyPr rtlCol="0" anchor="ctr"/>
            <a:lstStyle/>
            <a:p>
              <a:endParaRPr lang="en-US"/>
            </a:p>
          </p:txBody>
        </p:sp>
        <p:sp>
          <p:nvSpPr>
            <p:cNvPr id="53" name="Freeform 1615">
              <a:extLst>
                <a:ext uri="{FF2B5EF4-FFF2-40B4-BE49-F238E27FC236}">
                  <a16:creationId xmlns:a16="http://schemas.microsoft.com/office/drawing/2014/main" id="{D380D50C-9264-43C0-0E9A-CC17F2B67B1D}"/>
                </a:ext>
              </a:extLst>
            </p:cNvPr>
            <p:cNvSpPr/>
            <p:nvPr/>
          </p:nvSpPr>
          <p:spPr>
            <a:xfrm>
              <a:off x="4421633" y="1798396"/>
              <a:ext cx="685" cy="457"/>
            </a:xfrm>
            <a:custGeom>
              <a:avLst/>
              <a:gdLst>
                <a:gd name="connsiteX0" fmla="*/ 0 w 685"/>
                <a:gd name="connsiteY0" fmla="*/ 0 h 457"/>
                <a:gd name="connsiteX1" fmla="*/ 686 w 685"/>
                <a:gd name="connsiteY1" fmla="*/ 457 h 457"/>
                <a:gd name="connsiteX2" fmla="*/ 0 w 685"/>
                <a:gd name="connsiteY2" fmla="*/ 0 h 457"/>
              </a:gdLst>
              <a:ahLst/>
              <a:cxnLst>
                <a:cxn ang="0">
                  <a:pos x="connsiteX0" y="connsiteY0"/>
                </a:cxn>
                <a:cxn ang="0">
                  <a:pos x="connsiteX1" y="connsiteY1"/>
                </a:cxn>
                <a:cxn ang="0">
                  <a:pos x="connsiteX2" y="connsiteY2"/>
                </a:cxn>
              </a:cxnLst>
              <a:rect l="l" t="t" r="r" b="b"/>
              <a:pathLst>
                <a:path w="685" h="457">
                  <a:moveTo>
                    <a:pt x="0" y="0"/>
                  </a:moveTo>
                  <a:cubicBezTo>
                    <a:pt x="229" y="229"/>
                    <a:pt x="457" y="229"/>
                    <a:pt x="686" y="457"/>
                  </a:cubicBezTo>
                  <a:cubicBezTo>
                    <a:pt x="457" y="229"/>
                    <a:pt x="229" y="229"/>
                    <a:pt x="0" y="0"/>
                  </a:cubicBezTo>
                  <a:close/>
                </a:path>
              </a:pathLst>
            </a:custGeom>
            <a:solidFill>
              <a:srgbClr val="FFFFFF"/>
            </a:solidFill>
            <a:ln w="2286" cap="flat">
              <a:noFill/>
              <a:prstDash val="solid"/>
              <a:miter/>
            </a:ln>
          </p:spPr>
          <p:txBody>
            <a:bodyPr rtlCol="0" anchor="ctr"/>
            <a:lstStyle/>
            <a:p>
              <a:endParaRPr lang="en-US"/>
            </a:p>
          </p:txBody>
        </p:sp>
        <p:sp>
          <p:nvSpPr>
            <p:cNvPr id="54" name="Freeform 1616">
              <a:extLst>
                <a:ext uri="{FF2B5EF4-FFF2-40B4-BE49-F238E27FC236}">
                  <a16:creationId xmlns:a16="http://schemas.microsoft.com/office/drawing/2014/main" id="{7E7DECE2-D511-6B46-6161-875573FFBB4D}"/>
                </a:ext>
              </a:extLst>
            </p:cNvPr>
            <p:cNvSpPr/>
            <p:nvPr/>
          </p:nvSpPr>
          <p:spPr>
            <a:xfrm>
              <a:off x="4423005" y="1799767"/>
              <a:ext cx="2057" cy="3200"/>
            </a:xfrm>
            <a:custGeom>
              <a:avLst/>
              <a:gdLst>
                <a:gd name="connsiteX0" fmla="*/ 0 w 2057"/>
                <a:gd name="connsiteY0" fmla="*/ 0 h 3200"/>
                <a:gd name="connsiteX1" fmla="*/ 2057 w 2057"/>
                <a:gd name="connsiteY1" fmla="*/ 3200 h 3200"/>
                <a:gd name="connsiteX2" fmla="*/ 0 w 2057"/>
                <a:gd name="connsiteY2" fmla="*/ 0 h 3200"/>
              </a:gdLst>
              <a:ahLst/>
              <a:cxnLst>
                <a:cxn ang="0">
                  <a:pos x="connsiteX0" y="connsiteY0"/>
                </a:cxn>
                <a:cxn ang="0">
                  <a:pos x="connsiteX1" y="connsiteY1"/>
                </a:cxn>
                <a:cxn ang="0">
                  <a:pos x="connsiteX2" y="connsiteY2"/>
                </a:cxn>
              </a:cxnLst>
              <a:rect l="l" t="t" r="r" b="b"/>
              <a:pathLst>
                <a:path w="2057" h="3200">
                  <a:moveTo>
                    <a:pt x="0" y="0"/>
                  </a:moveTo>
                  <a:cubicBezTo>
                    <a:pt x="914" y="914"/>
                    <a:pt x="1600" y="2057"/>
                    <a:pt x="2057" y="3200"/>
                  </a:cubicBezTo>
                  <a:cubicBezTo>
                    <a:pt x="1600" y="1829"/>
                    <a:pt x="914" y="914"/>
                    <a:pt x="0" y="0"/>
                  </a:cubicBezTo>
                  <a:close/>
                </a:path>
              </a:pathLst>
            </a:custGeom>
            <a:solidFill>
              <a:srgbClr val="FFFFFF"/>
            </a:solidFill>
            <a:ln w="2286" cap="flat">
              <a:noFill/>
              <a:prstDash val="solid"/>
              <a:miter/>
            </a:ln>
          </p:spPr>
          <p:txBody>
            <a:bodyPr rtlCol="0" anchor="ctr"/>
            <a:lstStyle/>
            <a:p>
              <a:endParaRPr lang="en-US"/>
            </a:p>
          </p:txBody>
        </p:sp>
        <p:sp>
          <p:nvSpPr>
            <p:cNvPr id="55" name="Freeform 1617">
              <a:extLst>
                <a:ext uri="{FF2B5EF4-FFF2-40B4-BE49-F238E27FC236}">
                  <a16:creationId xmlns:a16="http://schemas.microsoft.com/office/drawing/2014/main" id="{57AE57D9-D8F5-B808-1219-B07413B4798B}"/>
                </a:ext>
              </a:extLst>
            </p:cNvPr>
            <p:cNvSpPr/>
            <p:nvPr/>
          </p:nvSpPr>
          <p:spPr>
            <a:xfrm>
              <a:off x="4420719" y="1797710"/>
              <a:ext cx="685" cy="457"/>
            </a:xfrm>
            <a:custGeom>
              <a:avLst/>
              <a:gdLst>
                <a:gd name="connsiteX0" fmla="*/ 0 w 685"/>
                <a:gd name="connsiteY0" fmla="*/ 0 h 457"/>
                <a:gd name="connsiteX1" fmla="*/ 686 w 685"/>
                <a:gd name="connsiteY1" fmla="*/ 457 h 457"/>
                <a:gd name="connsiteX2" fmla="*/ 0 w 685"/>
                <a:gd name="connsiteY2" fmla="*/ 0 h 457"/>
              </a:gdLst>
              <a:ahLst/>
              <a:cxnLst>
                <a:cxn ang="0">
                  <a:pos x="connsiteX0" y="connsiteY0"/>
                </a:cxn>
                <a:cxn ang="0">
                  <a:pos x="connsiteX1" y="connsiteY1"/>
                </a:cxn>
                <a:cxn ang="0">
                  <a:pos x="connsiteX2" y="connsiteY2"/>
                </a:cxn>
              </a:cxnLst>
              <a:rect l="l" t="t" r="r" b="b"/>
              <a:pathLst>
                <a:path w="685" h="457">
                  <a:moveTo>
                    <a:pt x="0" y="0"/>
                  </a:moveTo>
                  <a:cubicBezTo>
                    <a:pt x="229" y="229"/>
                    <a:pt x="457" y="229"/>
                    <a:pt x="686" y="457"/>
                  </a:cubicBezTo>
                  <a:cubicBezTo>
                    <a:pt x="457" y="229"/>
                    <a:pt x="229" y="229"/>
                    <a:pt x="0" y="0"/>
                  </a:cubicBezTo>
                  <a:close/>
                </a:path>
              </a:pathLst>
            </a:custGeom>
            <a:solidFill>
              <a:srgbClr val="FFFFFF"/>
            </a:solidFill>
            <a:ln w="2286" cap="flat">
              <a:noFill/>
              <a:prstDash val="solid"/>
              <a:miter/>
            </a:ln>
          </p:spPr>
          <p:txBody>
            <a:bodyPr rtlCol="0" anchor="ctr"/>
            <a:lstStyle/>
            <a:p>
              <a:endParaRPr lang="en-US"/>
            </a:p>
          </p:txBody>
        </p:sp>
        <p:sp>
          <p:nvSpPr>
            <p:cNvPr id="56" name="Freeform 1618">
              <a:extLst>
                <a:ext uri="{FF2B5EF4-FFF2-40B4-BE49-F238E27FC236}">
                  <a16:creationId xmlns:a16="http://schemas.microsoft.com/office/drawing/2014/main" id="{CA847585-4AD4-46CE-EE14-6ECF866A46B9}"/>
                </a:ext>
              </a:extLst>
            </p:cNvPr>
            <p:cNvSpPr/>
            <p:nvPr/>
          </p:nvSpPr>
          <p:spPr>
            <a:xfrm>
              <a:off x="4417518" y="1796110"/>
              <a:ext cx="914" cy="457"/>
            </a:xfrm>
            <a:custGeom>
              <a:avLst/>
              <a:gdLst>
                <a:gd name="connsiteX0" fmla="*/ 0 w 914"/>
                <a:gd name="connsiteY0" fmla="*/ 0 h 457"/>
                <a:gd name="connsiteX1" fmla="*/ 914 w 914"/>
                <a:gd name="connsiteY1" fmla="*/ 457 h 457"/>
                <a:gd name="connsiteX2" fmla="*/ 0 w 914"/>
                <a:gd name="connsiteY2" fmla="*/ 0 h 457"/>
              </a:gdLst>
              <a:ahLst/>
              <a:cxnLst>
                <a:cxn ang="0">
                  <a:pos x="connsiteX0" y="connsiteY0"/>
                </a:cxn>
                <a:cxn ang="0">
                  <a:pos x="connsiteX1" y="connsiteY1"/>
                </a:cxn>
                <a:cxn ang="0">
                  <a:pos x="connsiteX2" y="connsiteY2"/>
                </a:cxn>
              </a:cxnLst>
              <a:rect l="l" t="t" r="r" b="b"/>
              <a:pathLst>
                <a:path w="914" h="457">
                  <a:moveTo>
                    <a:pt x="0" y="0"/>
                  </a:moveTo>
                  <a:cubicBezTo>
                    <a:pt x="229" y="229"/>
                    <a:pt x="686" y="229"/>
                    <a:pt x="914" y="457"/>
                  </a:cubicBezTo>
                  <a:cubicBezTo>
                    <a:pt x="686" y="229"/>
                    <a:pt x="457" y="0"/>
                    <a:pt x="0" y="0"/>
                  </a:cubicBezTo>
                  <a:close/>
                </a:path>
              </a:pathLst>
            </a:custGeom>
            <a:solidFill>
              <a:srgbClr val="FFFFFF"/>
            </a:solidFill>
            <a:ln w="2286" cap="flat">
              <a:noFill/>
              <a:prstDash val="solid"/>
              <a:miter/>
            </a:ln>
          </p:spPr>
          <p:txBody>
            <a:bodyPr rtlCol="0" anchor="ctr"/>
            <a:lstStyle/>
            <a:p>
              <a:endParaRPr lang="en-US"/>
            </a:p>
          </p:txBody>
        </p:sp>
        <p:sp>
          <p:nvSpPr>
            <p:cNvPr id="57" name="Freeform 1619">
              <a:extLst>
                <a:ext uri="{FF2B5EF4-FFF2-40B4-BE49-F238E27FC236}">
                  <a16:creationId xmlns:a16="http://schemas.microsoft.com/office/drawing/2014/main" id="{A5E98F79-36B1-D494-DDA3-3053244A4F34}"/>
                </a:ext>
              </a:extLst>
            </p:cNvPr>
            <p:cNvSpPr/>
            <p:nvPr/>
          </p:nvSpPr>
          <p:spPr>
            <a:xfrm>
              <a:off x="4419804" y="1797024"/>
              <a:ext cx="685" cy="457"/>
            </a:xfrm>
            <a:custGeom>
              <a:avLst/>
              <a:gdLst>
                <a:gd name="connsiteX0" fmla="*/ 0 w 685"/>
                <a:gd name="connsiteY0" fmla="*/ 0 h 457"/>
                <a:gd name="connsiteX1" fmla="*/ 686 w 685"/>
                <a:gd name="connsiteY1" fmla="*/ 457 h 457"/>
                <a:gd name="connsiteX2" fmla="*/ 0 w 685"/>
                <a:gd name="connsiteY2" fmla="*/ 0 h 457"/>
              </a:gdLst>
              <a:ahLst/>
              <a:cxnLst>
                <a:cxn ang="0">
                  <a:pos x="connsiteX0" y="connsiteY0"/>
                </a:cxn>
                <a:cxn ang="0">
                  <a:pos x="connsiteX1" y="connsiteY1"/>
                </a:cxn>
                <a:cxn ang="0">
                  <a:pos x="connsiteX2" y="connsiteY2"/>
                </a:cxn>
              </a:cxnLst>
              <a:rect l="l" t="t" r="r" b="b"/>
              <a:pathLst>
                <a:path w="685" h="457">
                  <a:moveTo>
                    <a:pt x="0" y="0"/>
                  </a:moveTo>
                  <a:cubicBezTo>
                    <a:pt x="229" y="229"/>
                    <a:pt x="457" y="229"/>
                    <a:pt x="686" y="457"/>
                  </a:cubicBezTo>
                  <a:cubicBezTo>
                    <a:pt x="457" y="457"/>
                    <a:pt x="229" y="229"/>
                    <a:pt x="0" y="0"/>
                  </a:cubicBezTo>
                  <a:close/>
                </a:path>
              </a:pathLst>
            </a:custGeom>
            <a:solidFill>
              <a:srgbClr val="FFFFFF"/>
            </a:solidFill>
            <a:ln w="2286" cap="flat">
              <a:noFill/>
              <a:prstDash val="solid"/>
              <a:miter/>
            </a:ln>
          </p:spPr>
          <p:txBody>
            <a:bodyPr rtlCol="0" anchor="ctr"/>
            <a:lstStyle/>
            <a:p>
              <a:endParaRPr lang="en-US"/>
            </a:p>
          </p:txBody>
        </p:sp>
        <p:sp>
          <p:nvSpPr>
            <p:cNvPr id="58" name="Freeform 1620">
              <a:extLst>
                <a:ext uri="{FF2B5EF4-FFF2-40B4-BE49-F238E27FC236}">
                  <a16:creationId xmlns:a16="http://schemas.microsoft.com/office/drawing/2014/main" id="{67BF371B-D570-E73C-D820-EF20D632399B}"/>
                </a:ext>
              </a:extLst>
            </p:cNvPr>
            <p:cNvSpPr/>
            <p:nvPr/>
          </p:nvSpPr>
          <p:spPr>
            <a:xfrm>
              <a:off x="4418661" y="1796567"/>
              <a:ext cx="914" cy="457"/>
            </a:xfrm>
            <a:custGeom>
              <a:avLst/>
              <a:gdLst>
                <a:gd name="connsiteX0" fmla="*/ 0 w 914"/>
                <a:gd name="connsiteY0" fmla="*/ 0 h 457"/>
                <a:gd name="connsiteX1" fmla="*/ 914 w 914"/>
                <a:gd name="connsiteY1" fmla="*/ 457 h 457"/>
                <a:gd name="connsiteX2" fmla="*/ 0 w 914"/>
                <a:gd name="connsiteY2" fmla="*/ 0 h 457"/>
              </a:gdLst>
              <a:ahLst/>
              <a:cxnLst>
                <a:cxn ang="0">
                  <a:pos x="connsiteX0" y="connsiteY0"/>
                </a:cxn>
                <a:cxn ang="0">
                  <a:pos x="connsiteX1" y="connsiteY1"/>
                </a:cxn>
                <a:cxn ang="0">
                  <a:pos x="connsiteX2" y="connsiteY2"/>
                </a:cxn>
              </a:cxnLst>
              <a:rect l="l" t="t" r="r" b="b"/>
              <a:pathLst>
                <a:path w="914" h="457">
                  <a:moveTo>
                    <a:pt x="0" y="0"/>
                  </a:moveTo>
                  <a:cubicBezTo>
                    <a:pt x="229" y="229"/>
                    <a:pt x="457" y="229"/>
                    <a:pt x="914" y="457"/>
                  </a:cubicBezTo>
                  <a:cubicBezTo>
                    <a:pt x="686" y="229"/>
                    <a:pt x="457" y="229"/>
                    <a:pt x="0" y="0"/>
                  </a:cubicBezTo>
                  <a:close/>
                </a:path>
              </a:pathLst>
            </a:custGeom>
            <a:solidFill>
              <a:srgbClr val="FFFFFF"/>
            </a:solidFill>
            <a:ln w="2286" cap="flat">
              <a:noFill/>
              <a:prstDash val="solid"/>
              <a:miter/>
            </a:ln>
          </p:spPr>
          <p:txBody>
            <a:bodyPr rtlCol="0" anchor="ctr"/>
            <a:lstStyle/>
            <a:p>
              <a:endParaRPr lang="en-US"/>
            </a:p>
          </p:txBody>
        </p:sp>
        <p:sp>
          <p:nvSpPr>
            <p:cNvPr id="59" name="Freeform 1621">
              <a:extLst>
                <a:ext uri="{FF2B5EF4-FFF2-40B4-BE49-F238E27FC236}">
                  <a16:creationId xmlns:a16="http://schemas.microsoft.com/office/drawing/2014/main" id="{70B6210B-57ED-E4A8-9AEA-0F0478CCFBC9}"/>
                </a:ext>
              </a:extLst>
            </p:cNvPr>
            <p:cNvSpPr/>
            <p:nvPr/>
          </p:nvSpPr>
          <p:spPr>
            <a:xfrm>
              <a:off x="4425519" y="1803882"/>
              <a:ext cx="228" cy="685"/>
            </a:xfrm>
            <a:custGeom>
              <a:avLst/>
              <a:gdLst>
                <a:gd name="connsiteX0" fmla="*/ 0 w 228"/>
                <a:gd name="connsiteY0" fmla="*/ 0 h 685"/>
                <a:gd name="connsiteX1" fmla="*/ 229 w 228"/>
                <a:gd name="connsiteY1" fmla="*/ 686 h 685"/>
                <a:gd name="connsiteX2" fmla="*/ 0 w 228"/>
                <a:gd name="connsiteY2" fmla="*/ 0 h 685"/>
              </a:gdLst>
              <a:ahLst/>
              <a:cxnLst>
                <a:cxn ang="0">
                  <a:pos x="connsiteX0" y="connsiteY0"/>
                </a:cxn>
                <a:cxn ang="0">
                  <a:pos x="connsiteX1" y="connsiteY1"/>
                </a:cxn>
                <a:cxn ang="0">
                  <a:pos x="connsiteX2" y="connsiteY2"/>
                </a:cxn>
              </a:cxnLst>
              <a:rect l="l" t="t" r="r" b="b"/>
              <a:pathLst>
                <a:path w="228" h="685">
                  <a:moveTo>
                    <a:pt x="0" y="0"/>
                  </a:moveTo>
                  <a:cubicBezTo>
                    <a:pt x="0" y="229"/>
                    <a:pt x="229" y="457"/>
                    <a:pt x="229" y="686"/>
                  </a:cubicBezTo>
                  <a:cubicBezTo>
                    <a:pt x="229" y="457"/>
                    <a:pt x="0" y="229"/>
                    <a:pt x="0" y="0"/>
                  </a:cubicBezTo>
                  <a:close/>
                </a:path>
              </a:pathLst>
            </a:custGeom>
            <a:solidFill>
              <a:srgbClr val="FFFFFF"/>
            </a:solidFill>
            <a:ln w="2286" cap="flat">
              <a:noFill/>
              <a:prstDash val="solid"/>
              <a:miter/>
            </a:ln>
          </p:spPr>
          <p:txBody>
            <a:bodyPr rtlCol="0" anchor="ctr"/>
            <a:lstStyle/>
            <a:p>
              <a:endParaRPr lang="en-US"/>
            </a:p>
          </p:txBody>
        </p:sp>
        <p:sp>
          <p:nvSpPr>
            <p:cNvPr id="60" name="Freeform 1622">
              <a:extLst>
                <a:ext uri="{FF2B5EF4-FFF2-40B4-BE49-F238E27FC236}">
                  <a16:creationId xmlns:a16="http://schemas.microsoft.com/office/drawing/2014/main" id="{FBBC8CEB-543B-A9B5-35DB-923C25791B4F}"/>
                </a:ext>
              </a:extLst>
            </p:cNvPr>
            <p:cNvSpPr/>
            <p:nvPr/>
          </p:nvSpPr>
          <p:spPr>
            <a:xfrm>
              <a:off x="4426434" y="1808454"/>
              <a:ext cx="2286" cy="914"/>
            </a:xfrm>
            <a:custGeom>
              <a:avLst/>
              <a:gdLst>
                <a:gd name="connsiteX0" fmla="*/ 0 w 2286"/>
                <a:gd name="connsiteY0" fmla="*/ 0 h 914"/>
                <a:gd name="connsiteX1" fmla="*/ 0 w 2286"/>
                <a:gd name="connsiteY1" fmla="*/ 914 h 914"/>
                <a:gd name="connsiteX2" fmla="*/ 0 w 2286"/>
                <a:gd name="connsiteY2" fmla="*/ 0 h 914"/>
              </a:gdLst>
              <a:ahLst/>
              <a:cxnLst>
                <a:cxn ang="0">
                  <a:pos x="connsiteX0" y="connsiteY0"/>
                </a:cxn>
                <a:cxn ang="0">
                  <a:pos x="connsiteX1" y="connsiteY1"/>
                </a:cxn>
                <a:cxn ang="0">
                  <a:pos x="connsiteX2" y="connsiteY2"/>
                </a:cxn>
              </a:cxnLst>
              <a:rect l="l" t="t" r="r" b="b"/>
              <a:pathLst>
                <a:path w="2286" h="914">
                  <a:moveTo>
                    <a:pt x="0" y="0"/>
                  </a:moveTo>
                  <a:cubicBezTo>
                    <a:pt x="0" y="229"/>
                    <a:pt x="0" y="686"/>
                    <a:pt x="0" y="914"/>
                  </a:cubicBezTo>
                  <a:cubicBezTo>
                    <a:pt x="0" y="457"/>
                    <a:pt x="0" y="229"/>
                    <a:pt x="0" y="0"/>
                  </a:cubicBezTo>
                  <a:close/>
                </a:path>
              </a:pathLst>
            </a:custGeom>
            <a:solidFill>
              <a:srgbClr val="FFFFFF"/>
            </a:solidFill>
            <a:ln w="2286" cap="flat">
              <a:noFill/>
              <a:prstDash val="solid"/>
              <a:miter/>
            </a:ln>
          </p:spPr>
          <p:txBody>
            <a:bodyPr rtlCol="0" anchor="ctr"/>
            <a:lstStyle/>
            <a:p>
              <a:endParaRPr lang="en-US"/>
            </a:p>
          </p:txBody>
        </p:sp>
        <p:sp>
          <p:nvSpPr>
            <p:cNvPr id="61" name="Freeform 1623">
              <a:extLst>
                <a:ext uri="{FF2B5EF4-FFF2-40B4-BE49-F238E27FC236}">
                  <a16:creationId xmlns:a16="http://schemas.microsoft.com/office/drawing/2014/main" id="{165E88A7-C4AA-8C15-6376-FC437E4BA508}"/>
                </a:ext>
              </a:extLst>
            </p:cNvPr>
            <p:cNvSpPr/>
            <p:nvPr/>
          </p:nvSpPr>
          <p:spPr>
            <a:xfrm>
              <a:off x="4426662" y="1814855"/>
              <a:ext cx="2286" cy="1143"/>
            </a:xfrm>
            <a:custGeom>
              <a:avLst/>
              <a:gdLst>
                <a:gd name="connsiteX0" fmla="*/ 0 w 2286"/>
                <a:gd name="connsiteY0" fmla="*/ 0 h 1143"/>
                <a:gd name="connsiteX1" fmla="*/ 0 w 2286"/>
                <a:gd name="connsiteY1" fmla="*/ 1143 h 1143"/>
                <a:gd name="connsiteX2" fmla="*/ 0 w 2286"/>
                <a:gd name="connsiteY2" fmla="*/ 0 h 1143"/>
              </a:gdLst>
              <a:ahLst/>
              <a:cxnLst>
                <a:cxn ang="0">
                  <a:pos x="connsiteX0" y="connsiteY0"/>
                </a:cxn>
                <a:cxn ang="0">
                  <a:pos x="connsiteX1" y="connsiteY1"/>
                </a:cxn>
                <a:cxn ang="0">
                  <a:pos x="connsiteX2" y="connsiteY2"/>
                </a:cxn>
              </a:cxnLst>
              <a:rect l="l" t="t" r="r" b="b"/>
              <a:pathLst>
                <a:path w="2286" h="1143">
                  <a:moveTo>
                    <a:pt x="0" y="0"/>
                  </a:moveTo>
                  <a:cubicBezTo>
                    <a:pt x="0" y="457"/>
                    <a:pt x="0" y="686"/>
                    <a:pt x="0" y="1143"/>
                  </a:cubicBezTo>
                  <a:cubicBezTo>
                    <a:pt x="0" y="686"/>
                    <a:pt x="0" y="229"/>
                    <a:pt x="0" y="0"/>
                  </a:cubicBezTo>
                  <a:close/>
                </a:path>
              </a:pathLst>
            </a:custGeom>
            <a:solidFill>
              <a:srgbClr val="FFFFFF"/>
            </a:solidFill>
            <a:ln w="2286" cap="flat">
              <a:noFill/>
              <a:prstDash val="solid"/>
              <a:miter/>
            </a:ln>
          </p:spPr>
          <p:txBody>
            <a:bodyPr rtlCol="0" anchor="ctr"/>
            <a:lstStyle/>
            <a:p>
              <a:endParaRPr lang="en-US"/>
            </a:p>
          </p:txBody>
        </p:sp>
        <p:sp>
          <p:nvSpPr>
            <p:cNvPr id="62" name="Freeform 1624">
              <a:extLst>
                <a:ext uri="{FF2B5EF4-FFF2-40B4-BE49-F238E27FC236}">
                  <a16:creationId xmlns:a16="http://schemas.microsoft.com/office/drawing/2014/main" id="{448A1757-B95F-30A5-476B-A4902F712A3C}"/>
                </a:ext>
              </a:extLst>
            </p:cNvPr>
            <p:cNvSpPr/>
            <p:nvPr/>
          </p:nvSpPr>
          <p:spPr>
            <a:xfrm>
              <a:off x="4426662" y="1816455"/>
              <a:ext cx="2286" cy="1143"/>
            </a:xfrm>
            <a:custGeom>
              <a:avLst/>
              <a:gdLst>
                <a:gd name="connsiteX0" fmla="*/ 0 w 2286"/>
                <a:gd name="connsiteY0" fmla="*/ 0 h 1143"/>
                <a:gd name="connsiteX1" fmla="*/ 0 w 2286"/>
                <a:gd name="connsiteY1" fmla="*/ 1143 h 1143"/>
                <a:gd name="connsiteX2" fmla="*/ 0 w 2286"/>
                <a:gd name="connsiteY2" fmla="*/ 0 h 1143"/>
              </a:gdLst>
              <a:ahLst/>
              <a:cxnLst>
                <a:cxn ang="0">
                  <a:pos x="connsiteX0" y="connsiteY0"/>
                </a:cxn>
                <a:cxn ang="0">
                  <a:pos x="connsiteX1" y="connsiteY1"/>
                </a:cxn>
                <a:cxn ang="0">
                  <a:pos x="connsiteX2" y="connsiteY2"/>
                </a:cxn>
              </a:cxnLst>
              <a:rect l="l" t="t" r="r" b="b"/>
              <a:pathLst>
                <a:path w="2286" h="1143">
                  <a:moveTo>
                    <a:pt x="0" y="0"/>
                  </a:moveTo>
                  <a:cubicBezTo>
                    <a:pt x="0" y="457"/>
                    <a:pt x="0" y="686"/>
                    <a:pt x="0" y="1143"/>
                  </a:cubicBezTo>
                  <a:cubicBezTo>
                    <a:pt x="0" y="686"/>
                    <a:pt x="0" y="229"/>
                    <a:pt x="0" y="0"/>
                  </a:cubicBezTo>
                  <a:close/>
                </a:path>
              </a:pathLst>
            </a:custGeom>
            <a:solidFill>
              <a:srgbClr val="FFFFFF"/>
            </a:solidFill>
            <a:ln w="2286" cap="flat">
              <a:noFill/>
              <a:prstDash val="solid"/>
              <a:miter/>
            </a:ln>
          </p:spPr>
          <p:txBody>
            <a:bodyPr rtlCol="0" anchor="ctr"/>
            <a:lstStyle/>
            <a:p>
              <a:endParaRPr lang="en-US"/>
            </a:p>
          </p:txBody>
        </p:sp>
        <p:sp>
          <p:nvSpPr>
            <p:cNvPr id="63" name="Freeform 1625">
              <a:extLst>
                <a:ext uri="{FF2B5EF4-FFF2-40B4-BE49-F238E27FC236}">
                  <a16:creationId xmlns:a16="http://schemas.microsoft.com/office/drawing/2014/main" id="{3C2C319A-6078-FE97-4C54-895F42ED7074}"/>
                </a:ext>
              </a:extLst>
            </p:cNvPr>
            <p:cNvSpPr/>
            <p:nvPr/>
          </p:nvSpPr>
          <p:spPr>
            <a:xfrm>
              <a:off x="4425748" y="1805025"/>
              <a:ext cx="228" cy="685"/>
            </a:xfrm>
            <a:custGeom>
              <a:avLst/>
              <a:gdLst>
                <a:gd name="connsiteX0" fmla="*/ 0 w 228"/>
                <a:gd name="connsiteY0" fmla="*/ 0 h 685"/>
                <a:gd name="connsiteX1" fmla="*/ 229 w 228"/>
                <a:gd name="connsiteY1" fmla="*/ 686 h 685"/>
                <a:gd name="connsiteX2" fmla="*/ 0 w 228"/>
                <a:gd name="connsiteY2" fmla="*/ 0 h 685"/>
              </a:gdLst>
              <a:ahLst/>
              <a:cxnLst>
                <a:cxn ang="0">
                  <a:pos x="connsiteX0" y="connsiteY0"/>
                </a:cxn>
                <a:cxn ang="0">
                  <a:pos x="connsiteX1" y="connsiteY1"/>
                </a:cxn>
                <a:cxn ang="0">
                  <a:pos x="connsiteX2" y="connsiteY2"/>
                </a:cxn>
              </a:cxnLst>
              <a:rect l="l" t="t" r="r" b="b"/>
              <a:pathLst>
                <a:path w="228" h="685">
                  <a:moveTo>
                    <a:pt x="0" y="0"/>
                  </a:moveTo>
                  <a:cubicBezTo>
                    <a:pt x="0" y="229"/>
                    <a:pt x="229" y="457"/>
                    <a:pt x="229" y="686"/>
                  </a:cubicBezTo>
                  <a:cubicBezTo>
                    <a:pt x="229" y="457"/>
                    <a:pt x="229" y="229"/>
                    <a:pt x="0" y="0"/>
                  </a:cubicBezTo>
                  <a:close/>
                </a:path>
              </a:pathLst>
            </a:custGeom>
            <a:solidFill>
              <a:srgbClr val="FFFFFF"/>
            </a:solidFill>
            <a:ln w="2286" cap="flat">
              <a:noFill/>
              <a:prstDash val="solid"/>
              <a:miter/>
            </a:ln>
          </p:spPr>
          <p:txBody>
            <a:bodyPr rtlCol="0" anchor="ctr"/>
            <a:lstStyle/>
            <a:p>
              <a:endParaRPr lang="en-US"/>
            </a:p>
          </p:txBody>
        </p:sp>
        <p:sp>
          <p:nvSpPr>
            <p:cNvPr id="64" name="Freeform 1626">
              <a:extLst>
                <a:ext uri="{FF2B5EF4-FFF2-40B4-BE49-F238E27FC236}">
                  <a16:creationId xmlns:a16="http://schemas.microsoft.com/office/drawing/2014/main" id="{064631E6-199F-3E8C-3E48-0486F357CB49}"/>
                </a:ext>
              </a:extLst>
            </p:cNvPr>
            <p:cNvSpPr/>
            <p:nvPr/>
          </p:nvSpPr>
          <p:spPr>
            <a:xfrm>
              <a:off x="4426205" y="1807083"/>
              <a:ext cx="228" cy="914"/>
            </a:xfrm>
            <a:custGeom>
              <a:avLst/>
              <a:gdLst>
                <a:gd name="connsiteX0" fmla="*/ 0 w 228"/>
                <a:gd name="connsiteY0" fmla="*/ 0 h 914"/>
                <a:gd name="connsiteX1" fmla="*/ 229 w 228"/>
                <a:gd name="connsiteY1" fmla="*/ 914 h 914"/>
                <a:gd name="connsiteX2" fmla="*/ 0 w 228"/>
                <a:gd name="connsiteY2" fmla="*/ 0 h 914"/>
              </a:gdLst>
              <a:ahLst/>
              <a:cxnLst>
                <a:cxn ang="0">
                  <a:pos x="connsiteX0" y="connsiteY0"/>
                </a:cxn>
                <a:cxn ang="0">
                  <a:pos x="connsiteX1" y="connsiteY1"/>
                </a:cxn>
                <a:cxn ang="0">
                  <a:pos x="connsiteX2" y="connsiteY2"/>
                </a:cxn>
              </a:cxnLst>
              <a:rect l="l" t="t" r="r" b="b"/>
              <a:pathLst>
                <a:path w="228" h="914">
                  <a:moveTo>
                    <a:pt x="0" y="0"/>
                  </a:moveTo>
                  <a:cubicBezTo>
                    <a:pt x="0" y="229"/>
                    <a:pt x="0" y="457"/>
                    <a:pt x="229" y="914"/>
                  </a:cubicBezTo>
                  <a:cubicBezTo>
                    <a:pt x="229" y="686"/>
                    <a:pt x="229" y="457"/>
                    <a:pt x="0" y="0"/>
                  </a:cubicBezTo>
                  <a:close/>
                </a:path>
              </a:pathLst>
            </a:custGeom>
            <a:solidFill>
              <a:srgbClr val="FFFFFF"/>
            </a:solidFill>
            <a:ln w="2286" cap="flat">
              <a:noFill/>
              <a:prstDash val="solid"/>
              <a:miter/>
            </a:ln>
          </p:spPr>
          <p:txBody>
            <a:bodyPr rtlCol="0" anchor="ctr"/>
            <a:lstStyle/>
            <a:p>
              <a:endParaRPr lang="en-US"/>
            </a:p>
          </p:txBody>
        </p:sp>
        <p:sp>
          <p:nvSpPr>
            <p:cNvPr id="65" name="Freeform 1627">
              <a:extLst>
                <a:ext uri="{FF2B5EF4-FFF2-40B4-BE49-F238E27FC236}">
                  <a16:creationId xmlns:a16="http://schemas.microsoft.com/office/drawing/2014/main" id="{F580B219-5A57-2399-D237-31D925CED28C}"/>
                </a:ext>
              </a:extLst>
            </p:cNvPr>
            <p:cNvSpPr/>
            <p:nvPr/>
          </p:nvSpPr>
          <p:spPr>
            <a:xfrm>
              <a:off x="4426662" y="1818055"/>
              <a:ext cx="2286" cy="1143"/>
            </a:xfrm>
            <a:custGeom>
              <a:avLst/>
              <a:gdLst>
                <a:gd name="connsiteX0" fmla="*/ 0 w 2286"/>
                <a:gd name="connsiteY0" fmla="*/ 0 h 1143"/>
                <a:gd name="connsiteX1" fmla="*/ 0 w 2286"/>
                <a:gd name="connsiteY1" fmla="*/ 1143 h 1143"/>
                <a:gd name="connsiteX2" fmla="*/ 0 w 2286"/>
                <a:gd name="connsiteY2" fmla="*/ 0 h 1143"/>
              </a:gdLst>
              <a:ahLst/>
              <a:cxnLst>
                <a:cxn ang="0">
                  <a:pos x="connsiteX0" y="connsiteY0"/>
                </a:cxn>
                <a:cxn ang="0">
                  <a:pos x="connsiteX1" y="connsiteY1"/>
                </a:cxn>
                <a:cxn ang="0">
                  <a:pos x="connsiteX2" y="connsiteY2"/>
                </a:cxn>
              </a:cxnLst>
              <a:rect l="l" t="t" r="r" b="b"/>
              <a:pathLst>
                <a:path w="2286" h="1143">
                  <a:moveTo>
                    <a:pt x="0" y="0"/>
                  </a:moveTo>
                  <a:cubicBezTo>
                    <a:pt x="0" y="457"/>
                    <a:pt x="0" y="686"/>
                    <a:pt x="0" y="1143"/>
                  </a:cubicBezTo>
                  <a:cubicBezTo>
                    <a:pt x="0" y="686"/>
                    <a:pt x="0" y="229"/>
                    <a:pt x="0" y="0"/>
                  </a:cubicBezTo>
                  <a:close/>
                </a:path>
              </a:pathLst>
            </a:custGeom>
            <a:solidFill>
              <a:srgbClr val="FFFFFF"/>
            </a:solidFill>
            <a:ln w="2286" cap="flat">
              <a:noFill/>
              <a:prstDash val="solid"/>
              <a:miter/>
            </a:ln>
          </p:spPr>
          <p:txBody>
            <a:bodyPr rtlCol="0" anchor="ctr"/>
            <a:lstStyle/>
            <a:p>
              <a:endParaRPr lang="en-US"/>
            </a:p>
          </p:txBody>
        </p:sp>
        <p:sp>
          <p:nvSpPr>
            <p:cNvPr id="66" name="Freeform 1628">
              <a:extLst>
                <a:ext uri="{FF2B5EF4-FFF2-40B4-BE49-F238E27FC236}">
                  <a16:creationId xmlns:a16="http://schemas.microsoft.com/office/drawing/2014/main" id="{951E67B2-FF9F-3BC6-12D2-147648078E45}"/>
                </a:ext>
              </a:extLst>
            </p:cNvPr>
            <p:cNvSpPr/>
            <p:nvPr/>
          </p:nvSpPr>
          <p:spPr>
            <a:xfrm>
              <a:off x="4426205" y="1805940"/>
              <a:ext cx="228" cy="685"/>
            </a:xfrm>
            <a:custGeom>
              <a:avLst/>
              <a:gdLst>
                <a:gd name="connsiteX0" fmla="*/ 0 w 228"/>
                <a:gd name="connsiteY0" fmla="*/ 0 h 685"/>
                <a:gd name="connsiteX1" fmla="*/ 229 w 228"/>
                <a:gd name="connsiteY1" fmla="*/ 686 h 685"/>
                <a:gd name="connsiteX2" fmla="*/ 0 w 228"/>
                <a:gd name="connsiteY2" fmla="*/ 0 h 685"/>
              </a:gdLst>
              <a:ahLst/>
              <a:cxnLst>
                <a:cxn ang="0">
                  <a:pos x="connsiteX0" y="connsiteY0"/>
                </a:cxn>
                <a:cxn ang="0">
                  <a:pos x="connsiteX1" y="connsiteY1"/>
                </a:cxn>
                <a:cxn ang="0">
                  <a:pos x="connsiteX2" y="connsiteY2"/>
                </a:cxn>
              </a:cxnLst>
              <a:rect l="l" t="t" r="r" b="b"/>
              <a:pathLst>
                <a:path w="228" h="685">
                  <a:moveTo>
                    <a:pt x="0" y="0"/>
                  </a:moveTo>
                  <a:cubicBezTo>
                    <a:pt x="0" y="229"/>
                    <a:pt x="0" y="457"/>
                    <a:pt x="229" y="686"/>
                  </a:cubicBezTo>
                  <a:cubicBezTo>
                    <a:pt x="0" y="686"/>
                    <a:pt x="0" y="457"/>
                    <a:pt x="0" y="0"/>
                  </a:cubicBezTo>
                  <a:close/>
                </a:path>
              </a:pathLst>
            </a:custGeom>
            <a:solidFill>
              <a:srgbClr val="FFFFFF"/>
            </a:solidFill>
            <a:ln w="2286" cap="flat">
              <a:noFill/>
              <a:prstDash val="solid"/>
              <a:miter/>
            </a:ln>
          </p:spPr>
          <p:txBody>
            <a:bodyPr rtlCol="0" anchor="ctr"/>
            <a:lstStyle/>
            <a:p>
              <a:endParaRPr lang="en-US"/>
            </a:p>
          </p:txBody>
        </p:sp>
        <p:sp>
          <p:nvSpPr>
            <p:cNvPr id="67" name="Freeform 1629">
              <a:extLst>
                <a:ext uri="{FF2B5EF4-FFF2-40B4-BE49-F238E27FC236}">
                  <a16:creationId xmlns:a16="http://schemas.microsoft.com/office/drawing/2014/main" id="{6039BA8D-0207-41FF-AFB9-9D2250D364E5}"/>
                </a:ext>
              </a:extLst>
            </p:cNvPr>
            <p:cNvSpPr/>
            <p:nvPr/>
          </p:nvSpPr>
          <p:spPr>
            <a:xfrm>
              <a:off x="3925571" y="1928698"/>
              <a:ext cx="685" cy="2286"/>
            </a:xfrm>
            <a:custGeom>
              <a:avLst/>
              <a:gdLst>
                <a:gd name="connsiteX0" fmla="*/ 686 w 685"/>
                <a:gd name="connsiteY0" fmla="*/ 0 h 2286"/>
                <a:gd name="connsiteX1" fmla="*/ 0 w 685"/>
                <a:gd name="connsiteY1" fmla="*/ 0 h 2286"/>
                <a:gd name="connsiteX2" fmla="*/ 686 w 685"/>
                <a:gd name="connsiteY2" fmla="*/ 0 h 2286"/>
              </a:gdLst>
              <a:ahLst/>
              <a:cxnLst>
                <a:cxn ang="0">
                  <a:pos x="connsiteX0" y="connsiteY0"/>
                </a:cxn>
                <a:cxn ang="0">
                  <a:pos x="connsiteX1" y="connsiteY1"/>
                </a:cxn>
                <a:cxn ang="0">
                  <a:pos x="connsiteX2" y="connsiteY2"/>
                </a:cxn>
              </a:cxnLst>
              <a:rect l="l" t="t" r="r" b="b"/>
              <a:pathLst>
                <a:path w="685" h="2286">
                  <a:moveTo>
                    <a:pt x="686" y="0"/>
                  </a:moveTo>
                  <a:cubicBezTo>
                    <a:pt x="457" y="0"/>
                    <a:pt x="229" y="0"/>
                    <a:pt x="0" y="0"/>
                  </a:cubicBezTo>
                  <a:cubicBezTo>
                    <a:pt x="229" y="0"/>
                    <a:pt x="457" y="0"/>
                    <a:pt x="686" y="0"/>
                  </a:cubicBezTo>
                  <a:close/>
                </a:path>
              </a:pathLst>
            </a:custGeom>
            <a:solidFill>
              <a:srgbClr val="FFFFFF"/>
            </a:solidFill>
            <a:ln w="2286" cap="flat">
              <a:noFill/>
              <a:prstDash val="solid"/>
              <a:miter/>
            </a:ln>
          </p:spPr>
          <p:txBody>
            <a:bodyPr rtlCol="0" anchor="ctr"/>
            <a:lstStyle/>
            <a:p>
              <a:endParaRPr lang="en-US"/>
            </a:p>
          </p:txBody>
        </p:sp>
        <p:sp>
          <p:nvSpPr>
            <p:cNvPr id="68" name="Freeform 1630">
              <a:extLst>
                <a:ext uri="{FF2B5EF4-FFF2-40B4-BE49-F238E27FC236}">
                  <a16:creationId xmlns:a16="http://schemas.microsoft.com/office/drawing/2014/main" id="{A6021628-8CAD-1008-6BCF-643DF606B4A9}"/>
                </a:ext>
              </a:extLst>
            </p:cNvPr>
            <p:cNvSpPr/>
            <p:nvPr/>
          </p:nvSpPr>
          <p:spPr>
            <a:xfrm>
              <a:off x="4344366" y="1908581"/>
              <a:ext cx="914" cy="228"/>
            </a:xfrm>
            <a:custGeom>
              <a:avLst/>
              <a:gdLst>
                <a:gd name="connsiteX0" fmla="*/ 914 w 914"/>
                <a:gd name="connsiteY0" fmla="*/ 229 h 228"/>
                <a:gd name="connsiteX1" fmla="*/ 0 w 914"/>
                <a:gd name="connsiteY1" fmla="*/ 0 h 228"/>
                <a:gd name="connsiteX2" fmla="*/ 914 w 914"/>
                <a:gd name="connsiteY2" fmla="*/ 229 h 228"/>
              </a:gdLst>
              <a:ahLst/>
              <a:cxnLst>
                <a:cxn ang="0">
                  <a:pos x="connsiteX0" y="connsiteY0"/>
                </a:cxn>
                <a:cxn ang="0">
                  <a:pos x="connsiteX1" y="connsiteY1"/>
                </a:cxn>
                <a:cxn ang="0">
                  <a:pos x="connsiteX2" y="connsiteY2"/>
                </a:cxn>
              </a:cxnLst>
              <a:rect l="l" t="t" r="r" b="b"/>
              <a:pathLst>
                <a:path w="914" h="228">
                  <a:moveTo>
                    <a:pt x="914" y="229"/>
                  </a:moveTo>
                  <a:cubicBezTo>
                    <a:pt x="686" y="229"/>
                    <a:pt x="457" y="0"/>
                    <a:pt x="0" y="0"/>
                  </a:cubicBezTo>
                  <a:cubicBezTo>
                    <a:pt x="229" y="229"/>
                    <a:pt x="686" y="229"/>
                    <a:pt x="914" y="229"/>
                  </a:cubicBezTo>
                  <a:close/>
                </a:path>
              </a:pathLst>
            </a:custGeom>
            <a:solidFill>
              <a:srgbClr val="FFFFFF"/>
            </a:solidFill>
            <a:ln w="2286" cap="flat">
              <a:noFill/>
              <a:prstDash val="solid"/>
              <a:miter/>
            </a:ln>
          </p:spPr>
          <p:txBody>
            <a:bodyPr rtlCol="0" anchor="ctr"/>
            <a:lstStyle/>
            <a:p>
              <a:endParaRPr lang="en-US"/>
            </a:p>
          </p:txBody>
        </p:sp>
        <p:sp>
          <p:nvSpPr>
            <p:cNvPr id="69" name="Freeform 1631">
              <a:extLst>
                <a:ext uri="{FF2B5EF4-FFF2-40B4-BE49-F238E27FC236}">
                  <a16:creationId xmlns:a16="http://schemas.microsoft.com/office/drawing/2014/main" id="{3DF98C86-24D9-9875-38E2-92A8E8906325}"/>
                </a:ext>
              </a:extLst>
            </p:cNvPr>
            <p:cNvSpPr/>
            <p:nvPr/>
          </p:nvSpPr>
          <p:spPr>
            <a:xfrm>
              <a:off x="4404259" y="1846859"/>
              <a:ext cx="228" cy="2057"/>
            </a:xfrm>
            <a:custGeom>
              <a:avLst/>
              <a:gdLst>
                <a:gd name="connsiteX0" fmla="*/ 229 w 228"/>
                <a:gd name="connsiteY0" fmla="*/ 0 h 2057"/>
                <a:gd name="connsiteX1" fmla="*/ 0 w 228"/>
                <a:gd name="connsiteY1" fmla="*/ 2057 h 2057"/>
                <a:gd name="connsiteX2" fmla="*/ 229 w 228"/>
                <a:gd name="connsiteY2" fmla="*/ 0 h 2057"/>
              </a:gdLst>
              <a:ahLst/>
              <a:cxnLst>
                <a:cxn ang="0">
                  <a:pos x="connsiteX0" y="connsiteY0"/>
                </a:cxn>
                <a:cxn ang="0">
                  <a:pos x="connsiteX1" y="connsiteY1"/>
                </a:cxn>
                <a:cxn ang="0">
                  <a:pos x="connsiteX2" y="connsiteY2"/>
                </a:cxn>
              </a:cxnLst>
              <a:rect l="l" t="t" r="r" b="b"/>
              <a:pathLst>
                <a:path w="228" h="2057">
                  <a:moveTo>
                    <a:pt x="229" y="0"/>
                  </a:moveTo>
                  <a:cubicBezTo>
                    <a:pt x="229" y="686"/>
                    <a:pt x="0" y="1372"/>
                    <a:pt x="0" y="2057"/>
                  </a:cubicBezTo>
                  <a:cubicBezTo>
                    <a:pt x="229" y="1600"/>
                    <a:pt x="229" y="686"/>
                    <a:pt x="229" y="0"/>
                  </a:cubicBezTo>
                  <a:close/>
                </a:path>
              </a:pathLst>
            </a:custGeom>
            <a:solidFill>
              <a:srgbClr val="FFFFFF"/>
            </a:solidFill>
            <a:ln w="2286" cap="flat">
              <a:noFill/>
              <a:prstDash val="solid"/>
              <a:miter/>
            </a:ln>
          </p:spPr>
          <p:txBody>
            <a:bodyPr rtlCol="0" anchor="ctr"/>
            <a:lstStyle/>
            <a:p>
              <a:endParaRPr lang="en-US"/>
            </a:p>
          </p:txBody>
        </p:sp>
        <p:sp>
          <p:nvSpPr>
            <p:cNvPr id="70" name="Freeform 1632">
              <a:extLst>
                <a:ext uri="{FF2B5EF4-FFF2-40B4-BE49-F238E27FC236}">
                  <a16:creationId xmlns:a16="http://schemas.microsoft.com/office/drawing/2014/main" id="{4656B640-516C-2B0A-A370-2EDF68A766EC}"/>
                </a:ext>
              </a:extLst>
            </p:cNvPr>
            <p:cNvSpPr/>
            <p:nvPr/>
          </p:nvSpPr>
          <p:spPr>
            <a:xfrm>
              <a:off x="4347567" y="1909267"/>
              <a:ext cx="1600" cy="228"/>
            </a:xfrm>
            <a:custGeom>
              <a:avLst/>
              <a:gdLst>
                <a:gd name="connsiteX0" fmla="*/ 1600 w 1600"/>
                <a:gd name="connsiteY0" fmla="*/ 229 h 228"/>
                <a:gd name="connsiteX1" fmla="*/ 0 w 1600"/>
                <a:gd name="connsiteY1" fmla="*/ 0 h 228"/>
                <a:gd name="connsiteX2" fmla="*/ 1600 w 1600"/>
                <a:gd name="connsiteY2" fmla="*/ 229 h 228"/>
              </a:gdLst>
              <a:ahLst/>
              <a:cxnLst>
                <a:cxn ang="0">
                  <a:pos x="connsiteX0" y="connsiteY0"/>
                </a:cxn>
                <a:cxn ang="0">
                  <a:pos x="connsiteX1" y="connsiteY1"/>
                </a:cxn>
                <a:cxn ang="0">
                  <a:pos x="connsiteX2" y="connsiteY2"/>
                </a:cxn>
              </a:cxnLst>
              <a:rect l="l" t="t" r="r" b="b"/>
              <a:pathLst>
                <a:path w="1600" h="228">
                  <a:moveTo>
                    <a:pt x="1600" y="229"/>
                  </a:moveTo>
                  <a:cubicBezTo>
                    <a:pt x="1143" y="229"/>
                    <a:pt x="457" y="0"/>
                    <a:pt x="0" y="0"/>
                  </a:cubicBezTo>
                  <a:cubicBezTo>
                    <a:pt x="457" y="0"/>
                    <a:pt x="914" y="0"/>
                    <a:pt x="1600" y="229"/>
                  </a:cubicBezTo>
                  <a:close/>
                </a:path>
              </a:pathLst>
            </a:custGeom>
            <a:solidFill>
              <a:srgbClr val="FFFFFF"/>
            </a:solidFill>
            <a:ln w="2286" cap="flat">
              <a:noFill/>
              <a:prstDash val="solid"/>
              <a:miter/>
            </a:ln>
          </p:spPr>
          <p:txBody>
            <a:bodyPr rtlCol="0" anchor="ctr"/>
            <a:lstStyle/>
            <a:p>
              <a:endParaRPr lang="en-US"/>
            </a:p>
          </p:txBody>
        </p:sp>
        <p:sp>
          <p:nvSpPr>
            <p:cNvPr id="71" name="Freeform 1633">
              <a:extLst>
                <a:ext uri="{FF2B5EF4-FFF2-40B4-BE49-F238E27FC236}">
                  <a16:creationId xmlns:a16="http://schemas.microsoft.com/office/drawing/2014/main" id="{096A7294-9B6B-71DB-F131-62D2F40F2C1C}"/>
                </a:ext>
              </a:extLst>
            </p:cNvPr>
            <p:cNvSpPr/>
            <p:nvPr/>
          </p:nvSpPr>
          <p:spPr>
            <a:xfrm>
              <a:off x="4345966" y="1908810"/>
              <a:ext cx="914" cy="228"/>
            </a:xfrm>
            <a:custGeom>
              <a:avLst/>
              <a:gdLst>
                <a:gd name="connsiteX0" fmla="*/ 914 w 914"/>
                <a:gd name="connsiteY0" fmla="*/ 229 h 228"/>
                <a:gd name="connsiteX1" fmla="*/ 0 w 914"/>
                <a:gd name="connsiteY1" fmla="*/ 0 h 228"/>
                <a:gd name="connsiteX2" fmla="*/ 914 w 914"/>
                <a:gd name="connsiteY2" fmla="*/ 229 h 228"/>
              </a:gdLst>
              <a:ahLst/>
              <a:cxnLst>
                <a:cxn ang="0">
                  <a:pos x="connsiteX0" y="connsiteY0"/>
                </a:cxn>
                <a:cxn ang="0">
                  <a:pos x="connsiteX1" y="connsiteY1"/>
                </a:cxn>
                <a:cxn ang="0">
                  <a:pos x="connsiteX2" y="connsiteY2"/>
                </a:cxn>
              </a:cxnLst>
              <a:rect l="l" t="t" r="r" b="b"/>
              <a:pathLst>
                <a:path w="914" h="228">
                  <a:moveTo>
                    <a:pt x="914" y="229"/>
                  </a:moveTo>
                  <a:cubicBezTo>
                    <a:pt x="457" y="229"/>
                    <a:pt x="229" y="229"/>
                    <a:pt x="0" y="0"/>
                  </a:cubicBezTo>
                  <a:cubicBezTo>
                    <a:pt x="229" y="229"/>
                    <a:pt x="686" y="229"/>
                    <a:pt x="914" y="229"/>
                  </a:cubicBezTo>
                  <a:close/>
                </a:path>
              </a:pathLst>
            </a:custGeom>
            <a:solidFill>
              <a:srgbClr val="FFFFFF"/>
            </a:solidFill>
            <a:ln w="2286" cap="flat">
              <a:noFill/>
              <a:prstDash val="solid"/>
              <a:miter/>
            </a:ln>
          </p:spPr>
          <p:txBody>
            <a:bodyPr rtlCol="0" anchor="ctr"/>
            <a:lstStyle/>
            <a:p>
              <a:endParaRPr lang="en-US"/>
            </a:p>
          </p:txBody>
        </p:sp>
        <p:sp>
          <p:nvSpPr>
            <p:cNvPr id="72" name="Freeform 1634">
              <a:extLst>
                <a:ext uri="{FF2B5EF4-FFF2-40B4-BE49-F238E27FC236}">
                  <a16:creationId xmlns:a16="http://schemas.microsoft.com/office/drawing/2014/main" id="{B3A96F80-9A6A-85FA-87FA-49CA79336F06}"/>
                </a:ext>
              </a:extLst>
            </p:cNvPr>
            <p:cNvSpPr/>
            <p:nvPr/>
          </p:nvSpPr>
          <p:spPr>
            <a:xfrm>
              <a:off x="4404031" y="1849831"/>
              <a:ext cx="228" cy="2743"/>
            </a:xfrm>
            <a:custGeom>
              <a:avLst/>
              <a:gdLst>
                <a:gd name="connsiteX0" fmla="*/ 229 w 228"/>
                <a:gd name="connsiteY0" fmla="*/ 0 h 2743"/>
                <a:gd name="connsiteX1" fmla="*/ 0 w 228"/>
                <a:gd name="connsiteY1" fmla="*/ 2743 h 2743"/>
                <a:gd name="connsiteX2" fmla="*/ 229 w 228"/>
                <a:gd name="connsiteY2" fmla="*/ 0 h 2743"/>
              </a:gdLst>
              <a:ahLst/>
              <a:cxnLst>
                <a:cxn ang="0">
                  <a:pos x="connsiteX0" y="connsiteY0"/>
                </a:cxn>
                <a:cxn ang="0">
                  <a:pos x="connsiteX1" y="connsiteY1"/>
                </a:cxn>
                <a:cxn ang="0">
                  <a:pos x="connsiteX2" y="connsiteY2"/>
                </a:cxn>
              </a:cxnLst>
              <a:rect l="l" t="t" r="r" b="b"/>
              <a:pathLst>
                <a:path w="228" h="2743">
                  <a:moveTo>
                    <a:pt x="229" y="0"/>
                  </a:moveTo>
                  <a:cubicBezTo>
                    <a:pt x="229" y="914"/>
                    <a:pt x="0" y="1829"/>
                    <a:pt x="0" y="2743"/>
                  </a:cubicBezTo>
                  <a:cubicBezTo>
                    <a:pt x="0" y="1829"/>
                    <a:pt x="229" y="914"/>
                    <a:pt x="229" y="0"/>
                  </a:cubicBezTo>
                  <a:close/>
                </a:path>
              </a:pathLst>
            </a:custGeom>
            <a:solidFill>
              <a:srgbClr val="FFFFFF"/>
            </a:solidFill>
            <a:ln w="2286" cap="flat">
              <a:noFill/>
              <a:prstDash val="solid"/>
              <a:miter/>
            </a:ln>
          </p:spPr>
          <p:txBody>
            <a:bodyPr rtlCol="0" anchor="ctr"/>
            <a:lstStyle/>
            <a:p>
              <a:endParaRPr lang="en-US"/>
            </a:p>
          </p:txBody>
        </p:sp>
        <p:sp>
          <p:nvSpPr>
            <p:cNvPr id="73" name="Freeform 1635">
              <a:extLst>
                <a:ext uri="{FF2B5EF4-FFF2-40B4-BE49-F238E27FC236}">
                  <a16:creationId xmlns:a16="http://schemas.microsoft.com/office/drawing/2014/main" id="{72173276-BBAC-BC42-1244-3D1F6042FBE4}"/>
                </a:ext>
              </a:extLst>
            </p:cNvPr>
            <p:cNvSpPr/>
            <p:nvPr/>
          </p:nvSpPr>
          <p:spPr>
            <a:xfrm>
              <a:off x="4405174" y="1838858"/>
              <a:ext cx="2286" cy="1600"/>
            </a:xfrm>
            <a:custGeom>
              <a:avLst/>
              <a:gdLst>
                <a:gd name="connsiteX0" fmla="*/ 0 w 2286"/>
                <a:gd name="connsiteY0" fmla="*/ 0 h 1600"/>
                <a:gd name="connsiteX1" fmla="*/ 0 w 2286"/>
                <a:gd name="connsiteY1" fmla="*/ 1600 h 1600"/>
                <a:gd name="connsiteX2" fmla="*/ 0 w 2286"/>
                <a:gd name="connsiteY2" fmla="*/ 0 h 1600"/>
              </a:gdLst>
              <a:ahLst/>
              <a:cxnLst>
                <a:cxn ang="0">
                  <a:pos x="connsiteX0" y="connsiteY0"/>
                </a:cxn>
                <a:cxn ang="0">
                  <a:pos x="connsiteX1" y="connsiteY1"/>
                </a:cxn>
                <a:cxn ang="0">
                  <a:pos x="connsiteX2" y="connsiteY2"/>
                </a:cxn>
              </a:cxnLst>
              <a:rect l="l" t="t" r="r" b="b"/>
              <a:pathLst>
                <a:path w="2286" h="1600">
                  <a:moveTo>
                    <a:pt x="0" y="0"/>
                  </a:moveTo>
                  <a:cubicBezTo>
                    <a:pt x="0" y="457"/>
                    <a:pt x="0" y="1143"/>
                    <a:pt x="0" y="1600"/>
                  </a:cubicBezTo>
                  <a:cubicBezTo>
                    <a:pt x="0" y="1143"/>
                    <a:pt x="0" y="457"/>
                    <a:pt x="0" y="0"/>
                  </a:cubicBezTo>
                  <a:close/>
                </a:path>
              </a:pathLst>
            </a:custGeom>
            <a:solidFill>
              <a:srgbClr val="FFFFFF"/>
            </a:solidFill>
            <a:ln w="2286" cap="flat">
              <a:noFill/>
              <a:prstDash val="solid"/>
              <a:miter/>
            </a:ln>
          </p:spPr>
          <p:txBody>
            <a:bodyPr rtlCol="0" anchor="ctr"/>
            <a:lstStyle/>
            <a:p>
              <a:endParaRPr lang="en-US"/>
            </a:p>
          </p:txBody>
        </p:sp>
        <p:sp>
          <p:nvSpPr>
            <p:cNvPr id="74" name="Freeform 1636">
              <a:extLst>
                <a:ext uri="{FF2B5EF4-FFF2-40B4-BE49-F238E27FC236}">
                  <a16:creationId xmlns:a16="http://schemas.microsoft.com/office/drawing/2014/main" id="{21E494F7-E815-70E6-B817-917B2A6C4D59}"/>
                </a:ext>
              </a:extLst>
            </p:cNvPr>
            <p:cNvSpPr/>
            <p:nvPr/>
          </p:nvSpPr>
          <p:spPr>
            <a:xfrm>
              <a:off x="4404945" y="1841601"/>
              <a:ext cx="2286" cy="1371"/>
            </a:xfrm>
            <a:custGeom>
              <a:avLst/>
              <a:gdLst>
                <a:gd name="connsiteX0" fmla="*/ 0 w 2286"/>
                <a:gd name="connsiteY0" fmla="*/ 0 h 1371"/>
                <a:gd name="connsiteX1" fmla="*/ 0 w 2286"/>
                <a:gd name="connsiteY1" fmla="*/ 1372 h 1371"/>
                <a:gd name="connsiteX2" fmla="*/ 0 w 2286"/>
                <a:gd name="connsiteY2" fmla="*/ 0 h 1371"/>
              </a:gdLst>
              <a:ahLst/>
              <a:cxnLst>
                <a:cxn ang="0">
                  <a:pos x="connsiteX0" y="connsiteY0"/>
                </a:cxn>
                <a:cxn ang="0">
                  <a:pos x="connsiteX1" y="connsiteY1"/>
                </a:cxn>
                <a:cxn ang="0">
                  <a:pos x="connsiteX2" y="connsiteY2"/>
                </a:cxn>
              </a:cxnLst>
              <a:rect l="l" t="t" r="r" b="b"/>
              <a:pathLst>
                <a:path w="2286" h="1371">
                  <a:moveTo>
                    <a:pt x="0" y="0"/>
                  </a:moveTo>
                  <a:cubicBezTo>
                    <a:pt x="0" y="457"/>
                    <a:pt x="0" y="914"/>
                    <a:pt x="0" y="1372"/>
                  </a:cubicBezTo>
                  <a:cubicBezTo>
                    <a:pt x="0" y="914"/>
                    <a:pt x="0" y="457"/>
                    <a:pt x="0" y="0"/>
                  </a:cubicBezTo>
                  <a:close/>
                </a:path>
              </a:pathLst>
            </a:custGeom>
            <a:solidFill>
              <a:srgbClr val="FFFFFF"/>
            </a:solidFill>
            <a:ln w="2286" cap="flat">
              <a:noFill/>
              <a:prstDash val="solid"/>
              <a:miter/>
            </a:ln>
          </p:spPr>
          <p:txBody>
            <a:bodyPr rtlCol="0" anchor="ctr"/>
            <a:lstStyle/>
            <a:p>
              <a:endParaRPr lang="en-US"/>
            </a:p>
          </p:txBody>
        </p:sp>
        <p:sp>
          <p:nvSpPr>
            <p:cNvPr id="75" name="Freeform 1637">
              <a:extLst>
                <a:ext uri="{FF2B5EF4-FFF2-40B4-BE49-F238E27FC236}">
                  <a16:creationId xmlns:a16="http://schemas.microsoft.com/office/drawing/2014/main" id="{6FC946E7-8B9B-48E9-B51E-509E46545F4E}"/>
                </a:ext>
              </a:extLst>
            </p:cNvPr>
            <p:cNvSpPr/>
            <p:nvPr/>
          </p:nvSpPr>
          <p:spPr>
            <a:xfrm>
              <a:off x="4405174" y="1836801"/>
              <a:ext cx="2286" cy="914"/>
            </a:xfrm>
            <a:custGeom>
              <a:avLst/>
              <a:gdLst>
                <a:gd name="connsiteX0" fmla="*/ 0 w 2286"/>
                <a:gd name="connsiteY0" fmla="*/ 0 h 914"/>
                <a:gd name="connsiteX1" fmla="*/ 0 w 2286"/>
                <a:gd name="connsiteY1" fmla="*/ 914 h 914"/>
                <a:gd name="connsiteX2" fmla="*/ 0 w 2286"/>
                <a:gd name="connsiteY2" fmla="*/ 0 h 914"/>
              </a:gdLst>
              <a:ahLst/>
              <a:cxnLst>
                <a:cxn ang="0">
                  <a:pos x="connsiteX0" y="connsiteY0"/>
                </a:cxn>
                <a:cxn ang="0">
                  <a:pos x="connsiteX1" y="connsiteY1"/>
                </a:cxn>
                <a:cxn ang="0">
                  <a:pos x="connsiteX2" y="connsiteY2"/>
                </a:cxn>
              </a:cxnLst>
              <a:rect l="l" t="t" r="r" b="b"/>
              <a:pathLst>
                <a:path w="2286" h="914">
                  <a:moveTo>
                    <a:pt x="0" y="0"/>
                  </a:moveTo>
                  <a:cubicBezTo>
                    <a:pt x="0" y="229"/>
                    <a:pt x="0" y="686"/>
                    <a:pt x="0" y="914"/>
                  </a:cubicBezTo>
                  <a:cubicBezTo>
                    <a:pt x="0" y="686"/>
                    <a:pt x="0" y="457"/>
                    <a:pt x="0" y="0"/>
                  </a:cubicBezTo>
                  <a:close/>
                </a:path>
              </a:pathLst>
            </a:custGeom>
            <a:solidFill>
              <a:srgbClr val="FFFFFF"/>
            </a:solidFill>
            <a:ln w="2286" cap="flat">
              <a:noFill/>
              <a:prstDash val="solid"/>
              <a:miter/>
            </a:ln>
          </p:spPr>
          <p:txBody>
            <a:bodyPr rtlCol="0" anchor="ctr"/>
            <a:lstStyle/>
            <a:p>
              <a:endParaRPr lang="en-US"/>
            </a:p>
          </p:txBody>
        </p:sp>
        <p:sp>
          <p:nvSpPr>
            <p:cNvPr id="76" name="Freeform 1638">
              <a:extLst>
                <a:ext uri="{FF2B5EF4-FFF2-40B4-BE49-F238E27FC236}">
                  <a16:creationId xmlns:a16="http://schemas.microsoft.com/office/drawing/2014/main" id="{1E208171-DA58-C862-96AB-E09494FB4746}"/>
                </a:ext>
              </a:extLst>
            </p:cNvPr>
            <p:cNvSpPr/>
            <p:nvPr/>
          </p:nvSpPr>
          <p:spPr>
            <a:xfrm>
              <a:off x="4404488" y="1844116"/>
              <a:ext cx="228" cy="2286"/>
            </a:xfrm>
            <a:custGeom>
              <a:avLst/>
              <a:gdLst>
                <a:gd name="connsiteX0" fmla="*/ 229 w 228"/>
                <a:gd name="connsiteY0" fmla="*/ 0 h 2286"/>
                <a:gd name="connsiteX1" fmla="*/ 0 w 228"/>
                <a:gd name="connsiteY1" fmla="*/ 2286 h 2286"/>
                <a:gd name="connsiteX2" fmla="*/ 229 w 228"/>
                <a:gd name="connsiteY2" fmla="*/ 0 h 2286"/>
              </a:gdLst>
              <a:ahLst/>
              <a:cxnLst>
                <a:cxn ang="0">
                  <a:pos x="connsiteX0" y="connsiteY0"/>
                </a:cxn>
                <a:cxn ang="0">
                  <a:pos x="connsiteX1" y="connsiteY1"/>
                </a:cxn>
                <a:cxn ang="0">
                  <a:pos x="connsiteX2" y="connsiteY2"/>
                </a:cxn>
              </a:cxnLst>
              <a:rect l="l" t="t" r="r" b="b"/>
              <a:pathLst>
                <a:path w="228" h="2286">
                  <a:moveTo>
                    <a:pt x="229" y="0"/>
                  </a:moveTo>
                  <a:cubicBezTo>
                    <a:pt x="229" y="686"/>
                    <a:pt x="0" y="1372"/>
                    <a:pt x="0" y="2286"/>
                  </a:cubicBezTo>
                  <a:cubicBezTo>
                    <a:pt x="229" y="1372"/>
                    <a:pt x="229" y="686"/>
                    <a:pt x="229" y="0"/>
                  </a:cubicBezTo>
                  <a:close/>
                </a:path>
              </a:pathLst>
            </a:custGeom>
            <a:solidFill>
              <a:srgbClr val="FFFFFF"/>
            </a:solidFill>
            <a:ln w="2286" cap="flat">
              <a:noFill/>
              <a:prstDash val="solid"/>
              <a:miter/>
            </a:ln>
          </p:spPr>
          <p:txBody>
            <a:bodyPr rtlCol="0" anchor="ctr"/>
            <a:lstStyle/>
            <a:p>
              <a:endParaRPr lang="en-US"/>
            </a:p>
          </p:txBody>
        </p:sp>
        <p:sp>
          <p:nvSpPr>
            <p:cNvPr id="77" name="Freeform 1639">
              <a:extLst>
                <a:ext uri="{FF2B5EF4-FFF2-40B4-BE49-F238E27FC236}">
                  <a16:creationId xmlns:a16="http://schemas.microsoft.com/office/drawing/2014/main" id="{FB16E478-7D46-CB6D-0482-C2605D7ECFA1}"/>
                </a:ext>
              </a:extLst>
            </p:cNvPr>
            <p:cNvSpPr/>
            <p:nvPr/>
          </p:nvSpPr>
          <p:spPr>
            <a:xfrm>
              <a:off x="4342995" y="1908352"/>
              <a:ext cx="685" cy="228"/>
            </a:xfrm>
            <a:custGeom>
              <a:avLst/>
              <a:gdLst>
                <a:gd name="connsiteX0" fmla="*/ 686 w 685"/>
                <a:gd name="connsiteY0" fmla="*/ 229 h 228"/>
                <a:gd name="connsiteX1" fmla="*/ 0 w 685"/>
                <a:gd name="connsiteY1" fmla="*/ 0 h 228"/>
                <a:gd name="connsiteX2" fmla="*/ 686 w 685"/>
                <a:gd name="connsiteY2" fmla="*/ 229 h 228"/>
              </a:gdLst>
              <a:ahLst/>
              <a:cxnLst>
                <a:cxn ang="0">
                  <a:pos x="connsiteX0" y="connsiteY0"/>
                </a:cxn>
                <a:cxn ang="0">
                  <a:pos x="connsiteX1" y="connsiteY1"/>
                </a:cxn>
                <a:cxn ang="0">
                  <a:pos x="connsiteX2" y="connsiteY2"/>
                </a:cxn>
              </a:cxnLst>
              <a:rect l="l" t="t" r="r" b="b"/>
              <a:pathLst>
                <a:path w="685" h="228">
                  <a:moveTo>
                    <a:pt x="686" y="229"/>
                  </a:moveTo>
                  <a:cubicBezTo>
                    <a:pt x="457" y="229"/>
                    <a:pt x="229" y="0"/>
                    <a:pt x="0" y="0"/>
                  </a:cubicBezTo>
                  <a:cubicBezTo>
                    <a:pt x="229" y="0"/>
                    <a:pt x="457" y="0"/>
                    <a:pt x="686" y="229"/>
                  </a:cubicBezTo>
                  <a:close/>
                </a:path>
              </a:pathLst>
            </a:custGeom>
            <a:solidFill>
              <a:srgbClr val="FFFFFF"/>
            </a:solidFill>
            <a:ln w="2286" cap="flat">
              <a:noFill/>
              <a:prstDash val="solid"/>
              <a:miter/>
            </a:ln>
          </p:spPr>
          <p:txBody>
            <a:bodyPr rtlCol="0" anchor="ctr"/>
            <a:lstStyle/>
            <a:p>
              <a:endParaRPr lang="en-US"/>
            </a:p>
          </p:txBody>
        </p:sp>
        <p:sp>
          <p:nvSpPr>
            <p:cNvPr id="78" name="Freeform 1640">
              <a:extLst>
                <a:ext uri="{FF2B5EF4-FFF2-40B4-BE49-F238E27FC236}">
                  <a16:creationId xmlns:a16="http://schemas.microsoft.com/office/drawing/2014/main" id="{D1E28A15-702B-A4E2-AE44-9444E7A830BF}"/>
                </a:ext>
              </a:extLst>
            </p:cNvPr>
            <p:cNvSpPr/>
            <p:nvPr/>
          </p:nvSpPr>
          <p:spPr>
            <a:xfrm>
              <a:off x="4426434" y="1809369"/>
              <a:ext cx="228" cy="5029"/>
            </a:xfrm>
            <a:custGeom>
              <a:avLst/>
              <a:gdLst>
                <a:gd name="connsiteX0" fmla="*/ 229 w 228"/>
                <a:gd name="connsiteY0" fmla="*/ 5029 h 5029"/>
                <a:gd name="connsiteX1" fmla="*/ 0 w 228"/>
                <a:gd name="connsiteY1" fmla="*/ 0 h 5029"/>
                <a:gd name="connsiteX2" fmla="*/ 229 w 228"/>
                <a:gd name="connsiteY2" fmla="*/ 5029 h 5029"/>
              </a:gdLst>
              <a:ahLst/>
              <a:cxnLst>
                <a:cxn ang="0">
                  <a:pos x="connsiteX0" y="connsiteY0"/>
                </a:cxn>
                <a:cxn ang="0">
                  <a:pos x="connsiteX1" y="connsiteY1"/>
                </a:cxn>
                <a:cxn ang="0">
                  <a:pos x="connsiteX2" y="connsiteY2"/>
                </a:cxn>
              </a:cxnLst>
              <a:rect l="l" t="t" r="r" b="b"/>
              <a:pathLst>
                <a:path w="228" h="5029">
                  <a:moveTo>
                    <a:pt x="229" y="5029"/>
                  </a:moveTo>
                  <a:cubicBezTo>
                    <a:pt x="229" y="3200"/>
                    <a:pt x="229" y="1600"/>
                    <a:pt x="0" y="0"/>
                  </a:cubicBezTo>
                  <a:cubicBezTo>
                    <a:pt x="229" y="1600"/>
                    <a:pt x="229" y="3200"/>
                    <a:pt x="229" y="5029"/>
                  </a:cubicBezTo>
                  <a:close/>
                </a:path>
              </a:pathLst>
            </a:custGeom>
            <a:solidFill>
              <a:srgbClr val="FFFFFF"/>
            </a:solidFill>
            <a:ln w="2286" cap="flat">
              <a:noFill/>
              <a:prstDash val="solid"/>
              <a:miter/>
            </a:ln>
          </p:spPr>
          <p:txBody>
            <a:bodyPr rtlCol="0" anchor="ctr"/>
            <a:lstStyle/>
            <a:p>
              <a:endParaRPr lang="en-US"/>
            </a:p>
          </p:txBody>
        </p:sp>
        <p:sp>
          <p:nvSpPr>
            <p:cNvPr id="79" name="Freeform 1641">
              <a:extLst>
                <a:ext uri="{FF2B5EF4-FFF2-40B4-BE49-F238E27FC236}">
                  <a16:creationId xmlns:a16="http://schemas.microsoft.com/office/drawing/2014/main" id="{367A8C39-DE4B-40C7-96AA-E15D8D89F642}"/>
                </a:ext>
              </a:extLst>
            </p:cNvPr>
            <p:cNvSpPr/>
            <p:nvPr/>
          </p:nvSpPr>
          <p:spPr>
            <a:xfrm>
              <a:off x="3885783" y="1789037"/>
              <a:ext cx="531735" cy="140527"/>
            </a:xfrm>
            <a:custGeom>
              <a:avLst/>
              <a:gdLst>
                <a:gd name="connsiteX0" fmla="*/ 6870 w 531735"/>
                <a:gd name="connsiteY0" fmla="*/ 117715 h 140527"/>
                <a:gd name="connsiteX1" fmla="*/ 6641 w 531735"/>
                <a:gd name="connsiteY1" fmla="*/ 116572 h 140527"/>
                <a:gd name="connsiteX2" fmla="*/ 97852 w 531735"/>
                <a:gd name="connsiteY2" fmla="*/ 135774 h 140527"/>
                <a:gd name="connsiteX3" fmla="*/ 158660 w 531735"/>
                <a:gd name="connsiteY3" fmla="*/ 137375 h 140527"/>
                <a:gd name="connsiteX4" fmla="*/ 226554 w 531735"/>
                <a:gd name="connsiteY4" fmla="*/ 139203 h 140527"/>
                <a:gd name="connsiteX5" fmla="*/ 448753 w 531735"/>
                <a:gd name="connsiteY5" fmla="*/ 111086 h 140527"/>
                <a:gd name="connsiteX6" fmla="*/ 448753 w 531735"/>
                <a:gd name="connsiteY6" fmla="*/ 111086 h 140527"/>
                <a:gd name="connsiteX7" fmla="*/ 448296 w 531735"/>
                <a:gd name="connsiteY7" fmla="*/ 104456 h 140527"/>
                <a:gd name="connsiteX8" fmla="*/ 445553 w 531735"/>
                <a:gd name="connsiteY8" fmla="*/ 38848 h 140527"/>
                <a:gd name="connsiteX9" fmla="*/ 468184 w 531735"/>
                <a:gd name="connsiteY9" fmla="*/ 25589 h 140527"/>
                <a:gd name="connsiteX10" fmla="*/ 480757 w 531735"/>
                <a:gd name="connsiteY10" fmla="*/ 23989 h 140527"/>
                <a:gd name="connsiteX11" fmla="*/ 519162 w 531735"/>
                <a:gd name="connsiteY11" fmla="*/ 38619 h 140527"/>
                <a:gd name="connsiteX12" fmla="*/ 518934 w 531735"/>
                <a:gd name="connsiteY12" fmla="*/ 37934 h 140527"/>
                <a:gd name="connsiteX13" fmla="*/ 526249 w 531735"/>
                <a:gd name="connsiteY13" fmla="*/ 5244 h 140527"/>
                <a:gd name="connsiteX14" fmla="*/ 531735 w 531735"/>
                <a:gd name="connsiteY14" fmla="*/ 6844 h 140527"/>
                <a:gd name="connsiteX15" fmla="*/ 519848 w 531735"/>
                <a:gd name="connsiteY15" fmla="*/ 4101 h 140527"/>
                <a:gd name="connsiteX16" fmla="*/ 410120 w 531735"/>
                <a:gd name="connsiteY16" fmla="*/ 900 h 140527"/>
                <a:gd name="connsiteX17" fmla="*/ 18071 w 531735"/>
                <a:gd name="connsiteY17" fmla="*/ 5472 h 140527"/>
                <a:gd name="connsiteX18" fmla="*/ 12 w 531735"/>
                <a:gd name="connsiteY18" fmla="*/ 30161 h 140527"/>
                <a:gd name="connsiteX19" fmla="*/ 5498 w 531735"/>
                <a:gd name="connsiteY19" fmla="*/ 112686 h 140527"/>
                <a:gd name="connsiteX20" fmla="*/ 6870 w 531735"/>
                <a:gd name="connsiteY20" fmla="*/ 117715 h 140527"/>
                <a:gd name="connsiteX21" fmla="*/ 396404 w 531735"/>
                <a:gd name="connsiteY21" fmla="*/ 23760 h 140527"/>
                <a:gd name="connsiteX22" fmla="*/ 404634 w 531735"/>
                <a:gd name="connsiteY22" fmla="*/ 32219 h 140527"/>
                <a:gd name="connsiteX23" fmla="*/ 404634 w 531735"/>
                <a:gd name="connsiteY23" fmla="*/ 108571 h 140527"/>
                <a:gd name="connsiteX24" fmla="*/ 402805 w 531735"/>
                <a:gd name="connsiteY24" fmla="*/ 114743 h 140527"/>
                <a:gd name="connsiteX25" fmla="*/ 397776 w 531735"/>
                <a:gd name="connsiteY25" fmla="*/ 121373 h 140527"/>
                <a:gd name="connsiteX26" fmla="*/ 389546 w 531735"/>
                <a:gd name="connsiteY26" fmla="*/ 113372 h 140527"/>
                <a:gd name="connsiteX27" fmla="*/ 389546 w 531735"/>
                <a:gd name="connsiteY27" fmla="*/ 32904 h 140527"/>
                <a:gd name="connsiteX28" fmla="*/ 396404 w 531735"/>
                <a:gd name="connsiteY28" fmla="*/ 23760 h 140527"/>
                <a:gd name="connsiteX29" fmla="*/ 318451 w 531735"/>
                <a:gd name="connsiteY29" fmla="*/ 82053 h 140527"/>
                <a:gd name="connsiteX30" fmla="*/ 290105 w 531735"/>
                <a:gd name="connsiteY30" fmla="*/ 80453 h 140527"/>
                <a:gd name="connsiteX31" fmla="*/ 283704 w 531735"/>
                <a:gd name="connsiteY31" fmla="*/ 75424 h 140527"/>
                <a:gd name="connsiteX32" fmla="*/ 290105 w 531735"/>
                <a:gd name="connsiteY32" fmla="*/ 68337 h 140527"/>
                <a:gd name="connsiteX33" fmla="*/ 316165 w 531735"/>
                <a:gd name="connsiteY33" fmla="*/ 67652 h 140527"/>
                <a:gd name="connsiteX34" fmla="*/ 328281 w 531735"/>
                <a:gd name="connsiteY34" fmla="*/ 58279 h 140527"/>
                <a:gd name="connsiteX35" fmla="*/ 318451 w 531735"/>
                <a:gd name="connsiteY35" fmla="*/ 41820 h 140527"/>
                <a:gd name="connsiteX36" fmla="*/ 290562 w 531735"/>
                <a:gd name="connsiteY36" fmla="*/ 38848 h 140527"/>
                <a:gd name="connsiteX37" fmla="*/ 281647 w 531735"/>
                <a:gd name="connsiteY37" fmla="*/ 31076 h 140527"/>
                <a:gd name="connsiteX38" fmla="*/ 291705 w 531735"/>
                <a:gd name="connsiteY38" fmla="*/ 24903 h 140527"/>
                <a:gd name="connsiteX39" fmla="*/ 293991 w 531735"/>
                <a:gd name="connsiteY39" fmla="*/ 25132 h 140527"/>
                <a:gd name="connsiteX40" fmla="*/ 341997 w 531735"/>
                <a:gd name="connsiteY40" fmla="*/ 48678 h 140527"/>
                <a:gd name="connsiteX41" fmla="*/ 343140 w 531735"/>
                <a:gd name="connsiteY41" fmla="*/ 97370 h 140527"/>
                <a:gd name="connsiteX42" fmla="*/ 324852 w 531735"/>
                <a:gd name="connsiteY42" fmla="*/ 120001 h 140527"/>
                <a:gd name="connsiteX43" fmla="*/ 288048 w 531735"/>
                <a:gd name="connsiteY43" fmla="*/ 120915 h 140527"/>
                <a:gd name="connsiteX44" fmla="*/ 280961 w 531735"/>
                <a:gd name="connsiteY44" fmla="*/ 114057 h 140527"/>
                <a:gd name="connsiteX45" fmla="*/ 288962 w 531735"/>
                <a:gd name="connsiteY45" fmla="*/ 109028 h 140527"/>
                <a:gd name="connsiteX46" fmla="*/ 315022 w 531735"/>
                <a:gd name="connsiteY46" fmla="*/ 110171 h 140527"/>
                <a:gd name="connsiteX47" fmla="*/ 329653 w 531735"/>
                <a:gd name="connsiteY47" fmla="*/ 94398 h 140527"/>
                <a:gd name="connsiteX48" fmla="*/ 318451 w 531735"/>
                <a:gd name="connsiteY48" fmla="*/ 82053 h 140527"/>
                <a:gd name="connsiteX49" fmla="*/ 70420 w 531735"/>
                <a:gd name="connsiteY49" fmla="*/ 16902 h 140527"/>
                <a:gd name="connsiteX50" fmla="*/ 32473 w 531735"/>
                <a:gd name="connsiteY50" fmla="*/ 115658 h 140527"/>
                <a:gd name="connsiteX51" fmla="*/ 24015 w 531735"/>
                <a:gd name="connsiteY51" fmla="*/ 106971 h 140527"/>
                <a:gd name="connsiteX52" fmla="*/ 21043 w 531735"/>
                <a:gd name="connsiteY52" fmla="*/ 38391 h 140527"/>
                <a:gd name="connsiteX53" fmla="*/ 70420 w 531735"/>
                <a:gd name="connsiteY53" fmla="*/ 16902 h 140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531735" h="140527">
                  <a:moveTo>
                    <a:pt x="6870" y="117715"/>
                  </a:moveTo>
                  <a:cubicBezTo>
                    <a:pt x="6870" y="117258"/>
                    <a:pt x="6641" y="117029"/>
                    <a:pt x="6641" y="116572"/>
                  </a:cubicBezTo>
                  <a:cubicBezTo>
                    <a:pt x="34987" y="129145"/>
                    <a:pt x="67220" y="133717"/>
                    <a:pt x="97852" y="135774"/>
                  </a:cubicBezTo>
                  <a:cubicBezTo>
                    <a:pt x="118198" y="137146"/>
                    <a:pt x="138315" y="137146"/>
                    <a:pt x="158660" y="137375"/>
                  </a:cubicBezTo>
                  <a:cubicBezTo>
                    <a:pt x="181291" y="137603"/>
                    <a:pt x="203923" y="138518"/>
                    <a:pt x="226554" y="139203"/>
                  </a:cubicBezTo>
                  <a:cubicBezTo>
                    <a:pt x="297649" y="141261"/>
                    <a:pt x="383602" y="145376"/>
                    <a:pt x="448753" y="111086"/>
                  </a:cubicBezTo>
                  <a:lnTo>
                    <a:pt x="448753" y="111086"/>
                  </a:lnTo>
                  <a:cubicBezTo>
                    <a:pt x="448296" y="109257"/>
                    <a:pt x="448068" y="106971"/>
                    <a:pt x="448296" y="104456"/>
                  </a:cubicBezTo>
                  <a:cubicBezTo>
                    <a:pt x="449211" y="87083"/>
                    <a:pt x="447839" y="56222"/>
                    <a:pt x="445553" y="38848"/>
                  </a:cubicBezTo>
                  <a:cubicBezTo>
                    <a:pt x="445782" y="34047"/>
                    <a:pt x="445553" y="28104"/>
                    <a:pt x="468184" y="25589"/>
                  </a:cubicBezTo>
                  <a:cubicBezTo>
                    <a:pt x="473214" y="24903"/>
                    <a:pt x="478243" y="24446"/>
                    <a:pt x="480757" y="23989"/>
                  </a:cubicBezTo>
                  <a:cubicBezTo>
                    <a:pt x="507732" y="25361"/>
                    <a:pt x="517105" y="26961"/>
                    <a:pt x="519162" y="38619"/>
                  </a:cubicBezTo>
                  <a:cubicBezTo>
                    <a:pt x="519162" y="38391"/>
                    <a:pt x="519162" y="38162"/>
                    <a:pt x="518934" y="37934"/>
                  </a:cubicBezTo>
                  <a:cubicBezTo>
                    <a:pt x="522820" y="27418"/>
                    <a:pt x="525335" y="16445"/>
                    <a:pt x="526249" y="5244"/>
                  </a:cubicBezTo>
                  <a:cubicBezTo>
                    <a:pt x="528306" y="5701"/>
                    <a:pt x="530135" y="6387"/>
                    <a:pt x="531735" y="6844"/>
                  </a:cubicBezTo>
                  <a:cubicBezTo>
                    <a:pt x="528764" y="5701"/>
                    <a:pt x="524877" y="4787"/>
                    <a:pt x="519848" y="4101"/>
                  </a:cubicBezTo>
                  <a:cubicBezTo>
                    <a:pt x="485329" y="-471"/>
                    <a:pt x="445324" y="-700"/>
                    <a:pt x="410120" y="900"/>
                  </a:cubicBezTo>
                  <a:cubicBezTo>
                    <a:pt x="381774" y="2043"/>
                    <a:pt x="120255" y="-3214"/>
                    <a:pt x="18071" y="5472"/>
                  </a:cubicBezTo>
                  <a:cubicBezTo>
                    <a:pt x="3669" y="6615"/>
                    <a:pt x="469" y="15531"/>
                    <a:pt x="12" y="30161"/>
                  </a:cubicBezTo>
                  <a:cubicBezTo>
                    <a:pt x="-217" y="46849"/>
                    <a:pt x="2983" y="101942"/>
                    <a:pt x="5498" y="112686"/>
                  </a:cubicBezTo>
                  <a:cubicBezTo>
                    <a:pt x="5955" y="114286"/>
                    <a:pt x="6412" y="116115"/>
                    <a:pt x="6870" y="117715"/>
                  </a:cubicBezTo>
                  <a:close/>
                  <a:moveTo>
                    <a:pt x="396404" y="23760"/>
                  </a:moveTo>
                  <a:cubicBezTo>
                    <a:pt x="401433" y="23760"/>
                    <a:pt x="404634" y="27189"/>
                    <a:pt x="404634" y="32219"/>
                  </a:cubicBezTo>
                  <a:cubicBezTo>
                    <a:pt x="404862" y="57593"/>
                    <a:pt x="404862" y="83196"/>
                    <a:pt x="404634" y="108571"/>
                  </a:cubicBezTo>
                  <a:cubicBezTo>
                    <a:pt x="404634" y="110628"/>
                    <a:pt x="403491" y="112686"/>
                    <a:pt x="402805" y="114743"/>
                  </a:cubicBezTo>
                  <a:cubicBezTo>
                    <a:pt x="401433" y="118401"/>
                    <a:pt x="401890" y="121601"/>
                    <a:pt x="397776" y="121373"/>
                  </a:cubicBezTo>
                  <a:cubicBezTo>
                    <a:pt x="393432" y="121144"/>
                    <a:pt x="389089" y="117258"/>
                    <a:pt x="389546" y="113372"/>
                  </a:cubicBezTo>
                  <a:cubicBezTo>
                    <a:pt x="391146" y="99656"/>
                    <a:pt x="389546" y="45935"/>
                    <a:pt x="389546" y="32904"/>
                  </a:cubicBezTo>
                  <a:cubicBezTo>
                    <a:pt x="389546" y="27875"/>
                    <a:pt x="390918" y="23760"/>
                    <a:pt x="396404" y="23760"/>
                  </a:cubicBezTo>
                  <a:close/>
                  <a:moveTo>
                    <a:pt x="318451" y="82053"/>
                  </a:moveTo>
                  <a:cubicBezTo>
                    <a:pt x="309079" y="82053"/>
                    <a:pt x="299706" y="81139"/>
                    <a:pt x="290105" y="80453"/>
                  </a:cubicBezTo>
                  <a:cubicBezTo>
                    <a:pt x="287133" y="80225"/>
                    <a:pt x="284161" y="78853"/>
                    <a:pt x="283704" y="75424"/>
                  </a:cubicBezTo>
                  <a:cubicBezTo>
                    <a:pt x="283247" y="71081"/>
                    <a:pt x="286447" y="68566"/>
                    <a:pt x="290105" y="68337"/>
                  </a:cubicBezTo>
                  <a:cubicBezTo>
                    <a:pt x="298792" y="67652"/>
                    <a:pt x="307479" y="67423"/>
                    <a:pt x="316165" y="67652"/>
                  </a:cubicBezTo>
                  <a:cubicBezTo>
                    <a:pt x="323023" y="67880"/>
                    <a:pt x="327595" y="65366"/>
                    <a:pt x="328281" y="58279"/>
                  </a:cubicBezTo>
                  <a:cubicBezTo>
                    <a:pt x="329196" y="50507"/>
                    <a:pt x="327595" y="43191"/>
                    <a:pt x="318451" y="41820"/>
                  </a:cubicBezTo>
                  <a:cubicBezTo>
                    <a:pt x="309307" y="40220"/>
                    <a:pt x="299706" y="40220"/>
                    <a:pt x="290562" y="38848"/>
                  </a:cubicBezTo>
                  <a:cubicBezTo>
                    <a:pt x="286219" y="38162"/>
                    <a:pt x="281190" y="36333"/>
                    <a:pt x="281647" y="31076"/>
                  </a:cubicBezTo>
                  <a:cubicBezTo>
                    <a:pt x="282104" y="26046"/>
                    <a:pt x="287133" y="25132"/>
                    <a:pt x="291705" y="24903"/>
                  </a:cubicBezTo>
                  <a:cubicBezTo>
                    <a:pt x="292391" y="24903"/>
                    <a:pt x="293077" y="24903"/>
                    <a:pt x="293991" y="25132"/>
                  </a:cubicBezTo>
                  <a:cubicBezTo>
                    <a:pt x="339940" y="29704"/>
                    <a:pt x="344055" y="27189"/>
                    <a:pt x="341997" y="48678"/>
                  </a:cubicBezTo>
                  <a:cubicBezTo>
                    <a:pt x="341769" y="50735"/>
                    <a:pt x="343140" y="90969"/>
                    <a:pt x="343140" y="97370"/>
                  </a:cubicBezTo>
                  <a:cubicBezTo>
                    <a:pt x="343369" y="115200"/>
                    <a:pt x="342454" y="116343"/>
                    <a:pt x="324852" y="120001"/>
                  </a:cubicBezTo>
                  <a:cubicBezTo>
                    <a:pt x="312736" y="122516"/>
                    <a:pt x="300392" y="121144"/>
                    <a:pt x="288048" y="120915"/>
                  </a:cubicBezTo>
                  <a:cubicBezTo>
                    <a:pt x="284390" y="120915"/>
                    <a:pt x="280732" y="118172"/>
                    <a:pt x="280961" y="114057"/>
                  </a:cubicBezTo>
                  <a:cubicBezTo>
                    <a:pt x="281190" y="109714"/>
                    <a:pt x="285076" y="108800"/>
                    <a:pt x="288962" y="109028"/>
                  </a:cubicBezTo>
                  <a:cubicBezTo>
                    <a:pt x="297649" y="109257"/>
                    <a:pt x="306336" y="110400"/>
                    <a:pt x="315022" y="110171"/>
                  </a:cubicBezTo>
                  <a:cubicBezTo>
                    <a:pt x="324395" y="109714"/>
                    <a:pt x="329424" y="103999"/>
                    <a:pt x="329653" y="94398"/>
                  </a:cubicBezTo>
                  <a:cubicBezTo>
                    <a:pt x="329424" y="87083"/>
                    <a:pt x="327595" y="82053"/>
                    <a:pt x="318451" y="82053"/>
                  </a:cubicBezTo>
                  <a:close/>
                  <a:moveTo>
                    <a:pt x="70420" y="16902"/>
                  </a:moveTo>
                  <a:cubicBezTo>
                    <a:pt x="26986" y="21474"/>
                    <a:pt x="28587" y="53250"/>
                    <a:pt x="32473" y="115658"/>
                  </a:cubicBezTo>
                  <a:cubicBezTo>
                    <a:pt x="32930" y="124344"/>
                    <a:pt x="24700" y="126630"/>
                    <a:pt x="24015" y="106971"/>
                  </a:cubicBezTo>
                  <a:cubicBezTo>
                    <a:pt x="23329" y="89597"/>
                    <a:pt x="21043" y="55764"/>
                    <a:pt x="21043" y="38391"/>
                  </a:cubicBezTo>
                  <a:cubicBezTo>
                    <a:pt x="20814" y="6844"/>
                    <a:pt x="78879" y="15988"/>
                    <a:pt x="70420" y="16902"/>
                  </a:cubicBezTo>
                  <a:close/>
                </a:path>
              </a:pathLst>
            </a:custGeom>
            <a:solidFill>
              <a:srgbClr val="FFFFFF"/>
            </a:solidFill>
            <a:ln w="2286" cap="flat">
              <a:noFill/>
              <a:prstDash val="solid"/>
              <a:miter/>
            </a:ln>
          </p:spPr>
          <p:txBody>
            <a:bodyPr rtlCol="0" anchor="ctr"/>
            <a:lstStyle/>
            <a:p>
              <a:endParaRPr lang="en-US"/>
            </a:p>
          </p:txBody>
        </p:sp>
        <p:sp>
          <p:nvSpPr>
            <p:cNvPr id="80" name="Freeform 1642">
              <a:extLst>
                <a:ext uri="{FF2B5EF4-FFF2-40B4-BE49-F238E27FC236}">
                  <a16:creationId xmlns:a16="http://schemas.microsoft.com/office/drawing/2014/main" id="{17CFB068-081C-3F02-74A0-5D58DA16BD30}"/>
                </a:ext>
              </a:extLst>
            </p:cNvPr>
            <p:cNvSpPr/>
            <p:nvPr/>
          </p:nvSpPr>
          <p:spPr>
            <a:xfrm>
              <a:off x="4337051" y="1904923"/>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FFFFFF"/>
            </a:solidFill>
            <a:ln w="2286" cap="flat">
              <a:noFill/>
              <a:prstDash val="solid"/>
              <a:miter/>
            </a:ln>
          </p:spPr>
          <p:txBody>
            <a:bodyPr rtlCol="0" anchor="ctr"/>
            <a:lstStyle/>
            <a:p>
              <a:endParaRPr lang="en-US"/>
            </a:p>
          </p:txBody>
        </p:sp>
        <p:sp>
          <p:nvSpPr>
            <p:cNvPr id="81" name="Freeform 1643">
              <a:extLst>
                <a:ext uri="{FF2B5EF4-FFF2-40B4-BE49-F238E27FC236}">
                  <a16:creationId xmlns:a16="http://schemas.microsoft.com/office/drawing/2014/main" id="{2A3FEB32-3845-6259-3206-7C9C6EE650FA}"/>
                </a:ext>
              </a:extLst>
            </p:cNvPr>
            <p:cNvSpPr/>
            <p:nvPr/>
          </p:nvSpPr>
          <p:spPr>
            <a:xfrm>
              <a:off x="4341394" y="1907667"/>
              <a:ext cx="457" cy="228"/>
            </a:xfrm>
            <a:custGeom>
              <a:avLst/>
              <a:gdLst>
                <a:gd name="connsiteX0" fmla="*/ 457 w 457"/>
                <a:gd name="connsiteY0" fmla="*/ 229 h 228"/>
                <a:gd name="connsiteX1" fmla="*/ 0 w 457"/>
                <a:gd name="connsiteY1" fmla="*/ 0 h 228"/>
                <a:gd name="connsiteX2" fmla="*/ 457 w 457"/>
                <a:gd name="connsiteY2" fmla="*/ 229 h 228"/>
              </a:gdLst>
              <a:ahLst/>
              <a:cxnLst>
                <a:cxn ang="0">
                  <a:pos x="connsiteX0" y="connsiteY0"/>
                </a:cxn>
                <a:cxn ang="0">
                  <a:pos x="connsiteX1" y="connsiteY1"/>
                </a:cxn>
                <a:cxn ang="0">
                  <a:pos x="connsiteX2" y="connsiteY2"/>
                </a:cxn>
              </a:cxnLst>
              <a:rect l="l" t="t" r="r" b="b"/>
              <a:pathLst>
                <a:path w="457" h="228">
                  <a:moveTo>
                    <a:pt x="457" y="229"/>
                  </a:moveTo>
                  <a:cubicBezTo>
                    <a:pt x="229" y="229"/>
                    <a:pt x="229" y="229"/>
                    <a:pt x="0" y="0"/>
                  </a:cubicBezTo>
                  <a:cubicBezTo>
                    <a:pt x="0" y="229"/>
                    <a:pt x="229" y="229"/>
                    <a:pt x="457" y="229"/>
                  </a:cubicBezTo>
                  <a:close/>
                </a:path>
              </a:pathLst>
            </a:custGeom>
            <a:solidFill>
              <a:srgbClr val="FFFFFF"/>
            </a:solidFill>
            <a:ln w="2286" cap="flat">
              <a:noFill/>
              <a:prstDash val="solid"/>
              <a:miter/>
            </a:ln>
          </p:spPr>
          <p:txBody>
            <a:bodyPr rtlCol="0" anchor="ctr"/>
            <a:lstStyle/>
            <a:p>
              <a:endParaRPr lang="en-US"/>
            </a:p>
          </p:txBody>
        </p:sp>
        <p:sp>
          <p:nvSpPr>
            <p:cNvPr id="82" name="Freeform 1644">
              <a:extLst>
                <a:ext uri="{FF2B5EF4-FFF2-40B4-BE49-F238E27FC236}">
                  <a16:creationId xmlns:a16="http://schemas.microsoft.com/office/drawing/2014/main" id="{D8134C3C-42B8-D6CE-03C7-50BE76DB105F}"/>
                </a:ext>
              </a:extLst>
            </p:cNvPr>
            <p:cNvSpPr/>
            <p:nvPr/>
          </p:nvSpPr>
          <p:spPr>
            <a:xfrm>
              <a:off x="4339337" y="1906809"/>
              <a:ext cx="2286" cy="171"/>
            </a:xfrm>
            <a:custGeom>
              <a:avLst/>
              <a:gdLst>
                <a:gd name="connsiteX0" fmla="*/ 0 w 2286"/>
                <a:gd name="connsiteY0" fmla="*/ 172 h 171"/>
                <a:gd name="connsiteX1" fmla="*/ 0 w 2286"/>
                <a:gd name="connsiteY1" fmla="*/ 172 h 171"/>
                <a:gd name="connsiteX2" fmla="*/ 0 w 2286"/>
                <a:gd name="connsiteY2" fmla="*/ 172 h 171"/>
              </a:gdLst>
              <a:ahLst/>
              <a:cxnLst>
                <a:cxn ang="0">
                  <a:pos x="connsiteX0" y="connsiteY0"/>
                </a:cxn>
                <a:cxn ang="0">
                  <a:pos x="connsiteX1" y="connsiteY1"/>
                </a:cxn>
                <a:cxn ang="0">
                  <a:pos x="connsiteX2" y="connsiteY2"/>
                </a:cxn>
              </a:cxnLst>
              <a:rect l="l" t="t" r="r" b="b"/>
              <a:pathLst>
                <a:path w="2286" h="171">
                  <a:moveTo>
                    <a:pt x="0" y="172"/>
                  </a:moveTo>
                  <a:cubicBezTo>
                    <a:pt x="0" y="-57"/>
                    <a:pt x="0" y="-57"/>
                    <a:pt x="0" y="172"/>
                  </a:cubicBezTo>
                  <a:cubicBezTo>
                    <a:pt x="0" y="-57"/>
                    <a:pt x="0" y="-57"/>
                    <a:pt x="0" y="172"/>
                  </a:cubicBezTo>
                  <a:close/>
                </a:path>
              </a:pathLst>
            </a:custGeom>
            <a:solidFill>
              <a:srgbClr val="FFFFFF"/>
            </a:solidFill>
            <a:ln w="2286" cap="flat">
              <a:noFill/>
              <a:prstDash val="solid"/>
              <a:miter/>
            </a:ln>
          </p:spPr>
          <p:txBody>
            <a:bodyPr rtlCol="0" anchor="ctr"/>
            <a:lstStyle/>
            <a:p>
              <a:endParaRPr lang="en-US"/>
            </a:p>
          </p:txBody>
        </p:sp>
        <p:sp>
          <p:nvSpPr>
            <p:cNvPr id="83" name="Freeform 1645">
              <a:extLst>
                <a:ext uri="{FF2B5EF4-FFF2-40B4-BE49-F238E27FC236}">
                  <a16:creationId xmlns:a16="http://schemas.microsoft.com/office/drawing/2014/main" id="{3FF3D8FB-C81B-69AA-0CDE-827D8D6CAE00}"/>
                </a:ext>
              </a:extLst>
            </p:cNvPr>
            <p:cNvSpPr/>
            <p:nvPr/>
          </p:nvSpPr>
          <p:spPr>
            <a:xfrm>
              <a:off x="4340251" y="1907209"/>
              <a:ext cx="228" cy="228"/>
            </a:xfrm>
            <a:custGeom>
              <a:avLst/>
              <a:gdLst>
                <a:gd name="connsiteX0" fmla="*/ 229 w 228"/>
                <a:gd name="connsiteY0" fmla="*/ 229 h 228"/>
                <a:gd name="connsiteX1" fmla="*/ 0 w 228"/>
                <a:gd name="connsiteY1" fmla="*/ 0 h 228"/>
                <a:gd name="connsiteX2" fmla="*/ 229 w 228"/>
                <a:gd name="connsiteY2" fmla="*/ 229 h 228"/>
              </a:gdLst>
              <a:ahLst/>
              <a:cxnLst>
                <a:cxn ang="0">
                  <a:pos x="connsiteX0" y="connsiteY0"/>
                </a:cxn>
                <a:cxn ang="0">
                  <a:pos x="connsiteX1" y="connsiteY1"/>
                </a:cxn>
                <a:cxn ang="0">
                  <a:pos x="connsiteX2" y="connsiteY2"/>
                </a:cxn>
              </a:cxnLst>
              <a:rect l="l" t="t" r="r" b="b"/>
              <a:pathLst>
                <a:path w="228" h="228">
                  <a:moveTo>
                    <a:pt x="229" y="229"/>
                  </a:moveTo>
                  <a:cubicBezTo>
                    <a:pt x="229" y="229"/>
                    <a:pt x="0" y="229"/>
                    <a:pt x="0" y="0"/>
                  </a:cubicBezTo>
                  <a:cubicBezTo>
                    <a:pt x="0" y="229"/>
                    <a:pt x="229" y="229"/>
                    <a:pt x="229" y="229"/>
                  </a:cubicBezTo>
                  <a:close/>
                </a:path>
              </a:pathLst>
            </a:custGeom>
            <a:solidFill>
              <a:srgbClr val="FFFFFF"/>
            </a:solidFill>
            <a:ln w="2286" cap="flat">
              <a:noFill/>
              <a:prstDash val="solid"/>
              <a:miter/>
            </a:ln>
          </p:spPr>
          <p:txBody>
            <a:bodyPr rtlCol="0" anchor="ctr"/>
            <a:lstStyle/>
            <a:p>
              <a:endParaRPr lang="en-US"/>
            </a:p>
          </p:txBody>
        </p:sp>
        <p:sp>
          <p:nvSpPr>
            <p:cNvPr id="84" name="Freeform 1646">
              <a:extLst>
                <a:ext uri="{FF2B5EF4-FFF2-40B4-BE49-F238E27FC236}">
                  <a16:creationId xmlns:a16="http://schemas.microsoft.com/office/drawing/2014/main" id="{37FFBEF7-68E9-3562-A7B4-F3CFCFC66CDD}"/>
                </a:ext>
              </a:extLst>
            </p:cNvPr>
            <p:cNvSpPr/>
            <p:nvPr/>
          </p:nvSpPr>
          <p:spPr>
            <a:xfrm>
              <a:off x="3897225" y="1917496"/>
              <a:ext cx="457" cy="685"/>
            </a:xfrm>
            <a:custGeom>
              <a:avLst/>
              <a:gdLst>
                <a:gd name="connsiteX0" fmla="*/ 457 w 457"/>
                <a:gd name="connsiteY0" fmla="*/ 686 h 685"/>
                <a:gd name="connsiteX1" fmla="*/ 0 w 457"/>
                <a:gd name="connsiteY1" fmla="*/ 0 h 685"/>
                <a:gd name="connsiteX2" fmla="*/ 457 w 457"/>
                <a:gd name="connsiteY2" fmla="*/ 686 h 685"/>
              </a:gdLst>
              <a:ahLst/>
              <a:cxnLst>
                <a:cxn ang="0">
                  <a:pos x="connsiteX0" y="connsiteY0"/>
                </a:cxn>
                <a:cxn ang="0">
                  <a:pos x="connsiteX1" y="connsiteY1"/>
                </a:cxn>
                <a:cxn ang="0">
                  <a:pos x="connsiteX2" y="connsiteY2"/>
                </a:cxn>
              </a:cxnLst>
              <a:rect l="l" t="t" r="r" b="b"/>
              <a:pathLst>
                <a:path w="457" h="685">
                  <a:moveTo>
                    <a:pt x="457" y="686"/>
                  </a:moveTo>
                  <a:cubicBezTo>
                    <a:pt x="229" y="457"/>
                    <a:pt x="229" y="229"/>
                    <a:pt x="0" y="0"/>
                  </a:cubicBezTo>
                  <a:cubicBezTo>
                    <a:pt x="229" y="229"/>
                    <a:pt x="229" y="457"/>
                    <a:pt x="457" y="686"/>
                  </a:cubicBezTo>
                  <a:close/>
                </a:path>
              </a:pathLst>
            </a:custGeom>
            <a:solidFill>
              <a:srgbClr val="FFFFFF"/>
            </a:solidFill>
            <a:ln w="2286" cap="flat">
              <a:noFill/>
              <a:prstDash val="solid"/>
              <a:miter/>
            </a:ln>
          </p:spPr>
          <p:txBody>
            <a:bodyPr rtlCol="0" anchor="ctr"/>
            <a:lstStyle/>
            <a:p>
              <a:endParaRPr lang="en-US"/>
            </a:p>
          </p:txBody>
        </p:sp>
        <p:sp>
          <p:nvSpPr>
            <p:cNvPr id="85" name="Freeform 1647">
              <a:extLst>
                <a:ext uri="{FF2B5EF4-FFF2-40B4-BE49-F238E27FC236}">
                  <a16:creationId xmlns:a16="http://schemas.microsoft.com/office/drawing/2014/main" id="{671470AA-740C-2899-4E9A-0C76D1CAC214}"/>
                </a:ext>
              </a:extLst>
            </p:cNvPr>
            <p:cNvSpPr/>
            <p:nvPr/>
          </p:nvSpPr>
          <p:spPr>
            <a:xfrm>
              <a:off x="3894710" y="1912010"/>
              <a:ext cx="228" cy="914"/>
            </a:xfrm>
            <a:custGeom>
              <a:avLst/>
              <a:gdLst>
                <a:gd name="connsiteX0" fmla="*/ 229 w 228"/>
                <a:gd name="connsiteY0" fmla="*/ 914 h 914"/>
                <a:gd name="connsiteX1" fmla="*/ 0 w 228"/>
                <a:gd name="connsiteY1" fmla="*/ 0 h 914"/>
                <a:gd name="connsiteX2" fmla="*/ 229 w 228"/>
                <a:gd name="connsiteY2" fmla="*/ 914 h 914"/>
              </a:gdLst>
              <a:ahLst/>
              <a:cxnLst>
                <a:cxn ang="0">
                  <a:pos x="connsiteX0" y="connsiteY0"/>
                </a:cxn>
                <a:cxn ang="0">
                  <a:pos x="connsiteX1" y="connsiteY1"/>
                </a:cxn>
                <a:cxn ang="0">
                  <a:pos x="connsiteX2" y="connsiteY2"/>
                </a:cxn>
              </a:cxnLst>
              <a:rect l="l" t="t" r="r" b="b"/>
              <a:pathLst>
                <a:path w="228" h="914">
                  <a:moveTo>
                    <a:pt x="229" y="914"/>
                  </a:moveTo>
                  <a:cubicBezTo>
                    <a:pt x="229" y="686"/>
                    <a:pt x="0" y="457"/>
                    <a:pt x="0" y="0"/>
                  </a:cubicBezTo>
                  <a:cubicBezTo>
                    <a:pt x="0" y="457"/>
                    <a:pt x="0" y="686"/>
                    <a:pt x="229" y="914"/>
                  </a:cubicBezTo>
                  <a:close/>
                </a:path>
              </a:pathLst>
            </a:custGeom>
            <a:solidFill>
              <a:srgbClr val="FFFFFF"/>
            </a:solidFill>
            <a:ln w="2286" cap="flat">
              <a:noFill/>
              <a:prstDash val="solid"/>
              <a:miter/>
            </a:ln>
          </p:spPr>
          <p:txBody>
            <a:bodyPr rtlCol="0" anchor="ctr"/>
            <a:lstStyle/>
            <a:p>
              <a:endParaRPr lang="en-US"/>
            </a:p>
          </p:txBody>
        </p:sp>
        <p:sp>
          <p:nvSpPr>
            <p:cNvPr id="86" name="Freeform 1648">
              <a:extLst>
                <a:ext uri="{FF2B5EF4-FFF2-40B4-BE49-F238E27FC236}">
                  <a16:creationId xmlns:a16="http://schemas.microsoft.com/office/drawing/2014/main" id="{75A1D3C0-D7B1-F378-920E-5272CCC1DDF6}"/>
                </a:ext>
              </a:extLst>
            </p:cNvPr>
            <p:cNvSpPr/>
            <p:nvPr/>
          </p:nvSpPr>
          <p:spPr>
            <a:xfrm>
              <a:off x="3900654" y="1921840"/>
              <a:ext cx="457" cy="457"/>
            </a:xfrm>
            <a:custGeom>
              <a:avLst/>
              <a:gdLst>
                <a:gd name="connsiteX0" fmla="*/ 457 w 457"/>
                <a:gd name="connsiteY0" fmla="*/ 457 h 457"/>
                <a:gd name="connsiteX1" fmla="*/ 0 w 457"/>
                <a:gd name="connsiteY1" fmla="*/ 0 h 457"/>
                <a:gd name="connsiteX2" fmla="*/ 457 w 457"/>
                <a:gd name="connsiteY2" fmla="*/ 457 h 457"/>
              </a:gdLst>
              <a:ahLst/>
              <a:cxnLst>
                <a:cxn ang="0">
                  <a:pos x="connsiteX0" y="connsiteY0"/>
                </a:cxn>
                <a:cxn ang="0">
                  <a:pos x="connsiteX1" y="connsiteY1"/>
                </a:cxn>
                <a:cxn ang="0">
                  <a:pos x="connsiteX2" y="connsiteY2"/>
                </a:cxn>
              </a:cxnLst>
              <a:rect l="l" t="t" r="r" b="b"/>
              <a:pathLst>
                <a:path w="457" h="457">
                  <a:moveTo>
                    <a:pt x="457" y="457"/>
                  </a:moveTo>
                  <a:cubicBezTo>
                    <a:pt x="229" y="229"/>
                    <a:pt x="229" y="229"/>
                    <a:pt x="0" y="0"/>
                  </a:cubicBezTo>
                  <a:cubicBezTo>
                    <a:pt x="0" y="0"/>
                    <a:pt x="229" y="229"/>
                    <a:pt x="457" y="457"/>
                  </a:cubicBezTo>
                  <a:close/>
                </a:path>
              </a:pathLst>
            </a:custGeom>
            <a:solidFill>
              <a:srgbClr val="FFFFFF"/>
            </a:solidFill>
            <a:ln w="2286" cap="flat">
              <a:noFill/>
              <a:prstDash val="solid"/>
              <a:miter/>
            </a:ln>
          </p:spPr>
          <p:txBody>
            <a:bodyPr rtlCol="0" anchor="ctr"/>
            <a:lstStyle/>
            <a:p>
              <a:endParaRPr lang="en-US"/>
            </a:p>
          </p:txBody>
        </p:sp>
        <p:sp>
          <p:nvSpPr>
            <p:cNvPr id="87" name="Freeform 1649">
              <a:extLst>
                <a:ext uri="{FF2B5EF4-FFF2-40B4-BE49-F238E27FC236}">
                  <a16:creationId xmlns:a16="http://schemas.microsoft.com/office/drawing/2014/main" id="{7428AEFB-9CBD-C398-2331-8C336A5C0B99}"/>
                </a:ext>
              </a:extLst>
            </p:cNvPr>
            <p:cNvSpPr/>
            <p:nvPr/>
          </p:nvSpPr>
          <p:spPr>
            <a:xfrm>
              <a:off x="3895853" y="1914982"/>
              <a:ext cx="457" cy="685"/>
            </a:xfrm>
            <a:custGeom>
              <a:avLst/>
              <a:gdLst>
                <a:gd name="connsiteX0" fmla="*/ 457 w 457"/>
                <a:gd name="connsiteY0" fmla="*/ 686 h 685"/>
                <a:gd name="connsiteX1" fmla="*/ 0 w 457"/>
                <a:gd name="connsiteY1" fmla="*/ 0 h 685"/>
                <a:gd name="connsiteX2" fmla="*/ 457 w 457"/>
                <a:gd name="connsiteY2" fmla="*/ 686 h 685"/>
              </a:gdLst>
              <a:ahLst/>
              <a:cxnLst>
                <a:cxn ang="0">
                  <a:pos x="connsiteX0" y="connsiteY0"/>
                </a:cxn>
                <a:cxn ang="0">
                  <a:pos x="connsiteX1" y="connsiteY1"/>
                </a:cxn>
                <a:cxn ang="0">
                  <a:pos x="connsiteX2" y="connsiteY2"/>
                </a:cxn>
              </a:cxnLst>
              <a:rect l="l" t="t" r="r" b="b"/>
              <a:pathLst>
                <a:path w="457" h="685">
                  <a:moveTo>
                    <a:pt x="457" y="686"/>
                  </a:moveTo>
                  <a:cubicBezTo>
                    <a:pt x="229" y="457"/>
                    <a:pt x="229" y="229"/>
                    <a:pt x="0" y="0"/>
                  </a:cubicBezTo>
                  <a:cubicBezTo>
                    <a:pt x="229" y="229"/>
                    <a:pt x="229" y="457"/>
                    <a:pt x="457" y="686"/>
                  </a:cubicBezTo>
                  <a:close/>
                </a:path>
              </a:pathLst>
            </a:custGeom>
            <a:solidFill>
              <a:srgbClr val="FFFFFF"/>
            </a:solidFill>
            <a:ln w="2286" cap="flat">
              <a:noFill/>
              <a:prstDash val="solid"/>
              <a:miter/>
            </a:ln>
          </p:spPr>
          <p:txBody>
            <a:bodyPr rtlCol="0" anchor="ctr"/>
            <a:lstStyle/>
            <a:p>
              <a:endParaRPr lang="en-US"/>
            </a:p>
          </p:txBody>
        </p:sp>
        <p:sp>
          <p:nvSpPr>
            <p:cNvPr id="88" name="Freeform 1650">
              <a:extLst>
                <a:ext uri="{FF2B5EF4-FFF2-40B4-BE49-F238E27FC236}">
                  <a16:creationId xmlns:a16="http://schemas.microsoft.com/office/drawing/2014/main" id="{ABA01FEA-2B53-25DF-1F57-800CFE38B9BE}"/>
                </a:ext>
              </a:extLst>
            </p:cNvPr>
            <p:cNvSpPr/>
            <p:nvPr/>
          </p:nvSpPr>
          <p:spPr>
            <a:xfrm>
              <a:off x="3895167" y="1913610"/>
              <a:ext cx="457" cy="685"/>
            </a:xfrm>
            <a:custGeom>
              <a:avLst/>
              <a:gdLst>
                <a:gd name="connsiteX0" fmla="*/ 457 w 457"/>
                <a:gd name="connsiteY0" fmla="*/ 686 h 685"/>
                <a:gd name="connsiteX1" fmla="*/ 0 w 457"/>
                <a:gd name="connsiteY1" fmla="*/ 0 h 685"/>
                <a:gd name="connsiteX2" fmla="*/ 457 w 457"/>
                <a:gd name="connsiteY2" fmla="*/ 686 h 685"/>
              </a:gdLst>
              <a:ahLst/>
              <a:cxnLst>
                <a:cxn ang="0">
                  <a:pos x="connsiteX0" y="connsiteY0"/>
                </a:cxn>
                <a:cxn ang="0">
                  <a:pos x="connsiteX1" y="connsiteY1"/>
                </a:cxn>
                <a:cxn ang="0">
                  <a:pos x="connsiteX2" y="connsiteY2"/>
                </a:cxn>
              </a:cxnLst>
              <a:rect l="l" t="t" r="r" b="b"/>
              <a:pathLst>
                <a:path w="457" h="685">
                  <a:moveTo>
                    <a:pt x="457" y="686"/>
                  </a:moveTo>
                  <a:cubicBezTo>
                    <a:pt x="229" y="457"/>
                    <a:pt x="229" y="229"/>
                    <a:pt x="0" y="0"/>
                  </a:cubicBezTo>
                  <a:cubicBezTo>
                    <a:pt x="229" y="229"/>
                    <a:pt x="229" y="457"/>
                    <a:pt x="457" y="686"/>
                  </a:cubicBezTo>
                  <a:close/>
                </a:path>
              </a:pathLst>
            </a:custGeom>
            <a:solidFill>
              <a:srgbClr val="FFFFFF"/>
            </a:solidFill>
            <a:ln w="2286" cap="flat">
              <a:noFill/>
              <a:prstDash val="solid"/>
              <a:miter/>
            </a:ln>
          </p:spPr>
          <p:txBody>
            <a:bodyPr rtlCol="0" anchor="ctr"/>
            <a:lstStyle/>
            <a:p>
              <a:endParaRPr lang="en-US"/>
            </a:p>
          </p:txBody>
        </p:sp>
        <p:sp>
          <p:nvSpPr>
            <p:cNvPr id="89" name="Freeform 1651">
              <a:extLst>
                <a:ext uri="{FF2B5EF4-FFF2-40B4-BE49-F238E27FC236}">
                  <a16:creationId xmlns:a16="http://schemas.microsoft.com/office/drawing/2014/main" id="{C269B493-2D3F-E991-1E06-CB780599657E}"/>
                </a:ext>
              </a:extLst>
            </p:cNvPr>
            <p:cNvSpPr/>
            <p:nvPr/>
          </p:nvSpPr>
          <p:spPr>
            <a:xfrm>
              <a:off x="3896539" y="1916353"/>
              <a:ext cx="457" cy="685"/>
            </a:xfrm>
            <a:custGeom>
              <a:avLst/>
              <a:gdLst>
                <a:gd name="connsiteX0" fmla="*/ 457 w 457"/>
                <a:gd name="connsiteY0" fmla="*/ 686 h 685"/>
                <a:gd name="connsiteX1" fmla="*/ 0 w 457"/>
                <a:gd name="connsiteY1" fmla="*/ 0 h 685"/>
                <a:gd name="connsiteX2" fmla="*/ 457 w 457"/>
                <a:gd name="connsiteY2" fmla="*/ 686 h 685"/>
              </a:gdLst>
              <a:ahLst/>
              <a:cxnLst>
                <a:cxn ang="0">
                  <a:pos x="connsiteX0" y="connsiteY0"/>
                </a:cxn>
                <a:cxn ang="0">
                  <a:pos x="connsiteX1" y="connsiteY1"/>
                </a:cxn>
                <a:cxn ang="0">
                  <a:pos x="connsiteX2" y="connsiteY2"/>
                </a:cxn>
              </a:cxnLst>
              <a:rect l="l" t="t" r="r" b="b"/>
              <a:pathLst>
                <a:path w="457" h="685">
                  <a:moveTo>
                    <a:pt x="457" y="686"/>
                  </a:moveTo>
                  <a:cubicBezTo>
                    <a:pt x="229" y="457"/>
                    <a:pt x="229" y="229"/>
                    <a:pt x="0" y="0"/>
                  </a:cubicBezTo>
                  <a:cubicBezTo>
                    <a:pt x="229" y="229"/>
                    <a:pt x="229" y="457"/>
                    <a:pt x="457" y="686"/>
                  </a:cubicBezTo>
                  <a:close/>
                </a:path>
              </a:pathLst>
            </a:custGeom>
            <a:solidFill>
              <a:srgbClr val="FFFFFF"/>
            </a:solidFill>
            <a:ln w="2286" cap="flat">
              <a:noFill/>
              <a:prstDash val="solid"/>
              <a:miter/>
            </a:ln>
          </p:spPr>
          <p:txBody>
            <a:bodyPr rtlCol="0" anchor="ctr"/>
            <a:lstStyle/>
            <a:p>
              <a:endParaRPr lang="en-US"/>
            </a:p>
          </p:txBody>
        </p:sp>
        <p:sp>
          <p:nvSpPr>
            <p:cNvPr id="90" name="Freeform 1652">
              <a:extLst>
                <a:ext uri="{FF2B5EF4-FFF2-40B4-BE49-F238E27FC236}">
                  <a16:creationId xmlns:a16="http://schemas.microsoft.com/office/drawing/2014/main" id="{5863E9F1-3AE6-0DFC-5442-E59007D6C5E8}"/>
                </a:ext>
              </a:extLst>
            </p:cNvPr>
            <p:cNvSpPr/>
            <p:nvPr/>
          </p:nvSpPr>
          <p:spPr>
            <a:xfrm>
              <a:off x="3899739" y="1920925"/>
              <a:ext cx="457" cy="457"/>
            </a:xfrm>
            <a:custGeom>
              <a:avLst/>
              <a:gdLst>
                <a:gd name="connsiteX0" fmla="*/ 457 w 457"/>
                <a:gd name="connsiteY0" fmla="*/ 457 h 457"/>
                <a:gd name="connsiteX1" fmla="*/ 0 w 457"/>
                <a:gd name="connsiteY1" fmla="*/ 0 h 457"/>
                <a:gd name="connsiteX2" fmla="*/ 457 w 457"/>
                <a:gd name="connsiteY2" fmla="*/ 457 h 457"/>
              </a:gdLst>
              <a:ahLst/>
              <a:cxnLst>
                <a:cxn ang="0">
                  <a:pos x="connsiteX0" y="connsiteY0"/>
                </a:cxn>
                <a:cxn ang="0">
                  <a:pos x="connsiteX1" y="connsiteY1"/>
                </a:cxn>
                <a:cxn ang="0">
                  <a:pos x="connsiteX2" y="connsiteY2"/>
                </a:cxn>
              </a:cxnLst>
              <a:rect l="l" t="t" r="r" b="b"/>
              <a:pathLst>
                <a:path w="457" h="457">
                  <a:moveTo>
                    <a:pt x="457" y="457"/>
                  </a:moveTo>
                  <a:cubicBezTo>
                    <a:pt x="229" y="229"/>
                    <a:pt x="229" y="229"/>
                    <a:pt x="0" y="0"/>
                  </a:cubicBezTo>
                  <a:cubicBezTo>
                    <a:pt x="0" y="0"/>
                    <a:pt x="229" y="229"/>
                    <a:pt x="457" y="457"/>
                  </a:cubicBezTo>
                  <a:close/>
                </a:path>
              </a:pathLst>
            </a:custGeom>
            <a:solidFill>
              <a:srgbClr val="FFFFFF"/>
            </a:solidFill>
            <a:ln w="2286" cap="flat">
              <a:noFill/>
              <a:prstDash val="solid"/>
              <a:miter/>
            </a:ln>
          </p:spPr>
          <p:txBody>
            <a:bodyPr rtlCol="0" anchor="ctr"/>
            <a:lstStyle/>
            <a:p>
              <a:endParaRPr lang="en-US"/>
            </a:p>
          </p:txBody>
        </p:sp>
        <p:sp>
          <p:nvSpPr>
            <p:cNvPr id="91" name="Freeform 1653">
              <a:extLst>
                <a:ext uri="{FF2B5EF4-FFF2-40B4-BE49-F238E27FC236}">
                  <a16:creationId xmlns:a16="http://schemas.microsoft.com/office/drawing/2014/main" id="{C44A4362-FFC3-E46E-4BAB-FAF2F0AEBFA0}"/>
                </a:ext>
              </a:extLst>
            </p:cNvPr>
            <p:cNvSpPr/>
            <p:nvPr/>
          </p:nvSpPr>
          <p:spPr>
            <a:xfrm>
              <a:off x="3898825" y="1920011"/>
              <a:ext cx="457" cy="457"/>
            </a:xfrm>
            <a:custGeom>
              <a:avLst/>
              <a:gdLst>
                <a:gd name="connsiteX0" fmla="*/ 457 w 457"/>
                <a:gd name="connsiteY0" fmla="*/ 457 h 457"/>
                <a:gd name="connsiteX1" fmla="*/ 0 w 457"/>
                <a:gd name="connsiteY1" fmla="*/ 0 h 457"/>
                <a:gd name="connsiteX2" fmla="*/ 457 w 457"/>
                <a:gd name="connsiteY2" fmla="*/ 457 h 457"/>
              </a:gdLst>
              <a:ahLst/>
              <a:cxnLst>
                <a:cxn ang="0">
                  <a:pos x="connsiteX0" y="connsiteY0"/>
                </a:cxn>
                <a:cxn ang="0">
                  <a:pos x="connsiteX1" y="connsiteY1"/>
                </a:cxn>
                <a:cxn ang="0">
                  <a:pos x="connsiteX2" y="connsiteY2"/>
                </a:cxn>
              </a:cxnLst>
              <a:rect l="l" t="t" r="r" b="b"/>
              <a:pathLst>
                <a:path w="457" h="457">
                  <a:moveTo>
                    <a:pt x="457" y="457"/>
                  </a:moveTo>
                  <a:cubicBezTo>
                    <a:pt x="229" y="229"/>
                    <a:pt x="229" y="0"/>
                    <a:pt x="0" y="0"/>
                  </a:cubicBezTo>
                  <a:cubicBezTo>
                    <a:pt x="229" y="0"/>
                    <a:pt x="229" y="229"/>
                    <a:pt x="457" y="457"/>
                  </a:cubicBezTo>
                  <a:close/>
                </a:path>
              </a:pathLst>
            </a:custGeom>
            <a:solidFill>
              <a:srgbClr val="FFFFFF"/>
            </a:solidFill>
            <a:ln w="2286" cap="flat">
              <a:noFill/>
              <a:prstDash val="solid"/>
              <a:miter/>
            </a:ln>
          </p:spPr>
          <p:txBody>
            <a:bodyPr rtlCol="0" anchor="ctr"/>
            <a:lstStyle/>
            <a:p>
              <a:endParaRPr lang="en-US"/>
            </a:p>
          </p:txBody>
        </p:sp>
        <p:sp>
          <p:nvSpPr>
            <p:cNvPr id="92" name="Freeform 1654">
              <a:extLst>
                <a:ext uri="{FF2B5EF4-FFF2-40B4-BE49-F238E27FC236}">
                  <a16:creationId xmlns:a16="http://schemas.microsoft.com/office/drawing/2014/main" id="{C20367F6-FCD5-2681-5876-1500A3BE491D}"/>
                </a:ext>
              </a:extLst>
            </p:cNvPr>
            <p:cNvSpPr/>
            <p:nvPr/>
          </p:nvSpPr>
          <p:spPr>
            <a:xfrm>
              <a:off x="3897910" y="1918639"/>
              <a:ext cx="457" cy="685"/>
            </a:xfrm>
            <a:custGeom>
              <a:avLst/>
              <a:gdLst>
                <a:gd name="connsiteX0" fmla="*/ 457 w 457"/>
                <a:gd name="connsiteY0" fmla="*/ 686 h 685"/>
                <a:gd name="connsiteX1" fmla="*/ 0 w 457"/>
                <a:gd name="connsiteY1" fmla="*/ 0 h 685"/>
                <a:gd name="connsiteX2" fmla="*/ 457 w 457"/>
                <a:gd name="connsiteY2" fmla="*/ 686 h 685"/>
              </a:gdLst>
              <a:ahLst/>
              <a:cxnLst>
                <a:cxn ang="0">
                  <a:pos x="connsiteX0" y="connsiteY0"/>
                </a:cxn>
                <a:cxn ang="0">
                  <a:pos x="connsiteX1" y="connsiteY1"/>
                </a:cxn>
                <a:cxn ang="0">
                  <a:pos x="connsiteX2" y="connsiteY2"/>
                </a:cxn>
              </a:cxnLst>
              <a:rect l="l" t="t" r="r" b="b"/>
              <a:pathLst>
                <a:path w="457" h="685">
                  <a:moveTo>
                    <a:pt x="457" y="686"/>
                  </a:moveTo>
                  <a:cubicBezTo>
                    <a:pt x="229" y="457"/>
                    <a:pt x="229" y="229"/>
                    <a:pt x="0" y="0"/>
                  </a:cubicBezTo>
                  <a:cubicBezTo>
                    <a:pt x="229" y="229"/>
                    <a:pt x="457" y="457"/>
                    <a:pt x="457" y="686"/>
                  </a:cubicBezTo>
                  <a:close/>
                </a:path>
              </a:pathLst>
            </a:custGeom>
            <a:solidFill>
              <a:srgbClr val="FFFFFF"/>
            </a:solidFill>
            <a:ln w="2286" cap="flat">
              <a:noFill/>
              <a:prstDash val="solid"/>
              <a:miter/>
            </a:ln>
          </p:spPr>
          <p:txBody>
            <a:bodyPr rtlCol="0" anchor="ctr"/>
            <a:lstStyle/>
            <a:p>
              <a:endParaRPr lang="en-US"/>
            </a:p>
          </p:txBody>
        </p:sp>
        <p:sp>
          <p:nvSpPr>
            <p:cNvPr id="93" name="Freeform 1655">
              <a:extLst>
                <a:ext uri="{FF2B5EF4-FFF2-40B4-BE49-F238E27FC236}">
                  <a16:creationId xmlns:a16="http://schemas.microsoft.com/office/drawing/2014/main" id="{8D5371BA-ECBF-8E36-BDA0-D0A124B37968}"/>
                </a:ext>
              </a:extLst>
            </p:cNvPr>
            <p:cNvSpPr/>
            <p:nvPr/>
          </p:nvSpPr>
          <p:spPr>
            <a:xfrm>
              <a:off x="3893567" y="1909038"/>
              <a:ext cx="228" cy="914"/>
            </a:xfrm>
            <a:custGeom>
              <a:avLst/>
              <a:gdLst>
                <a:gd name="connsiteX0" fmla="*/ 229 w 228"/>
                <a:gd name="connsiteY0" fmla="*/ 914 h 914"/>
                <a:gd name="connsiteX1" fmla="*/ 0 w 228"/>
                <a:gd name="connsiteY1" fmla="*/ 0 h 914"/>
                <a:gd name="connsiteX2" fmla="*/ 229 w 228"/>
                <a:gd name="connsiteY2" fmla="*/ 914 h 914"/>
              </a:gdLst>
              <a:ahLst/>
              <a:cxnLst>
                <a:cxn ang="0">
                  <a:pos x="connsiteX0" y="connsiteY0"/>
                </a:cxn>
                <a:cxn ang="0">
                  <a:pos x="connsiteX1" y="connsiteY1"/>
                </a:cxn>
                <a:cxn ang="0">
                  <a:pos x="connsiteX2" y="connsiteY2"/>
                </a:cxn>
              </a:cxnLst>
              <a:rect l="l" t="t" r="r" b="b"/>
              <a:pathLst>
                <a:path w="228" h="914">
                  <a:moveTo>
                    <a:pt x="229" y="914"/>
                  </a:moveTo>
                  <a:cubicBezTo>
                    <a:pt x="229" y="686"/>
                    <a:pt x="0" y="229"/>
                    <a:pt x="0" y="0"/>
                  </a:cubicBezTo>
                  <a:cubicBezTo>
                    <a:pt x="0" y="229"/>
                    <a:pt x="0" y="686"/>
                    <a:pt x="229" y="914"/>
                  </a:cubicBezTo>
                  <a:close/>
                </a:path>
              </a:pathLst>
            </a:custGeom>
            <a:solidFill>
              <a:srgbClr val="FFFFFF"/>
            </a:solidFill>
            <a:ln w="2286" cap="flat">
              <a:noFill/>
              <a:prstDash val="solid"/>
              <a:miter/>
            </a:ln>
          </p:spPr>
          <p:txBody>
            <a:bodyPr rtlCol="0" anchor="ctr"/>
            <a:lstStyle/>
            <a:p>
              <a:endParaRPr lang="en-US"/>
            </a:p>
          </p:txBody>
        </p:sp>
        <p:sp>
          <p:nvSpPr>
            <p:cNvPr id="94" name="Freeform 1656">
              <a:extLst>
                <a:ext uri="{FF2B5EF4-FFF2-40B4-BE49-F238E27FC236}">
                  <a16:creationId xmlns:a16="http://schemas.microsoft.com/office/drawing/2014/main" id="{791F0159-8BCA-51A5-E07F-B3CAEBB847C4}"/>
                </a:ext>
              </a:extLst>
            </p:cNvPr>
            <p:cNvSpPr/>
            <p:nvPr/>
          </p:nvSpPr>
          <p:spPr>
            <a:xfrm>
              <a:off x="4404945" y="1828800"/>
              <a:ext cx="2286" cy="685"/>
            </a:xfrm>
            <a:custGeom>
              <a:avLst/>
              <a:gdLst>
                <a:gd name="connsiteX0" fmla="*/ 0 w 2286"/>
                <a:gd name="connsiteY0" fmla="*/ 0 h 685"/>
                <a:gd name="connsiteX1" fmla="*/ 0 w 2286"/>
                <a:gd name="connsiteY1" fmla="*/ 686 h 685"/>
                <a:gd name="connsiteX2" fmla="*/ 0 w 2286"/>
                <a:gd name="connsiteY2" fmla="*/ 0 h 685"/>
              </a:gdLst>
              <a:ahLst/>
              <a:cxnLst>
                <a:cxn ang="0">
                  <a:pos x="connsiteX0" y="connsiteY0"/>
                </a:cxn>
                <a:cxn ang="0">
                  <a:pos x="connsiteX1" y="connsiteY1"/>
                </a:cxn>
                <a:cxn ang="0">
                  <a:pos x="connsiteX2" y="connsiteY2"/>
                </a:cxn>
              </a:cxnLst>
              <a:rect l="l" t="t" r="r" b="b"/>
              <a:pathLst>
                <a:path w="2286" h="685">
                  <a:moveTo>
                    <a:pt x="0" y="0"/>
                  </a:moveTo>
                  <a:cubicBezTo>
                    <a:pt x="0" y="229"/>
                    <a:pt x="0" y="457"/>
                    <a:pt x="0" y="686"/>
                  </a:cubicBezTo>
                  <a:cubicBezTo>
                    <a:pt x="0" y="457"/>
                    <a:pt x="0" y="229"/>
                    <a:pt x="0" y="0"/>
                  </a:cubicBezTo>
                  <a:close/>
                </a:path>
              </a:pathLst>
            </a:custGeom>
            <a:solidFill>
              <a:srgbClr val="FFFFFF"/>
            </a:solidFill>
            <a:ln w="2286" cap="flat">
              <a:noFill/>
              <a:prstDash val="solid"/>
              <a:miter/>
            </a:ln>
          </p:spPr>
          <p:txBody>
            <a:bodyPr rtlCol="0" anchor="ctr"/>
            <a:lstStyle/>
            <a:p>
              <a:endParaRPr lang="en-US"/>
            </a:p>
          </p:txBody>
        </p:sp>
        <p:sp>
          <p:nvSpPr>
            <p:cNvPr id="95" name="Freeform 1657">
              <a:extLst>
                <a:ext uri="{FF2B5EF4-FFF2-40B4-BE49-F238E27FC236}">
                  <a16:creationId xmlns:a16="http://schemas.microsoft.com/office/drawing/2014/main" id="{B13D6B51-8AFD-66B3-F50E-70B22069DE17}"/>
                </a:ext>
              </a:extLst>
            </p:cNvPr>
            <p:cNvSpPr/>
            <p:nvPr/>
          </p:nvSpPr>
          <p:spPr>
            <a:xfrm>
              <a:off x="3894024" y="1910638"/>
              <a:ext cx="228" cy="914"/>
            </a:xfrm>
            <a:custGeom>
              <a:avLst/>
              <a:gdLst>
                <a:gd name="connsiteX0" fmla="*/ 229 w 228"/>
                <a:gd name="connsiteY0" fmla="*/ 914 h 914"/>
                <a:gd name="connsiteX1" fmla="*/ 0 w 228"/>
                <a:gd name="connsiteY1" fmla="*/ 0 h 914"/>
                <a:gd name="connsiteX2" fmla="*/ 229 w 228"/>
                <a:gd name="connsiteY2" fmla="*/ 914 h 914"/>
              </a:gdLst>
              <a:ahLst/>
              <a:cxnLst>
                <a:cxn ang="0">
                  <a:pos x="connsiteX0" y="connsiteY0"/>
                </a:cxn>
                <a:cxn ang="0">
                  <a:pos x="connsiteX1" y="connsiteY1"/>
                </a:cxn>
                <a:cxn ang="0">
                  <a:pos x="connsiteX2" y="connsiteY2"/>
                </a:cxn>
              </a:cxnLst>
              <a:rect l="l" t="t" r="r" b="b"/>
              <a:pathLst>
                <a:path w="228" h="914">
                  <a:moveTo>
                    <a:pt x="229" y="914"/>
                  </a:moveTo>
                  <a:cubicBezTo>
                    <a:pt x="229" y="686"/>
                    <a:pt x="0" y="457"/>
                    <a:pt x="0" y="0"/>
                  </a:cubicBezTo>
                  <a:cubicBezTo>
                    <a:pt x="0" y="229"/>
                    <a:pt x="229" y="457"/>
                    <a:pt x="229" y="914"/>
                  </a:cubicBezTo>
                  <a:close/>
                </a:path>
              </a:pathLst>
            </a:custGeom>
            <a:solidFill>
              <a:srgbClr val="FFFFFF"/>
            </a:solidFill>
            <a:ln w="2286" cap="flat">
              <a:noFill/>
              <a:prstDash val="solid"/>
              <a:miter/>
            </a:ln>
          </p:spPr>
          <p:txBody>
            <a:bodyPr rtlCol="0" anchor="ctr"/>
            <a:lstStyle/>
            <a:p>
              <a:endParaRPr lang="en-US"/>
            </a:p>
          </p:txBody>
        </p:sp>
        <p:sp>
          <p:nvSpPr>
            <p:cNvPr id="96" name="Freeform 1658">
              <a:extLst>
                <a:ext uri="{FF2B5EF4-FFF2-40B4-BE49-F238E27FC236}">
                  <a16:creationId xmlns:a16="http://schemas.microsoft.com/office/drawing/2014/main" id="{40DFA284-AB9B-D5D7-64FE-84366FCD6919}"/>
                </a:ext>
              </a:extLst>
            </p:cNvPr>
            <p:cNvSpPr/>
            <p:nvPr/>
          </p:nvSpPr>
          <p:spPr>
            <a:xfrm>
              <a:off x="4405174" y="1832457"/>
              <a:ext cx="2286" cy="685"/>
            </a:xfrm>
            <a:custGeom>
              <a:avLst/>
              <a:gdLst>
                <a:gd name="connsiteX0" fmla="*/ 0 w 2286"/>
                <a:gd name="connsiteY0" fmla="*/ 0 h 685"/>
                <a:gd name="connsiteX1" fmla="*/ 0 w 2286"/>
                <a:gd name="connsiteY1" fmla="*/ 686 h 685"/>
                <a:gd name="connsiteX2" fmla="*/ 0 w 2286"/>
                <a:gd name="connsiteY2" fmla="*/ 0 h 685"/>
              </a:gdLst>
              <a:ahLst/>
              <a:cxnLst>
                <a:cxn ang="0">
                  <a:pos x="connsiteX0" y="connsiteY0"/>
                </a:cxn>
                <a:cxn ang="0">
                  <a:pos x="connsiteX1" y="connsiteY1"/>
                </a:cxn>
                <a:cxn ang="0">
                  <a:pos x="connsiteX2" y="connsiteY2"/>
                </a:cxn>
              </a:cxnLst>
              <a:rect l="l" t="t" r="r" b="b"/>
              <a:pathLst>
                <a:path w="2286" h="685">
                  <a:moveTo>
                    <a:pt x="0" y="0"/>
                  </a:moveTo>
                  <a:cubicBezTo>
                    <a:pt x="0" y="229"/>
                    <a:pt x="0" y="457"/>
                    <a:pt x="0" y="686"/>
                  </a:cubicBezTo>
                  <a:cubicBezTo>
                    <a:pt x="0" y="686"/>
                    <a:pt x="0" y="457"/>
                    <a:pt x="0" y="0"/>
                  </a:cubicBezTo>
                  <a:close/>
                </a:path>
              </a:pathLst>
            </a:custGeom>
            <a:solidFill>
              <a:srgbClr val="FFFFFF"/>
            </a:solidFill>
            <a:ln w="2286" cap="flat">
              <a:noFill/>
              <a:prstDash val="solid"/>
              <a:miter/>
            </a:ln>
          </p:spPr>
          <p:txBody>
            <a:bodyPr rtlCol="0" anchor="ctr"/>
            <a:lstStyle/>
            <a:p>
              <a:endParaRPr lang="en-US"/>
            </a:p>
          </p:txBody>
        </p:sp>
        <p:sp>
          <p:nvSpPr>
            <p:cNvPr id="97" name="Freeform 1659">
              <a:extLst>
                <a:ext uri="{FF2B5EF4-FFF2-40B4-BE49-F238E27FC236}">
                  <a16:creationId xmlns:a16="http://schemas.microsoft.com/office/drawing/2014/main" id="{1613A4D7-EC44-DCCB-E006-B6EA5ACFB0A3}"/>
                </a:ext>
              </a:extLst>
            </p:cNvPr>
            <p:cNvSpPr/>
            <p:nvPr/>
          </p:nvSpPr>
          <p:spPr>
            <a:xfrm>
              <a:off x="4405174" y="1830400"/>
              <a:ext cx="2286" cy="685"/>
            </a:xfrm>
            <a:custGeom>
              <a:avLst/>
              <a:gdLst>
                <a:gd name="connsiteX0" fmla="*/ 0 w 2286"/>
                <a:gd name="connsiteY0" fmla="*/ 0 h 685"/>
                <a:gd name="connsiteX1" fmla="*/ 0 w 2286"/>
                <a:gd name="connsiteY1" fmla="*/ 686 h 685"/>
                <a:gd name="connsiteX2" fmla="*/ 0 w 2286"/>
                <a:gd name="connsiteY2" fmla="*/ 0 h 685"/>
              </a:gdLst>
              <a:ahLst/>
              <a:cxnLst>
                <a:cxn ang="0">
                  <a:pos x="connsiteX0" y="connsiteY0"/>
                </a:cxn>
                <a:cxn ang="0">
                  <a:pos x="connsiteX1" y="connsiteY1"/>
                </a:cxn>
                <a:cxn ang="0">
                  <a:pos x="connsiteX2" y="connsiteY2"/>
                </a:cxn>
              </a:cxnLst>
              <a:rect l="l" t="t" r="r" b="b"/>
              <a:pathLst>
                <a:path w="2286" h="685">
                  <a:moveTo>
                    <a:pt x="0" y="0"/>
                  </a:moveTo>
                  <a:cubicBezTo>
                    <a:pt x="0" y="229"/>
                    <a:pt x="0" y="457"/>
                    <a:pt x="0" y="686"/>
                  </a:cubicBezTo>
                  <a:cubicBezTo>
                    <a:pt x="0" y="229"/>
                    <a:pt x="0" y="229"/>
                    <a:pt x="0" y="0"/>
                  </a:cubicBezTo>
                  <a:close/>
                </a:path>
              </a:pathLst>
            </a:custGeom>
            <a:solidFill>
              <a:srgbClr val="FFFFFF"/>
            </a:solidFill>
            <a:ln w="2286" cap="flat">
              <a:noFill/>
              <a:prstDash val="solid"/>
              <a:miter/>
            </a:ln>
          </p:spPr>
          <p:txBody>
            <a:bodyPr rtlCol="0" anchor="ctr"/>
            <a:lstStyle/>
            <a:p>
              <a:endParaRPr lang="en-US"/>
            </a:p>
          </p:txBody>
        </p:sp>
        <p:sp>
          <p:nvSpPr>
            <p:cNvPr id="98" name="Freeform 1660">
              <a:extLst>
                <a:ext uri="{FF2B5EF4-FFF2-40B4-BE49-F238E27FC236}">
                  <a16:creationId xmlns:a16="http://schemas.microsoft.com/office/drawing/2014/main" id="{EDAB23F6-5BD4-038C-4471-C6673EB98DC6}"/>
                </a:ext>
              </a:extLst>
            </p:cNvPr>
            <p:cNvSpPr/>
            <p:nvPr/>
          </p:nvSpPr>
          <p:spPr>
            <a:xfrm>
              <a:off x="3892881" y="1907438"/>
              <a:ext cx="228" cy="914"/>
            </a:xfrm>
            <a:custGeom>
              <a:avLst/>
              <a:gdLst>
                <a:gd name="connsiteX0" fmla="*/ 229 w 228"/>
                <a:gd name="connsiteY0" fmla="*/ 914 h 914"/>
                <a:gd name="connsiteX1" fmla="*/ 0 w 228"/>
                <a:gd name="connsiteY1" fmla="*/ 0 h 914"/>
                <a:gd name="connsiteX2" fmla="*/ 229 w 228"/>
                <a:gd name="connsiteY2" fmla="*/ 914 h 914"/>
              </a:gdLst>
              <a:ahLst/>
              <a:cxnLst>
                <a:cxn ang="0">
                  <a:pos x="connsiteX0" y="connsiteY0"/>
                </a:cxn>
                <a:cxn ang="0">
                  <a:pos x="connsiteX1" y="connsiteY1"/>
                </a:cxn>
                <a:cxn ang="0">
                  <a:pos x="connsiteX2" y="connsiteY2"/>
                </a:cxn>
              </a:cxnLst>
              <a:rect l="l" t="t" r="r" b="b"/>
              <a:pathLst>
                <a:path w="228" h="914">
                  <a:moveTo>
                    <a:pt x="229" y="914"/>
                  </a:moveTo>
                  <a:cubicBezTo>
                    <a:pt x="229" y="686"/>
                    <a:pt x="0" y="229"/>
                    <a:pt x="0" y="0"/>
                  </a:cubicBezTo>
                  <a:cubicBezTo>
                    <a:pt x="0" y="229"/>
                    <a:pt x="229" y="457"/>
                    <a:pt x="229" y="914"/>
                  </a:cubicBezTo>
                  <a:close/>
                </a:path>
              </a:pathLst>
            </a:custGeom>
            <a:solidFill>
              <a:srgbClr val="FFFFFF"/>
            </a:solidFill>
            <a:ln w="2286" cap="flat">
              <a:noFill/>
              <a:prstDash val="solid"/>
              <a:miter/>
            </a:ln>
          </p:spPr>
          <p:txBody>
            <a:bodyPr rtlCol="0" anchor="ctr"/>
            <a:lstStyle/>
            <a:p>
              <a:endParaRPr lang="en-US"/>
            </a:p>
          </p:txBody>
        </p:sp>
        <p:sp>
          <p:nvSpPr>
            <p:cNvPr id="99" name="Freeform 1661">
              <a:extLst>
                <a:ext uri="{FF2B5EF4-FFF2-40B4-BE49-F238E27FC236}">
                  <a16:creationId xmlns:a16="http://schemas.microsoft.com/office/drawing/2014/main" id="{B7E06D2E-07AD-4A8D-C96F-E1AE06DB6855}"/>
                </a:ext>
              </a:extLst>
            </p:cNvPr>
            <p:cNvSpPr/>
            <p:nvPr/>
          </p:nvSpPr>
          <p:spPr>
            <a:xfrm>
              <a:off x="4405174" y="1834286"/>
              <a:ext cx="2286" cy="1143"/>
            </a:xfrm>
            <a:custGeom>
              <a:avLst/>
              <a:gdLst>
                <a:gd name="connsiteX0" fmla="*/ 0 w 2286"/>
                <a:gd name="connsiteY0" fmla="*/ 0 h 1143"/>
                <a:gd name="connsiteX1" fmla="*/ 0 w 2286"/>
                <a:gd name="connsiteY1" fmla="*/ 1143 h 1143"/>
                <a:gd name="connsiteX2" fmla="*/ 0 w 2286"/>
                <a:gd name="connsiteY2" fmla="*/ 0 h 1143"/>
              </a:gdLst>
              <a:ahLst/>
              <a:cxnLst>
                <a:cxn ang="0">
                  <a:pos x="connsiteX0" y="connsiteY0"/>
                </a:cxn>
                <a:cxn ang="0">
                  <a:pos x="connsiteX1" y="connsiteY1"/>
                </a:cxn>
                <a:cxn ang="0">
                  <a:pos x="connsiteX2" y="connsiteY2"/>
                </a:cxn>
              </a:cxnLst>
              <a:rect l="l" t="t" r="r" b="b"/>
              <a:pathLst>
                <a:path w="2286" h="1143">
                  <a:moveTo>
                    <a:pt x="0" y="0"/>
                  </a:moveTo>
                  <a:cubicBezTo>
                    <a:pt x="0" y="457"/>
                    <a:pt x="0" y="686"/>
                    <a:pt x="0" y="1143"/>
                  </a:cubicBezTo>
                  <a:cubicBezTo>
                    <a:pt x="0" y="686"/>
                    <a:pt x="0" y="457"/>
                    <a:pt x="0" y="0"/>
                  </a:cubicBezTo>
                  <a:close/>
                </a:path>
              </a:pathLst>
            </a:custGeom>
            <a:solidFill>
              <a:srgbClr val="FFFFFF"/>
            </a:solidFill>
            <a:ln w="2286" cap="flat">
              <a:noFill/>
              <a:prstDash val="solid"/>
              <a:miter/>
            </a:ln>
          </p:spPr>
          <p:txBody>
            <a:bodyPr rtlCol="0" anchor="ctr"/>
            <a:lstStyle/>
            <a:p>
              <a:endParaRPr lang="en-US"/>
            </a:p>
          </p:txBody>
        </p:sp>
        <p:sp>
          <p:nvSpPr>
            <p:cNvPr id="100" name="Freeform 1662">
              <a:extLst>
                <a:ext uri="{FF2B5EF4-FFF2-40B4-BE49-F238E27FC236}">
                  <a16:creationId xmlns:a16="http://schemas.microsoft.com/office/drawing/2014/main" id="{21ACC78A-4A89-1740-5150-6EC4C7BAF4E8}"/>
                </a:ext>
              </a:extLst>
            </p:cNvPr>
            <p:cNvSpPr/>
            <p:nvPr/>
          </p:nvSpPr>
          <p:spPr>
            <a:xfrm>
              <a:off x="3822701" y="2450820"/>
              <a:ext cx="228" cy="1600"/>
            </a:xfrm>
            <a:custGeom>
              <a:avLst/>
              <a:gdLst>
                <a:gd name="connsiteX0" fmla="*/ 229 w 228"/>
                <a:gd name="connsiteY0" fmla="*/ 1600 h 1600"/>
                <a:gd name="connsiteX1" fmla="*/ 0 w 228"/>
                <a:gd name="connsiteY1" fmla="*/ 0 h 1600"/>
                <a:gd name="connsiteX2" fmla="*/ 229 w 228"/>
                <a:gd name="connsiteY2" fmla="*/ 1600 h 1600"/>
              </a:gdLst>
              <a:ahLst/>
              <a:cxnLst>
                <a:cxn ang="0">
                  <a:pos x="connsiteX0" y="connsiteY0"/>
                </a:cxn>
                <a:cxn ang="0">
                  <a:pos x="connsiteX1" y="connsiteY1"/>
                </a:cxn>
                <a:cxn ang="0">
                  <a:pos x="connsiteX2" y="connsiteY2"/>
                </a:cxn>
              </a:cxnLst>
              <a:rect l="l" t="t" r="r" b="b"/>
              <a:pathLst>
                <a:path w="228" h="1600">
                  <a:moveTo>
                    <a:pt x="229" y="1600"/>
                  </a:moveTo>
                  <a:cubicBezTo>
                    <a:pt x="229" y="1143"/>
                    <a:pt x="229" y="686"/>
                    <a:pt x="0" y="0"/>
                  </a:cubicBezTo>
                  <a:cubicBezTo>
                    <a:pt x="229" y="457"/>
                    <a:pt x="229" y="914"/>
                    <a:pt x="229" y="1600"/>
                  </a:cubicBezTo>
                  <a:close/>
                </a:path>
              </a:pathLst>
            </a:custGeom>
            <a:solidFill>
              <a:srgbClr val="FFFFFF"/>
            </a:solidFill>
            <a:ln w="2286" cap="flat">
              <a:noFill/>
              <a:prstDash val="solid"/>
              <a:miter/>
            </a:ln>
          </p:spPr>
          <p:txBody>
            <a:bodyPr rtlCol="0" anchor="ctr"/>
            <a:lstStyle/>
            <a:p>
              <a:endParaRPr lang="en-US"/>
            </a:p>
          </p:txBody>
        </p:sp>
        <p:sp>
          <p:nvSpPr>
            <p:cNvPr id="101" name="Freeform 1663">
              <a:extLst>
                <a:ext uri="{FF2B5EF4-FFF2-40B4-BE49-F238E27FC236}">
                  <a16:creationId xmlns:a16="http://schemas.microsoft.com/office/drawing/2014/main" id="{D67408C8-EADB-0CB3-AA40-35ED831253D9}"/>
                </a:ext>
              </a:extLst>
            </p:cNvPr>
            <p:cNvSpPr/>
            <p:nvPr/>
          </p:nvSpPr>
          <p:spPr>
            <a:xfrm>
              <a:off x="3822472" y="2444191"/>
              <a:ext cx="228" cy="3657"/>
            </a:xfrm>
            <a:custGeom>
              <a:avLst/>
              <a:gdLst>
                <a:gd name="connsiteX0" fmla="*/ 229 w 228"/>
                <a:gd name="connsiteY0" fmla="*/ 3658 h 3657"/>
                <a:gd name="connsiteX1" fmla="*/ 0 w 228"/>
                <a:gd name="connsiteY1" fmla="*/ 0 h 3657"/>
                <a:gd name="connsiteX2" fmla="*/ 229 w 228"/>
                <a:gd name="connsiteY2" fmla="*/ 3658 h 3657"/>
              </a:gdLst>
              <a:ahLst/>
              <a:cxnLst>
                <a:cxn ang="0">
                  <a:pos x="connsiteX0" y="connsiteY0"/>
                </a:cxn>
                <a:cxn ang="0">
                  <a:pos x="connsiteX1" y="connsiteY1"/>
                </a:cxn>
                <a:cxn ang="0">
                  <a:pos x="connsiteX2" y="connsiteY2"/>
                </a:cxn>
              </a:cxnLst>
              <a:rect l="l" t="t" r="r" b="b"/>
              <a:pathLst>
                <a:path w="228" h="3657">
                  <a:moveTo>
                    <a:pt x="229" y="3658"/>
                  </a:moveTo>
                  <a:cubicBezTo>
                    <a:pt x="229" y="2515"/>
                    <a:pt x="0" y="1143"/>
                    <a:pt x="0" y="0"/>
                  </a:cubicBezTo>
                  <a:cubicBezTo>
                    <a:pt x="0" y="1143"/>
                    <a:pt x="0" y="2286"/>
                    <a:pt x="229" y="3658"/>
                  </a:cubicBezTo>
                  <a:close/>
                </a:path>
              </a:pathLst>
            </a:custGeom>
            <a:solidFill>
              <a:srgbClr val="FFFFFF"/>
            </a:solidFill>
            <a:ln w="2286" cap="flat">
              <a:noFill/>
              <a:prstDash val="solid"/>
              <a:miter/>
            </a:ln>
          </p:spPr>
          <p:txBody>
            <a:bodyPr rtlCol="0" anchor="ctr"/>
            <a:lstStyle/>
            <a:p>
              <a:endParaRPr lang="en-US"/>
            </a:p>
          </p:txBody>
        </p:sp>
        <p:sp>
          <p:nvSpPr>
            <p:cNvPr id="102" name="Freeform 1664">
              <a:extLst>
                <a:ext uri="{FF2B5EF4-FFF2-40B4-BE49-F238E27FC236}">
                  <a16:creationId xmlns:a16="http://schemas.microsoft.com/office/drawing/2014/main" id="{5BD35E1B-0C1D-F7F7-1ECE-9AA49D84A23E}"/>
                </a:ext>
              </a:extLst>
            </p:cNvPr>
            <p:cNvSpPr/>
            <p:nvPr/>
          </p:nvSpPr>
          <p:spPr>
            <a:xfrm>
              <a:off x="3823387" y="2454935"/>
              <a:ext cx="228" cy="3657"/>
            </a:xfrm>
            <a:custGeom>
              <a:avLst/>
              <a:gdLst>
                <a:gd name="connsiteX0" fmla="*/ 229 w 228"/>
                <a:gd name="connsiteY0" fmla="*/ 3658 h 3657"/>
                <a:gd name="connsiteX1" fmla="*/ 0 w 228"/>
                <a:gd name="connsiteY1" fmla="*/ 0 h 3657"/>
                <a:gd name="connsiteX2" fmla="*/ 229 w 228"/>
                <a:gd name="connsiteY2" fmla="*/ 3658 h 3657"/>
              </a:gdLst>
              <a:ahLst/>
              <a:cxnLst>
                <a:cxn ang="0">
                  <a:pos x="connsiteX0" y="connsiteY0"/>
                </a:cxn>
                <a:cxn ang="0">
                  <a:pos x="connsiteX1" y="connsiteY1"/>
                </a:cxn>
                <a:cxn ang="0">
                  <a:pos x="connsiteX2" y="connsiteY2"/>
                </a:cxn>
              </a:cxnLst>
              <a:rect l="l" t="t" r="r" b="b"/>
              <a:pathLst>
                <a:path w="228" h="3657">
                  <a:moveTo>
                    <a:pt x="229" y="3658"/>
                  </a:moveTo>
                  <a:cubicBezTo>
                    <a:pt x="229" y="2515"/>
                    <a:pt x="0" y="1143"/>
                    <a:pt x="0" y="0"/>
                  </a:cubicBezTo>
                  <a:cubicBezTo>
                    <a:pt x="0" y="1143"/>
                    <a:pt x="0" y="2515"/>
                    <a:pt x="229" y="3658"/>
                  </a:cubicBezTo>
                  <a:close/>
                </a:path>
              </a:pathLst>
            </a:custGeom>
            <a:solidFill>
              <a:srgbClr val="FFFFFF"/>
            </a:solidFill>
            <a:ln w="2286" cap="flat">
              <a:noFill/>
              <a:prstDash val="solid"/>
              <a:miter/>
            </a:ln>
          </p:spPr>
          <p:txBody>
            <a:bodyPr rtlCol="0" anchor="ctr"/>
            <a:lstStyle/>
            <a:p>
              <a:endParaRPr lang="en-US"/>
            </a:p>
          </p:txBody>
        </p:sp>
        <p:sp>
          <p:nvSpPr>
            <p:cNvPr id="103" name="Freeform 1665">
              <a:extLst>
                <a:ext uri="{FF2B5EF4-FFF2-40B4-BE49-F238E27FC236}">
                  <a16:creationId xmlns:a16="http://schemas.microsoft.com/office/drawing/2014/main" id="{27264230-06FD-02B9-B671-AF479E5FFAC9}"/>
                </a:ext>
              </a:extLst>
            </p:cNvPr>
            <p:cNvSpPr/>
            <p:nvPr/>
          </p:nvSpPr>
          <p:spPr>
            <a:xfrm>
              <a:off x="3823615" y="2460879"/>
              <a:ext cx="228" cy="1600"/>
            </a:xfrm>
            <a:custGeom>
              <a:avLst/>
              <a:gdLst>
                <a:gd name="connsiteX0" fmla="*/ 229 w 228"/>
                <a:gd name="connsiteY0" fmla="*/ 1600 h 1600"/>
                <a:gd name="connsiteX1" fmla="*/ 0 w 228"/>
                <a:gd name="connsiteY1" fmla="*/ 0 h 1600"/>
                <a:gd name="connsiteX2" fmla="*/ 229 w 228"/>
                <a:gd name="connsiteY2" fmla="*/ 1600 h 1600"/>
              </a:gdLst>
              <a:ahLst/>
              <a:cxnLst>
                <a:cxn ang="0">
                  <a:pos x="connsiteX0" y="connsiteY0"/>
                </a:cxn>
                <a:cxn ang="0">
                  <a:pos x="connsiteX1" y="connsiteY1"/>
                </a:cxn>
                <a:cxn ang="0">
                  <a:pos x="connsiteX2" y="connsiteY2"/>
                </a:cxn>
              </a:cxnLst>
              <a:rect l="l" t="t" r="r" b="b"/>
              <a:pathLst>
                <a:path w="228" h="1600">
                  <a:moveTo>
                    <a:pt x="229" y="1600"/>
                  </a:moveTo>
                  <a:cubicBezTo>
                    <a:pt x="229" y="1143"/>
                    <a:pt x="229" y="457"/>
                    <a:pt x="0" y="0"/>
                  </a:cubicBezTo>
                  <a:cubicBezTo>
                    <a:pt x="229" y="686"/>
                    <a:pt x="229" y="1143"/>
                    <a:pt x="229" y="1600"/>
                  </a:cubicBezTo>
                  <a:close/>
                </a:path>
              </a:pathLst>
            </a:custGeom>
            <a:solidFill>
              <a:srgbClr val="FFFFFF"/>
            </a:solidFill>
            <a:ln w="2286" cap="flat">
              <a:noFill/>
              <a:prstDash val="solid"/>
              <a:miter/>
            </a:ln>
          </p:spPr>
          <p:txBody>
            <a:bodyPr rtlCol="0" anchor="ctr"/>
            <a:lstStyle/>
            <a:p>
              <a:endParaRPr lang="en-US"/>
            </a:p>
          </p:txBody>
        </p:sp>
        <p:sp>
          <p:nvSpPr>
            <p:cNvPr id="104" name="Freeform 1666">
              <a:extLst>
                <a:ext uri="{FF2B5EF4-FFF2-40B4-BE49-F238E27FC236}">
                  <a16:creationId xmlns:a16="http://schemas.microsoft.com/office/drawing/2014/main" id="{701EA4FE-7565-B87A-9DE6-2CD41D245D42}"/>
                </a:ext>
              </a:extLst>
            </p:cNvPr>
            <p:cNvSpPr/>
            <p:nvPr/>
          </p:nvSpPr>
          <p:spPr>
            <a:xfrm>
              <a:off x="4459581" y="1700555"/>
              <a:ext cx="4114" cy="457"/>
            </a:xfrm>
            <a:custGeom>
              <a:avLst/>
              <a:gdLst>
                <a:gd name="connsiteX0" fmla="*/ 0 w 4114"/>
                <a:gd name="connsiteY0" fmla="*/ 0 h 457"/>
                <a:gd name="connsiteX1" fmla="*/ 4115 w 4114"/>
                <a:gd name="connsiteY1" fmla="*/ 457 h 457"/>
                <a:gd name="connsiteX2" fmla="*/ 0 w 4114"/>
                <a:gd name="connsiteY2" fmla="*/ 0 h 457"/>
              </a:gdLst>
              <a:ahLst/>
              <a:cxnLst>
                <a:cxn ang="0">
                  <a:pos x="connsiteX0" y="connsiteY0"/>
                </a:cxn>
                <a:cxn ang="0">
                  <a:pos x="connsiteX1" y="connsiteY1"/>
                </a:cxn>
                <a:cxn ang="0">
                  <a:pos x="connsiteX2" y="connsiteY2"/>
                </a:cxn>
              </a:cxnLst>
              <a:rect l="l" t="t" r="r" b="b"/>
              <a:pathLst>
                <a:path w="4114" h="457">
                  <a:moveTo>
                    <a:pt x="0" y="0"/>
                  </a:moveTo>
                  <a:cubicBezTo>
                    <a:pt x="1372" y="229"/>
                    <a:pt x="2743" y="229"/>
                    <a:pt x="4115" y="457"/>
                  </a:cubicBezTo>
                  <a:cubicBezTo>
                    <a:pt x="2743" y="229"/>
                    <a:pt x="1372" y="229"/>
                    <a:pt x="0" y="0"/>
                  </a:cubicBezTo>
                  <a:close/>
                </a:path>
              </a:pathLst>
            </a:custGeom>
            <a:solidFill>
              <a:srgbClr val="FFFFFF"/>
            </a:solidFill>
            <a:ln w="2286" cap="flat">
              <a:noFill/>
              <a:prstDash val="solid"/>
              <a:miter/>
            </a:ln>
          </p:spPr>
          <p:txBody>
            <a:bodyPr rtlCol="0" anchor="ctr"/>
            <a:lstStyle/>
            <a:p>
              <a:endParaRPr lang="en-US"/>
            </a:p>
          </p:txBody>
        </p:sp>
        <p:sp>
          <p:nvSpPr>
            <p:cNvPr id="105" name="Freeform 1667">
              <a:extLst>
                <a:ext uri="{FF2B5EF4-FFF2-40B4-BE49-F238E27FC236}">
                  <a16:creationId xmlns:a16="http://schemas.microsoft.com/office/drawing/2014/main" id="{7F8AB99A-8C57-A529-3041-8092A577790F}"/>
                </a:ext>
              </a:extLst>
            </p:cNvPr>
            <p:cNvSpPr/>
            <p:nvPr/>
          </p:nvSpPr>
          <p:spPr>
            <a:xfrm>
              <a:off x="4475354" y="1702155"/>
              <a:ext cx="1371" cy="228"/>
            </a:xfrm>
            <a:custGeom>
              <a:avLst/>
              <a:gdLst>
                <a:gd name="connsiteX0" fmla="*/ 0 w 1371"/>
                <a:gd name="connsiteY0" fmla="*/ 0 h 228"/>
                <a:gd name="connsiteX1" fmla="*/ 1372 w 1371"/>
                <a:gd name="connsiteY1" fmla="*/ 229 h 228"/>
                <a:gd name="connsiteX2" fmla="*/ 0 w 1371"/>
                <a:gd name="connsiteY2" fmla="*/ 0 h 228"/>
              </a:gdLst>
              <a:ahLst/>
              <a:cxnLst>
                <a:cxn ang="0">
                  <a:pos x="connsiteX0" y="connsiteY0"/>
                </a:cxn>
                <a:cxn ang="0">
                  <a:pos x="connsiteX1" y="connsiteY1"/>
                </a:cxn>
                <a:cxn ang="0">
                  <a:pos x="connsiteX2" y="connsiteY2"/>
                </a:cxn>
              </a:cxnLst>
              <a:rect l="l" t="t" r="r" b="b"/>
              <a:pathLst>
                <a:path w="1371" h="228">
                  <a:moveTo>
                    <a:pt x="0" y="0"/>
                  </a:moveTo>
                  <a:cubicBezTo>
                    <a:pt x="457" y="0"/>
                    <a:pt x="914" y="0"/>
                    <a:pt x="1372" y="229"/>
                  </a:cubicBezTo>
                  <a:cubicBezTo>
                    <a:pt x="914" y="0"/>
                    <a:pt x="457" y="0"/>
                    <a:pt x="0" y="0"/>
                  </a:cubicBezTo>
                  <a:close/>
                </a:path>
              </a:pathLst>
            </a:custGeom>
            <a:solidFill>
              <a:srgbClr val="FFFFFF"/>
            </a:solidFill>
            <a:ln w="2286" cap="flat">
              <a:noFill/>
              <a:prstDash val="solid"/>
              <a:miter/>
            </a:ln>
          </p:spPr>
          <p:txBody>
            <a:bodyPr rtlCol="0" anchor="ctr"/>
            <a:lstStyle/>
            <a:p>
              <a:endParaRPr lang="en-US"/>
            </a:p>
          </p:txBody>
        </p:sp>
        <p:sp>
          <p:nvSpPr>
            <p:cNvPr id="106" name="Freeform 1668">
              <a:extLst>
                <a:ext uri="{FF2B5EF4-FFF2-40B4-BE49-F238E27FC236}">
                  <a16:creationId xmlns:a16="http://schemas.microsoft.com/office/drawing/2014/main" id="{05EF124C-8F81-D6F2-ACF1-22F0FCA260E6}"/>
                </a:ext>
              </a:extLst>
            </p:cNvPr>
            <p:cNvSpPr/>
            <p:nvPr/>
          </p:nvSpPr>
          <p:spPr>
            <a:xfrm>
              <a:off x="4464610" y="1701012"/>
              <a:ext cx="1828" cy="228"/>
            </a:xfrm>
            <a:custGeom>
              <a:avLst/>
              <a:gdLst>
                <a:gd name="connsiteX0" fmla="*/ 0 w 1828"/>
                <a:gd name="connsiteY0" fmla="*/ 0 h 228"/>
                <a:gd name="connsiteX1" fmla="*/ 1829 w 1828"/>
                <a:gd name="connsiteY1" fmla="*/ 229 h 228"/>
                <a:gd name="connsiteX2" fmla="*/ 0 w 1828"/>
                <a:gd name="connsiteY2" fmla="*/ 0 h 228"/>
              </a:gdLst>
              <a:ahLst/>
              <a:cxnLst>
                <a:cxn ang="0">
                  <a:pos x="connsiteX0" y="connsiteY0"/>
                </a:cxn>
                <a:cxn ang="0">
                  <a:pos x="connsiteX1" y="connsiteY1"/>
                </a:cxn>
                <a:cxn ang="0">
                  <a:pos x="connsiteX2" y="connsiteY2"/>
                </a:cxn>
              </a:cxnLst>
              <a:rect l="l" t="t" r="r" b="b"/>
              <a:pathLst>
                <a:path w="1828" h="228">
                  <a:moveTo>
                    <a:pt x="0" y="0"/>
                  </a:moveTo>
                  <a:cubicBezTo>
                    <a:pt x="686" y="0"/>
                    <a:pt x="1372" y="229"/>
                    <a:pt x="1829" y="229"/>
                  </a:cubicBezTo>
                  <a:cubicBezTo>
                    <a:pt x="1372" y="229"/>
                    <a:pt x="686" y="0"/>
                    <a:pt x="0" y="0"/>
                  </a:cubicBezTo>
                  <a:close/>
                </a:path>
              </a:pathLst>
            </a:custGeom>
            <a:solidFill>
              <a:srgbClr val="FFFFFF"/>
            </a:solidFill>
            <a:ln w="2286" cap="flat">
              <a:noFill/>
              <a:prstDash val="solid"/>
              <a:miter/>
            </a:ln>
          </p:spPr>
          <p:txBody>
            <a:bodyPr rtlCol="0" anchor="ctr"/>
            <a:lstStyle/>
            <a:p>
              <a:endParaRPr lang="en-US"/>
            </a:p>
          </p:txBody>
        </p:sp>
        <p:sp>
          <p:nvSpPr>
            <p:cNvPr id="107" name="Freeform 1669">
              <a:extLst>
                <a:ext uri="{FF2B5EF4-FFF2-40B4-BE49-F238E27FC236}">
                  <a16:creationId xmlns:a16="http://schemas.microsoft.com/office/drawing/2014/main" id="{752CF932-B59A-8C2C-216E-91AA2BD0908D}"/>
                </a:ext>
              </a:extLst>
            </p:cNvPr>
            <p:cNvSpPr/>
            <p:nvPr/>
          </p:nvSpPr>
          <p:spPr>
            <a:xfrm>
              <a:off x="3828645" y="2521000"/>
              <a:ext cx="2286" cy="457"/>
            </a:xfrm>
            <a:custGeom>
              <a:avLst/>
              <a:gdLst>
                <a:gd name="connsiteX0" fmla="*/ 0 w 2286"/>
                <a:gd name="connsiteY0" fmla="*/ 457 h 457"/>
                <a:gd name="connsiteX1" fmla="*/ 0 w 2286"/>
                <a:gd name="connsiteY1" fmla="*/ 0 h 457"/>
                <a:gd name="connsiteX2" fmla="*/ 0 w 2286"/>
                <a:gd name="connsiteY2" fmla="*/ 457 h 457"/>
              </a:gdLst>
              <a:ahLst/>
              <a:cxnLst>
                <a:cxn ang="0">
                  <a:pos x="connsiteX0" y="connsiteY0"/>
                </a:cxn>
                <a:cxn ang="0">
                  <a:pos x="connsiteX1" y="connsiteY1"/>
                </a:cxn>
                <a:cxn ang="0">
                  <a:pos x="connsiteX2" y="connsiteY2"/>
                </a:cxn>
              </a:cxnLst>
              <a:rect l="l" t="t" r="r" b="b"/>
              <a:pathLst>
                <a:path w="2286" h="457">
                  <a:moveTo>
                    <a:pt x="0" y="457"/>
                  </a:moveTo>
                  <a:cubicBezTo>
                    <a:pt x="0" y="229"/>
                    <a:pt x="0" y="229"/>
                    <a:pt x="0" y="0"/>
                  </a:cubicBezTo>
                  <a:cubicBezTo>
                    <a:pt x="0" y="0"/>
                    <a:pt x="0" y="229"/>
                    <a:pt x="0" y="457"/>
                  </a:cubicBezTo>
                  <a:close/>
                </a:path>
              </a:pathLst>
            </a:custGeom>
            <a:solidFill>
              <a:srgbClr val="FFFFFF"/>
            </a:solidFill>
            <a:ln w="2286" cap="flat">
              <a:noFill/>
              <a:prstDash val="solid"/>
              <a:miter/>
            </a:ln>
          </p:spPr>
          <p:txBody>
            <a:bodyPr rtlCol="0" anchor="ctr"/>
            <a:lstStyle/>
            <a:p>
              <a:endParaRPr lang="en-US"/>
            </a:p>
          </p:txBody>
        </p:sp>
        <p:sp>
          <p:nvSpPr>
            <p:cNvPr id="108" name="Freeform 1670">
              <a:extLst>
                <a:ext uri="{FF2B5EF4-FFF2-40B4-BE49-F238E27FC236}">
                  <a16:creationId xmlns:a16="http://schemas.microsoft.com/office/drawing/2014/main" id="{3A238E6F-0141-C1BF-801B-79BF2C2D006F}"/>
                </a:ext>
              </a:extLst>
            </p:cNvPr>
            <p:cNvSpPr/>
            <p:nvPr/>
          </p:nvSpPr>
          <p:spPr>
            <a:xfrm>
              <a:off x="4478326" y="1702384"/>
              <a:ext cx="914" cy="228"/>
            </a:xfrm>
            <a:custGeom>
              <a:avLst/>
              <a:gdLst>
                <a:gd name="connsiteX0" fmla="*/ 0 w 914"/>
                <a:gd name="connsiteY0" fmla="*/ 0 h 228"/>
                <a:gd name="connsiteX1" fmla="*/ 914 w 914"/>
                <a:gd name="connsiteY1" fmla="*/ 229 h 228"/>
                <a:gd name="connsiteX2" fmla="*/ 0 w 914"/>
                <a:gd name="connsiteY2" fmla="*/ 0 h 228"/>
              </a:gdLst>
              <a:ahLst/>
              <a:cxnLst>
                <a:cxn ang="0">
                  <a:pos x="connsiteX0" y="connsiteY0"/>
                </a:cxn>
                <a:cxn ang="0">
                  <a:pos x="connsiteX1" y="connsiteY1"/>
                </a:cxn>
                <a:cxn ang="0">
                  <a:pos x="connsiteX2" y="connsiteY2"/>
                </a:cxn>
              </a:cxnLst>
              <a:rect l="l" t="t" r="r" b="b"/>
              <a:pathLst>
                <a:path w="914" h="228">
                  <a:moveTo>
                    <a:pt x="0" y="0"/>
                  </a:moveTo>
                  <a:cubicBezTo>
                    <a:pt x="229" y="0"/>
                    <a:pt x="686" y="0"/>
                    <a:pt x="914" y="229"/>
                  </a:cubicBezTo>
                  <a:cubicBezTo>
                    <a:pt x="686" y="229"/>
                    <a:pt x="457" y="0"/>
                    <a:pt x="0" y="0"/>
                  </a:cubicBezTo>
                  <a:close/>
                </a:path>
              </a:pathLst>
            </a:custGeom>
            <a:solidFill>
              <a:srgbClr val="FFFFFF"/>
            </a:solidFill>
            <a:ln w="2286" cap="flat">
              <a:noFill/>
              <a:prstDash val="solid"/>
              <a:miter/>
            </a:ln>
          </p:spPr>
          <p:txBody>
            <a:bodyPr rtlCol="0" anchor="ctr"/>
            <a:lstStyle/>
            <a:p>
              <a:endParaRPr lang="en-US"/>
            </a:p>
          </p:txBody>
        </p:sp>
        <p:sp>
          <p:nvSpPr>
            <p:cNvPr id="109" name="Freeform 1671">
              <a:extLst>
                <a:ext uri="{FF2B5EF4-FFF2-40B4-BE49-F238E27FC236}">
                  <a16:creationId xmlns:a16="http://schemas.microsoft.com/office/drawing/2014/main" id="{E5CC0359-BFDA-CCF1-8E25-6D10B771D3F2}"/>
                </a:ext>
              </a:extLst>
            </p:cNvPr>
            <p:cNvSpPr/>
            <p:nvPr/>
          </p:nvSpPr>
          <p:spPr>
            <a:xfrm>
              <a:off x="4467810" y="1701241"/>
              <a:ext cx="2743" cy="228"/>
            </a:xfrm>
            <a:custGeom>
              <a:avLst/>
              <a:gdLst>
                <a:gd name="connsiteX0" fmla="*/ 0 w 2743"/>
                <a:gd name="connsiteY0" fmla="*/ 0 h 228"/>
                <a:gd name="connsiteX1" fmla="*/ 2743 w 2743"/>
                <a:gd name="connsiteY1" fmla="*/ 229 h 228"/>
                <a:gd name="connsiteX2" fmla="*/ 0 w 2743"/>
                <a:gd name="connsiteY2" fmla="*/ 0 h 228"/>
              </a:gdLst>
              <a:ahLst/>
              <a:cxnLst>
                <a:cxn ang="0">
                  <a:pos x="connsiteX0" y="connsiteY0"/>
                </a:cxn>
                <a:cxn ang="0">
                  <a:pos x="connsiteX1" y="connsiteY1"/>
                </a:cxn>
                <a:cxn ang="0">
                  <a:pos x="connsiteX2" y="connsiteY2"/>
                </a:cxn>
              </a:cxnLst>
              <a:rect l="l" t="t" r="r" b="b"/>
              <a:pathLst>
                <a:path w="2743" h="228">
                  <a:moveTo>
                    <a:pt x="0" y="0"/>
                  </a:moveTo>
                  <a:cubicBezTo>
                    <a:pt x="914" y="0"/>
                    <a:pt x="1829" y="229"/>
                    <a:pt x="2743" y="229"/>
                  </a:cubicBezTo>
                  <a:cubicBezTo>
                    <a:pt x="1829" y="229"/>
                    <a:pt x="914" y="229"/>
                    <a:pt x="0" y="0"/>
                  </a:cubicBezTo>
                  <a:close/>
                </a:path>
              </a:pathLst>
            </a:custGeom>
            <a:solidFill>
              <a:srgbClr val="FFFFFF"/>
            </a:solidFill>
            <a:ln w="2286" cap="flat">
              <a:noFill/>
              <a:prstDash val="solid"/>
              <a:miter/>
            </a:ln>
          </p:spPr>
          <p:txBody>
            <a:bodyPr rtlCol="0" anchor="ctr"/>
            <a:lstStyle/>
            <a:p>
              <a:endParaRPr lang="en-US"/>
            </a:p>
          </p:txBody>
        </p:sp>
        <p:sp>
          <p:nvSpPr>
            <p:cNvPr id="110" name="Freeform 1672">
              <a:extLst>
                <a:ext uri="{FF2B5EF4-FFF2-40B4-BE49-F238E27FC236}">
                  <a16:creationId xmlns:a16="http://schemas.microsoft.com/office/drawing/2014/main" id="{406C577B-F410-666D-D08E-5BB616C0BD36}"/>
                </a:ext>
              </a:extLst>
            </p:cNvPr>
            <p:cNvSpPr/>
            <p:nvPr/>
          </p:nvSpPr>
          <p:spPr>
            <a:xfrm>
              <a:off x="4471925" y="1701698"/>
              <a:ext cx="1371" cy="228"/>
            </a:xfrm>
            <a:custGeom>
              <a:avLst/>
              <a:gdLst>
                <a:gd name="connsiteX0" fmla="*/ 0 w 1371"/>
                <a:gd name="connsiteY0" fmla="*/ 0 h 228"/>
                <a:gd name="connsiteX1" fmla="*/ 1372 w 1371"/>
                <a:gd name="connsiteY1" fmla="*/ 229 h 228"/>
                <a:gd name="connsiteX2" fmla="*/ 0 w 1371"/>
                <a:gd name="connsiteY2" fmla="*/ 0 h 228"/>
              </a:gdLst>
              <a:ahLst/>
              <a:cxnLst>
                <a:cxn ang="0">
                  <a:pos x="connsiteX0" y="connsiteY0"/>
                </a:cxn>
                <a:cxn ang="0">
                  <a:pos x="connsiteX1" y="connsiteY1"/>
                </a:cxn>
                <a:cxn ang="0">
                  <a:pos x="connsiteX2" y="connsiteY2"/>
                </a:cxn>
              </a:cxnLst>
              <a:rect l="l" t="t" r="r" b="b"/>
              <a:pathLst>
                <a:path w="1371" h="228">
                  <a:moveTo>
                    <a:pt x="0" y="0"/>
                  </a:moveTo>
                  <a:cubicBezTo>
                    <a:pt x="457" y="0"/>
                    <a:pt x="914" y="0"/>
                    <a:pt x="1372" y="229"/>
                  </a:cubicBezTo>
                  <a:cubicBezTo>
                    <a:pt x="914" y="229"/>
                    <a:pt x="457" y="0"/>
                    <a:pt x="0" y="0"/>
                  </a:cubicBezTo>
                  <a:close/>
                </a:path>
              </a:pathLst>
            </a:custGeom>
            <a:solidFill>
              <a:srgbClr val="FFFFFF"/>
            </a:solidFill>
            <a:ln w="2286" cap="flat">
              <a:noFill/>
              <a:prstDash val="solid"/>
              <a:miter/>
            </a:ln>
          </p:spPr>
          <p:txBody>
            <a:bodyPr rtlCol="0" anchor="ctr"/>
            <a:lstStyle/>
            <a:p>
              <a:endParaRPr lang="en-US"/>
            </a:p>
          </p:txBody>
        </p:sp>
        <p:sp>
          <p:nvSpPr>
            <p:cNvPr id="111" name="Freeform 1673">
              <a:extLst>
                <a:ext uri="{FF2B5EF4-FFF2-40B4-BE49-F238E27FC236}">
                  <a16:creationId xmlns:a16="http://schemas.microsoft.com/office/drawing/2014/main" id="{2C67F067-4F94-3622-F37D-1636C0866ABD}"/>
                </a:ext>
              </a:extLst>
            </p:cNvPr>
            <p:cNvSpPr/>
            <p:nvPr/>
          </p:nvSpPr>
          <p:spPr>
            <a:xfrm>
              <a:off x="3824301" y="2466594"/>
              <a:ext cx="2286" cy="1143"/>
            </a:xfrm>
            <a:custGeom>
              <a:avLst/>
              <a:gdLst>
                <a:gd name="connsiteX0" fmla="*/ 0 w 2286"/>
                <a:gd name="connsiteY0" fmla="*/ 1143 h 1143"/>
                <a:gd name="connsiteX1" fmla="*/ 0 w 2286"/>
                <a:gd name="connsiteY1" fmla="*/ 0 h 1143"/>
                <a:gd name="connsiteX2" fmla="*/ 0 w 2286"/>
                <a:gd name="connsiteY2" fmla="*/ 1143 h 1143"/>
              </a:gdLst>
              <a:ahLst/>
              <a:cxnLst>
                <a:cxn ang="0">
                  <a:pos x="connsiteX0" y="connsiteY0"/>
                </a:cxn>
                <a:cxn ang="0">
                  <a:pos x="connsiteX1" y="connsiteY1"/>
                </a:cxn>
                <a:cxn ang="0">
                  <a:pos x="connsiteX2" y="connsiteY2"/>
                </a:cxn>
              </a:cxnLst>
              <a:rect l="l" t="t" r="r" b="b"/>
              <a:pathLst>
                <a:path w="2286" h="1143">
                  <a:moveTo>
                    <a:pt x="0" y="1143"/>
                  </a:moveTo>
                  <a:cubicBezTo>
                    <a:pt x="0" y="686"/>
                    <a:pt x="0" y="457"/>
                    <a:pt x="0" y="0"/>
                  </a:cubicBezTo>
                  <a:cubicBezTo>
                    <a:pt x="0" y="457"/>
                    <a:pt x="0" y="914"/>
                    <a:pt x="0" y="1143"/>
                  </a:cubicBezTo>
                  <a:close/>
                </a:path>
              </a:pathLst>
            </a:custGeom>
            <a:solidFill>
              <a:srgbClr val="FFFFFF"/>
            </a:solidFill>
            <a:ln w="2286" cap="flat">
              <a:noFill/>
              <a:prstDash val="solid"/>
              <a:miter/>
            </a:ln>
          </p:spPr>
          <p:txBody>
            <a:bodyPr rtlCol="0" anchor="ctr"/>
            <a:lstStyle/>
            <a:p>
              <a:endParaRPr lang="en-US"/>
            </a:p>
          </p:txBody>
        </p:sp>
        <p:sp>
          <p:nvSpPr>
            <p:cNvPr id="112" name="Freeform 1674">
              <a:extLst>
                <a:ext uri="{FF2B5EF4-FFF2-40B4-BE49-F238E27FC236}">
                  <a16:creationId xmlns:a16="http://schemas.microsoft.com/office/drawing/2014/main" id="{E97B3BD5-594F-A2C1-47D0-80F59C2AA1DA}"/>
                </a:ext>
              </a:extLst>
            </p:cNvPr>
            <p:cNvSpPr/>
            <p:nvPr/>
          </p:nvSpPr>
          <p:spPr>
            <a:xfrm>
              <a:off x="3827959" y="2511171"/>
              <a:ext cx="2286" cy="457"/>
            </a:xfrm>
            <a:custGeom>
              <a:avLst/>
              <a:gdLst>
                <a:gd name="connsiteX0" fmla="*/ 0 w 2286"/>
                <a:gd name="connsiteY0" fmla="*/ 457 h 457"/>
                <a:gd name="connsiteX1" fmla="*/ 0 w 2286"/>
                <a:gd name="connsiteY1" fmla="*/ 0 h 457"/>
                <a:gd name="connsiteX2" fmla="*/ 0 w 2286"/>
                <a:gd name="connsiteY2" fmla="*/ 457 h 457"/>
              </a:gdLst>
              <a:ahLst/>
              <a:cxnLst>
                <a:cxn ang="0">
                  <a:pos x="connsiteX0" y="connsiteY0"/>
                </a:cxn>
                <a:cxn ang="0">
                  <a:pos x="connsiteX1" y="connsiteY1"/>
                </a:cxn>
                <a:cxn ang="0">
                  <a:pos x="connsiteX2" y="connsiteY2"/>
                </a:cxn>
              </a:cxnLst>
              <a:rect l="l" t="t" r="r" b="b"/>
              <a:pathLst>
                <a:path w="2286" h="457">
                  <a:moveTo>
                    <a:pt x="0" y="457"/>
                  </a:moveTo>
                  <a:cubicBezTo>
                    <a:pt x="0" y="229"/>
                    <a:pt x="0" y="229"/>
                    <a:pt x="0" y="0"/>
                  </a:cubicBezTo>
                  <a:cubicBezTo>
                    <a:pt x="0" y="0"/>
                    <a:pt x="0" y="229"/>
                    <a:pt x="0" y="457"/>
                  </a:cubicBezTo>
                  <a:close/>
                </a:path>
              </a:pathLst>
            </a:custGeom>
            <a:solidFill>
              <a:srgbClr val="FFFFFF"/>
            </a:solidFill>
            <a:ln w="2286" cap="flat">
              <a:noFill/>
              <a:prstDash val="solid"/>
              <a:miter/>
            </a:ln>
          </p:spPr>
          <p:txBody>
            <a:bodyPr rtlCol="0" anchor="ctr"/>
            <a:lstStyle/>
            <a:p>
              <a:endParaRPr lang="en-US"/>
            </a:p>
          </p:txBody>
        </p:sp>
        <p:sp>
          <p:nvSpPr>
            <p:cNvPr id="113" name="Freeform 1675">
              <a:extLst>
                <a:ext uri="{FF2B5EF4-FFF2-40B4-BE49-F238E27FC236}">
                  <a16:creationId xmlns:a16="http://schemas.microsoft.com/office/drawing/2014/main" id="{4D81017C-6F34-6BB0-2624-6DCF5CF65481}"/>
                </a:ext>
              </a:extLst>
            </p:cNvPr>
            <p:cNvSpPr/>
            <p:nvPr/>
          </p:nvSpPr>
          <p:spPr>
            <a:xfrm>
              <a:off x="3828187" y="2514600"/>
              <a:ext cx="2286" cy="228"/>
            </a:xfrm>
            <a:custGeom>
              <a:avLst/>
              <a:gdLst>
                <a:gd name="connsiteX0" fmla="*/ 0 w 2286"/>
                <a:gd name="connsiteY0" fmla="*/ 229 h 228"/>
                <a:gd name="connsiteX1" fmla="*/ 0 w 2286"/>
                <a:gd name="connsiteY1" fmla="*/ 0 h 228"/>
                <a:gd name="connsiteX2" fmla="*/ 0 w 2286"/>
                <a:gd name="connsiteY2" fmla="*/ 229 h 228"/>
              </a:gdLst>
              <a:ahLst/>
              <a:cxnLst>
                <a:cxn ang="0">
                  <a:pos x="connsiteX0" y="connsiteY0"/>
                </a:cxn>
                <a:cxn ang="0">
                  <a:pos x="connsiteX1" y="connsiteY1"/>
                </a:cxn>
                <a:cxn ang="0">
                  <a:pos x="connsiteX2" y="connsiteY2"/>
                </a:cxn>
              </a:cxnLst>
              <a:rect l="l" t="t" r="r" b="b"/>
              <a:pathLst>
                <a:path w="2286" h="228">
                  <a:moveTo>
                    <a:pt x="0" y="229"/>
                  </a:moveTo>
                  <a:cubicBezTo>
                    <a:pt x="0" y="229"/>
                    <a:pt x="0" y="0"/>
                    <a:pt x="0" y="0"/>
                  </a:cubicBezTo>
                  <a:cubicBezTo>
                    <a:pt x="0" y="0"/>
                    <a:pt x="0" y="0"/>
                    <a:pt x="0" y="229"/>
                  </a:cubicBezTo>
                  <a:close/>
                </a:path>
              </a:pathLst>
            </a:custGeom>
            <a:solidFill>
              <a:srgbClr val="FFFFFF"/>
            </a:solidFill>
            <a:ln w="2286" cap="flat">
              <a:noFill/>
              <a:prstDash val="solid"/>
              <a:miter/>
            </a:ln>
          </p:spPr>
          <p:txBody>
            <a:bodyPr rtlCol="0" anchor="ctr"/>
            <a:lstStyle/>
            <a:p>
              <a:endParaRPr lang="en-US"/>
            </a:p>
          </p:txBody>
        </p:sp>
        <p:sp>
          <p:nvSpPr>
            <p:cNvPr id="114" name="Freeform 1676">
              <a:extLst>
                <a:ext uri="{FF2B5EF4-FFF2-40B4-BE49-F238E27FC236}">
                  <a16:creationId xmlns:a16="http://schemas.microsoft.com/office/drawing/2014/main" id="{A24E13FD-1FF8-F54D-B39F-7B1D143AA668}"/>
                </a:ext>
              </a:extLst>
            </p:cNvPr>
            <p:cNvSpPr/>
            <p:nvPr/>
          </p:nvSpPr>
          <p:spPr>
            <a:xfrm>
              <a:off x="3827502" y="2507056"/>
              <a:ext cx="2286" cy="685"/>
            </a:xfrm>
            <a:custGeom>
              <a:avLst/>
              <a:gdLst>
                <a:gd name="connsiteX0" fmla="*/ 0 w 2286"/>
                <a:gd name="connsiteY0" fmla="*/ 686 h 685"/>
                <a:gd name="connsiteX1" fmla="*/ 0 w 2286"/>
                <a:gd name="connsiteY1" fmla="*/ 0 h 685"/>
                <a:gd name="connsiteX2" fmla="*/ 0 w 2286"/>
                <a:gd name="connsiteY2" fmla="*/ 686 h 685"/>
              </a:gdLst>
              <a:ahLst/>
              <a:cxnLst>
                <a:cxn ang="0">
                  <a:pos x="connsiteX0" y="connsiteY0"/>
                </a:cxn>
                <a:cxn ang="0">
                  <a:pos x="connsiteX1" y="connsiteY1"/>
                </a:cxn>
                <a:cxn ang="0">
                  <a:pos x="connsiteX2" y="connsiteY2"/>
                </a:cxn>
              </a:cxnLst>
              <a:rect l="l" t="t" r="r" b="b"/>
              <a:pathLst>
                <a:path w="2286" h="685">
                  <a:moveTo>
                    <a:pt x="0" y="686"/>
                  </a:moveTo>
                  <a:cubicBezTo>
                    <a:pt x="0" y="457"/>
                    <a:pt x="0" y="229"/>
                    <a:pt x="0" y="0"/>
                  </a:cubicBezTo>
                  <a:cubicBezTo>
                    <a:pt x="0" y="457"/>
                    <a:pt x="0" y="686"/>
                    <a:pt x="0" y="686"/>
                  </a:cubicBezTo>
                  <a:close/>
                </a:path>
              </a:pathLst>
            </a:custGeom>
            <a:solidFill>
              <a:srgbClr val="FFFFFF"/>
            </a:solidFill>
            <a:ln w="2286" cap="flat">
              <a:noFill/>
              <a:prstDash val="solid"/>
              <a:miter/>
            </a:ln>
          </p:spPr>
          <p:txBody>
            <a:bodyPr rtlCol="0" anchor="ctr"/>
            <a:lstStyle/>
            <a:p>
              <a:endParaRPr lang="en-US"/>
            </a:p>
          </p:txBody>
        </p:sp>
        <p:sp>
          <p:nvSpPr>
            <p:cNvPr id="115" name="Freeform 1677">
              <a:extLst>
                <a:ext uri="{FF2B5EF4-FFF2-40B4-BE49-F238E27FC236}">
                  <a16:creationId xmlns:a16="http://schemas.microsoft.com/office/drawing/2014/main" id="{EC3C87F2-818C-176C-F8A8-55938A507042}"/>
                </a:ext>
              </a:extLst>
            </p:cNvPr>
            <p:cNvSpPr/>
            <p:nvPr/>
          </p:nvSpPr>
          <p:spPr>
            <a:xfrm>
              <a:off x="4481526" y="1702841"/>
              <a:ext cx="457" cy="2286"/>
            </a:xfrm>
            <a:custGeom>
              <a:avLst/>
              <a:gdLst>
                <a:gd name="connsiteX0" fmla="*/ 0 w 457"/>
                <a:gd name="connsiteY0" fmla="*/ 0 h 2286"/>
                <a:gd name="connsiteX1" fmla="*/ 457 w 457"/>
                <a:gd name="connsiteY1" fmla="*/ 0 h 2286"/>
                <a:gd name="connsiteX2" fmla="*/ 0 w 457"/>
                <a:gd name="connsiteY2" fmla="*/ 0 h 2286"/>
              </a:gdLst>
              <a:ahLst/>
              <a:cxnLst>
                <a:cxn ang="0">
                  <a:pos x="connsiteX0" y="connsiteY0"/>
                </a:cxn>
                <a:cxn ang="0">
                  <a:pos x="connsiteX1" y="connsiteY1"/>
                </a:cxn>
                <a:cxn ang="0">
                  <a:pos x="connsiteX2" y="connsiteY2"/>
                </a:cxn>
              </a:cxnLst>
              <a:rect l="l" t="t" r="r" b="b"/>
              <a:pathLst>
                <a:path w="457" h="2286">
                  <a:moveTo>
                    <a:pt x="0" y="0"/>
                  </a:moveTo>
                  <a:cubicBezTo>
                    <a:pt x="229" y="0"/>
                    <a:pt x="457" y="0"/>
                    <a:pt x="457" y="0"/>
                  </a:cubicBezTo>
                  <a:cubicBezTo>
                    <a:pt x="457" y="0"/>
                    <a:pt x="229" y="0"/>
                    <a:pt x="0" y="0"/>
                  </a:cubicBezTo>
                  <a:close/>
                </a:path>
              </a:pathLst>
            </a:custGeom>
            <a:solidFill>
              <a:srgbClr val="FFFFFF"/>
            </a:solidFill>
            <a:ln w="2286" cap="flat">
              <a:noFill/>
              <a:prstDash val="solid"/>
              <a:miter/>
            </a:ln>
          </p:spPr>
          <p:txBody>
            <a:bodyPr rtlCol="0" anchor="ctr"/>
            <a:lstStyle/>
            <a:p>
              <a:endParaRPr lang="en-US"/>
            </a:p>
          </p:txBody>
        </p:sp>
        <p:sp>
          <p:nvSpPr>
            <p:cNvPr id="116" name="Freeform 1678">
              <a:extLst>
                <a:ext uri="{FF2B5EF4-FFF2-40B4-BE49-F238E27FC236}">
                  <a16:creationId xmlns:a16="http://schemas.microsoft.com/office/drawing/2014/main" id="{62B7749A-C9D6-297F-8845-4DB4753897E0}"/>
                </a:ext>
              </a:extLst>
            </p:cNvPr>
            <p:cNvSpPr/>
            <p:nvPr/>
          </p:nvSpPr>
          <p:spPr>
            <a:xfrm>
              <a:off x="3828416" y="2517800"/>
              <a:ext cx="2286" cy="457"/>
            </a:xfrm>
            <a:custGeom>
              <a:avLst/>
              <a:gdLst>
                <a:gd name="connsiteX0" fmla="*/ 0 w 2286"/>
                <a:gd name="connsiteY0" fmla="*/ 457 h 457"/>
                <a:gd name="connsiteX1" fmla="*/ 0 w 2286"/>
                <a:gd name="connsiteY1" fmla="*/ 0 h 457"/>
                <a:gd name="connsiteX2" fmla="*/ 0 w 2286"/>
                <a:gd name="connsiteY2" fmla="*/ 457 h 457"/>
              </a:gdLst>
              <a:ahLst/>
              <a:cxnLst>
                <a:cxn ang="0">
                  <a:pos x="connsiteX0" y="connsiteY0"/>
                </a:cxn>
                <a:cxn ang="0">
                  <a:pos x="connsiteX1" y="connsiteY1"/>
                </a:cxn>
                <a:cxn ang="0">
                  <a:pos x="connsiteX2" y="connsiteY2"/>
                </a:cxn>
              </a:cxnLst>
              <a:rect l="l" t="t" r="r" b="b"/>
              <a:pathLst>
                <a:path w="2286" h="457">
                  <a:moveTo>
                    <a:pt x="0" y="457"/>
                  </a:moveTo>
                  <a:cubicBezTo>
                    <a:pt x="0" y="229"/>
                    <a:pt x="0" y="0"/>
                    <a:pt x="0" y="0"/>
                  </a:cubicBezTo>
                  <a:cubicBezTo>
                    <a:pt x="0" y="0"/>
                    <a:pt x="0" y="229"/>
                    <a:pt x="0" y="457"/>
                  </a:cubicBezTo>
                  <a:close/>
                </a:path>
              </a:pathLst>
            </a:custGeom>
            <a:solidFill>
              <a:srgbClr val="FFFFFF"/>
            </a:solidFill>
            <a:ln w="2286" cap="flat">
              <a:noFill/>
              <a:prstDash val="solid"/>
              <a:miter/>
            </a:ln>
          </p:spPr>
          <p:txBody>
            <a:bodyPr rtlCol="0" anchor="ctr"/>
            <a:lstStyle/>
            <a:p>
              <a:endParaRPr lang="en-US"/>
            </a:p>
          </p:txBody>
        </p:sp>
        <p:sp>
          <p:nvSpPr>
            <p:cNvPr id="117" name="Freeform 1679">
              <a:extLst>
                <a:ext uri="{FF2B5EF4-FFF2-40B4-BE49-F238E27FC236}">
                  <a16:creationId xmlns:a16="http://schemas.microsoft.com/office/drawing/2014/main" id="{C0428F9F-54CA-9E01-7FA8-89AFBC4AF373}"/>
                </a:ext>
              </a:extLst>
            </p:cNvPr>
            <p:cNvSpPr/>
            <p:nvPr/>
          </p:nvSpPr>
          <p:spPr>
            <a:xfrm>
              <a:off x="3827273" y="2503170"/>
              <a:ext cx="2286" cy="685"/>
            </a:xfrm>
            <a:custGeom>
              <a:avLst/>
              <a:gdLst>
                <a:gd name="connsiteX0" fmla="*/ 0 w 2286"/>
                <a:gd name="connsiteY0" fmla="*/ 686 h 685"/>
                <a:gd name="connsiteX1" fmla="*/ 0 w 2286"/>
                <a:gd name="connsiteY1" fmla="*/ 0 h 685"/>
                <a:gd name="connsiteX2" fmla="*/ 0 w 2286"/>
                <a:gd name="connsiteY2" fmla="*/ 686 h 685"/>
              </a:gdLst>
              <a:ahLst/>
              <a:cxnLst>
                <a:cxn ang="0">
                  <a:pos x="connsiteX0" y="connsiteY0"/>
                </a:cxn>
                <a:cxn ang="0">
                  <a:pos x="connsiteX1" y="connsiteY1"/>
                </a:cxn>
                <a:cxn ang="0">
                  <a:pos x="connsiteX2" y="connsiteY2"/>
                </a:cxn>
              </a:cxnLst>
              <a:rect l="l" t="t" r="r" b="b"/>
              <a:pathLst>
                <a:path w="2286" h="685">
                  <a:moveTo>
                    <a:pt x="0" y="686"/>
                  </a:moveTo>
                  <a:cubicBezTo>
                    <a:pt x="0" y="457"/>
                    <a:pt x="0" y="229"/>
                    <a:pt x="0" y="0"/>
                  </a:cubicBezTo>
                  <a:cubicBezTo>
                    <a:pt x="0" y="229"/>
                    <a:pt x="0" y="457"/>
                    <a:pt x="0" y="686"/>
                  </a:cubicBezTo>
                  <a:close/>
                </a:path>
              </a:pathLst>
            </a:custGeom>
            <a:solidFill>
              <a:srgbClr val="FFFFFF"/>
            </a:solidFill>
            <a:ln w="2286" cap="flat">
              <a:noFill/>
              <a:prstDash val="solid"/>
              <a:miter/>
            </a:ln>
          </p:spPr>
          <p:txBody>
            <a:bodyPr rtlCol="0" anchor="ctr"/>
            <a:lstStyle/>
            <a:p>
              <a:endParaRPr lang="en-US"/>
            </a:p>
          </p:txBody>
        </p:sp>
        <p:sp>
          <p:nvSpPr>
            <p:cNvPr id="118" name="Freeform 1680">
              <a:extLst>
                <a:ext uri="{FF2B5EF4-FFF2-40B4-BE49-F238E27FC236}">
                  <a16:creationId xmlns:a16="http://schemas.microsoft.com/office/drawing/2014/main" id="{55054FEE-F20E-0D33-1E51-E8BD0D1FEFEF}"/>
                </a:ext>
              </a:extLst>
            </p:cNvPr>
            <p:cNvSpPr/>
            <p:nvPr/>
          </p:nvSpPr>
          <p:spPr>
            <a:xfrm>
              <a:off x="3825901" y="2486710"/>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FFFFFF"/>
            </a:solidFill>
            <a:ln w="2286" cap="flat">
              <a:noFill/>
              <a:prstDash val="solid"/>
              <a:miter/>
            </a:ln>
          </p:spPr>
          <p:txBody>
            <a:bodyPr rtlCol="0" anchor="ctr"/>
            <a:lstStyle/>
            <a:p>
              <a:endParaRPr lang="en-US"/>
            </a:p>
          </p:txBody>
        </p:sp>
        <p:sp>
          <p:nvSpPr>
            <p:cNvPr id="119" name="Freeform 1681">
              <a:extLst>
                <a:ext uri="{FF2B5EF4-FFF2-40B4-BE49-F238E27FC236}">
                  <a16:creationId xmlns:a16="http://schemas.microsoft.com/office/drawing/2014/main" id="{ADDE858F-5EA1-0F0F-C104-CF344E1DFFA1}"/>
                </a:ext>
              </a:extLst>
            </p:cNvPr>
            <p:cNvSpPr/>
            <p:nvPr/>
          </p:nvSpPr>
          <p:spPr>
            <a:xfrm>
              <a:off x="3825444" y="2481910"/>
              <a:ext cx="2286" cy="228"/>
            </a:xfrm>
            <a:custGeom>
              <a:avLst/>
              <a:gdLst>
                <a:gd name="connsiteX0" fmla="*/ 0 w 2286"/>
                <a:gd name="connsiteY0" fmla="*/ 229 h 228"/>
                <a:gd name="connsiteX1" fmla="*/ 0 w 2286"/>
                <a:gd name="connsiteY1" fmla="*/ 0 h 228"/>
                <a:gd name="connsiteX2" fmla="*/ 0 w 2286"/>
                <a:gd name="connsiteY2" fmla="*/ 229 h 228"/>
              </a:gdLst>
              <a:ahLst/>
              <a:cxnLst>
                <a:cxn ang="0">
                  <a:pos x="connsiteX0" y="connsiteY0"/>
                </a:cxn>
                <a:cxn ang="0">
                  <a:pos x="connsiteX1" y="connsiteY1"/>
                </a:cxn>
                <a:cxn ang="0">
                  <a:pos x="connsiteX2" y="connsiteY2"/>
                </a:cxn>
              </a:cxnLst>
              <a:rect l="l" t="t" r="r" b="b"/>
              <a:pathLst>
                <a:path w="2286" h="228">
                  <a:moveTo>
                    <a:pt x="0" y="229"/>
                  </a:moveTo>
                  <a:cubicBezTo>
                    <a:pt x="0" y="229"/>
                    <a:pt x="0" y="0"/>
                    <a:pt x="0" y="0"/>
                  </a:cubicBezTo>
                  <a:cubicBezTo>
                    <a:pt x="0" y="0"/>
                    <a:pt x="0" y="0"/>
                    <a:pt x="0" y="229"/>
                  </a:cubicBezTo>
                  <a:close/>
                </a:path>
              </a:pathLst>
            </a:custGeom>
            <a:solidFill>
              <a:srgbClr val="FFFFFF"/>
            </a:solidFill>
            <a:ln w="2286" cap="flat">
              <a:noFill/>
              <a:prstDash val="solid"/>
              <a:miter/>
            </a:ln>
          </p:spPr>
          <p:txBody>
            <a:bodyPr rtlCol="0" anchor="ctr"/>
            <a:lstStyle/>
            <a:p>
              <a:endParaRPr lang="en-US"/>
            </a:p>
          </p:txBody>
        </p:sp>
        <p:sp>
          <p:nvSpPr>
            <p:cNvPr id="120" name="Freeform 1682">
              <a:extLst>
                <a:ext uri="{FF2B5EF4-FFF2-40B4-BE49-F238E27FC236}">
                  <a16:creationId xmlns:a16="http://schemas.microsoft.com/office/drawing/2014/main" id="{0EE52543-D6A5-3658-A460-F8C63477D5FA}"/>
                </a:ext>
              </a:extLst>
            </p:cNvPr>
            <p:cNvSpPr/>
            <p:nvPr/>
          </p:nvSpPr>
          <p:spPr>
            <a:xfrm>
              <a:off x="3824758" y="2476423"/>
              <a:ext cx="228" cy="1371"/>
            </a:xfrm>
            <a:custGeom>
              <a:avLst/>
              <a:gdLst>
                <a:gd name="connsiteX0" fmla="*/ 229 w 228"/>
                <a:gd name="connsiteY0" fmla="*/ 1372 h 1371"/>
                <a:gd name="connsiteX1" fmla="*/ 0 w 228"/>
                <a:gd name="connsiteY1" fmla="*/ 0 h 1371"/>
                <a:gd name="connsiteX2" fmla="*/ 229 w 228"/>
                <a:gd name="connsiteY2" fmla="*/ 1372 h 1371"/>
              </a:gdLst>
              <a:ahLst/>
              <a:cxnLst>
                <a:cxn ang="0">
                  <a:pos x="connsiteX0" y="connsiteY0"/>
                </a:cxn>
                <a:cxn ang="0">
                  <a:pos x="connsiteX1" y="connsiteY1"/>
                </a:cxn>
                <a:cxn ang="0">
                  <a:pos x="connsiteX2" y="connsiteY2"/>
                </a:cxn>
              </a:cxnLst>
              <a:rect l="l" t="t" r="r" b="b"/>
              <a:pathLst>
                <a:path w="228" h="1371">
                  <a:moveTo>
                    <a:pt x="229" y="1372"/>
                  </a:moveTo>
                  <a:cubicBezTo>
                    <a:pt x="229" y="914"/>
                    <a:pt x="229" y="457"/>
                    <a:pt x="0" y="0"/>
                  </a:cubicBezTo>
                  <a:cubicBezTo>
                    <a:pt x="229" y="229"/>
                    <a:pt x="229" y="914"/>
                    <a:pt x="229" y="1372"/>
                  </a:cubicBezTo>
                  <a:close/>
                </a:path>
              </a:pathLst>
            </a:custGeom>
            <a:solidFill>
              <a:srgbClr val="FFFFFF"/>
            </a:solidFill>
            <a:ln w="2286" cap="flat">
              <a:noFill/>
              <a:prstDash val="solid"/>
              <a:miter/>
            </a:ln>
          </p:spPr>
          <p:txBody>
            <a:bodyPr rtlCol="0" anchor="ctr"/>
            <a:lstStyle/>
            <a:p>
              <a:endParaRPr lang="en-US"/>
            </a:p>
          </p:txBody>
        </p:sp>
        <p:sp>
          <p:nvSpPr>
            <p:cNvPr id="121" name="Freeform 1683">
              <a:extLst>
                <a:ext uri="{FF2B5EF4-FFF2-40B4-BE49-F238E27FC236}">
                  <a16:creationId xmlns:a16="http://schemas.microsoft.com/office/drawing/2014/main" id="{545B14B9-1A02-6029-2183-A26E3E88E4CB}"/>
                </a:ext>
              </a:extLst>
            </p:cNvPr>
            <p:cNvSpPr/>
            <p:nvPr/>
          </p:nvSpPr>
          <p:spPr>
            <a:xfrm>
              <a:off x="3826130" y="2490139"/>
              <a:ext cx="2286" cy="1371"/>
            </a:xfrm>
            <a:custGeom>
              <a:avLst/>
              <a:gdLst>
                <a:gd name="connsiteX0" fmla="*/ 0 w 2286"/>
                <a:gd name="connsiteY0" fmla="*/ 1372 h 1371"/>
                <a:gd name="connsiteX1" fmla="*/ 0 w 2286"/>
                <a:gd name="connsiteY1" fmla="*/ 0 h 1371"/>
                <a:gd name="connsiteX2" fmla="*/ 0 w 2286"/>
                <a:gd name="connsiteY2" fmla="*/ 1372 h 1371"/>
              </a:gdLst>
              <a:ahLst/>
              <a:cxnLst>
                <a:cxn ang="0">
                  <a:pos x="connsiteX0" y="connsiteY0"/>
                </a:cxn>
                <a:cxn ang="0">
                  <a:pos x="connsiteX1" y="connsiteY1"/>
                </a:cxn>
                <a:cxn ang="0">
                  <a:pos x="connsiteX2" y="connsiteY2"/>
                </a:cxn>
              </a:cxnLst>
              <a:rect l="l" t="t" r="r" b="b"/>
              <a:pathLst>
                <a:path w="2286" h="1371">
                  <a:moveTo>
                    <a:pt x="0" y="1372"/>
                  </a:moveTo>
                  <a:cubicBezTo>
                    <a:pt x="0" y="914"/>
                    <a:pt x="0" y="457"/>
                    <a:pt x="0" y="0"/>
                  </a:cubicBezTo>
                  <a:cubicBezTo>
                    <a:pt x="0" y="457"/>
                    <a:pt x="0" y="914"/>
                    <a:pt x="0" y="1372"/>
                  </a:cubicBezTo>
                  <a:close/>
                </a:path>
              </a:pathLst>
            </a:custGeom>
            <a:solidFill>
              <a:srgbClr val="FFFFFF"/>
            </a:solidFill>
            <a:ln w="2286" cap="flat">
              <a:noFill/>
              <a:prstDash val="solid"/>
              <a:miter/>
            </a:ln>
          </p:spPr>
          <p:txBody>
            <a:bodyPr rtlCol="0" anchor="ctr"/>
            <a:lstStyle/>
            <a:p>
              <a:endParaRPr lang="en-US"/>
            </a:p>
          </p:txBody>
        </p:sp>
        <p:sp>
          <p:nvSpPr>
            <p:cNvPr id="122" name="Freeform 1684">
              <a:extLst>
                <a:ext uri="{FF2B5EF4-FFF2-40B4-BE49-F238E27FC236}">
                  <a16:creationId xmlns:a16="http://schemas.microsoft.com/office/drawing/2014/main" id="{55006E57-2C83-D494-A134-D981D1BBF295}"/>
                </a:ext>
              </a:extLst>
            </p:cNvPr>
            <p:cNvSpPr/>
            <p:nvPr/>
          </p:nvSpPr>
          <p:spPr>
            <a:xfrm>
              <a:off x="3826816" y="2499512"/>
              <a:ext cx="2286" cy="685"/>
            </a:xfrm>
            <a:custGeom>
              <a:avLst/>
              <a:gdLst>
                <a:gd name="connsiteX0" fmla="*/ 0 w 2286"/>
                <a:gd name="connsiteY0" fmla="*/ 686 h 685"/>
                <a:gd name="connsiteX1" fmla="*/ 0 w 2286"/>
                <a:gd name="connsiteY1" fmla="*/ 0 h 685"/>
                <a:gd name="connsiteX2" fmla="*/ 0 w 2286"/>
                <a:gd name="connsiteY2" fmla="*/ 686 h 685"/>
              </a:gdLst>
              <a:ahLst/>
              <a:cxnLst>
                <a:cxn ang="0">
                  <a:pos x="connsiteX0" y="connsiteY0"/>
                </a:cxn>
                <a:cxn ang="0">
                  <a:pos x="connsiteX1" y="connsiteY1"/>
                </a:cxn>
                <a:cxn ang="0">
                  <a:pos x="connsiteX2" y="connsiteY2"/>
                </a:cxn>
              </a:cxnLst>
              <a:rect l="l" t="t" r="r" b="b"/>
              <a:pathLst>
                <a:path w="2286" h="685">
                  <a:moveTo>
                    <a:pt x="0" y="686"/>
                  </a:moveTo>
                  <a:cubicBezTo>
                    <a:pt x="0" y="457"/>
                    <a:pt x="0" y="229"/>
                    <a:pt x="0" y="0"/>
                  </a:cubicBezTo>
                  <a:cubicBezTo>
                    <a:pt x="0" y="229"/>
                    <a:pt x="0" y="457"/>
                    <a:pt x="0" y="686"/>
                  </a:cubicBezTo>
                  <a:close/>
                </a:path>
              </a:pathLst>
            </a:custGeom>
            <a:solidFill>
              <a:srgbClr val="FFFFFF"/>
            </a:solidFill>
            <a:ln w="2286" cap="flat">
              <a:noFill/>
              <a:prstDash val="solid"/>
              <a:miter/>
            </a:ln>
          </p:spPr>
          <p:txBody>
            <a:bodyPr rtlCol="0" anchor="ctr"/>
            <a:lstStyle/>
            <a:p>
              <a:endParaRPr lang="en-US"/>
            </a:p>
          </p:txBody>
        </p:sp>
        <p:sp>
          <p:nvSpPr>
            <p:cNvPr id="123" name="Freeform 1685">
              <a:extLst>
                <a:ext uri="{FF2B5EF4-FFF2-40B4-BE49-F238E27FC236}">
                  <a16:creationId xmlns:a16="http://schemas.microsoft.com/office/drawing/2014/main" id="{B2463695-3644-D457-BE4C-C47A91E1D445}"/>
                </a:ext>
              </a:extLst>
            </p:cNvPr>
            <p:cNvSpPr/>
            <p:nvPr/>
          </p:nvSpPr>
          <p:spPr>
            <a:xfrm>
              <a:off x="3826587" y="2494940"/>
              <a:ext cx="2286" cy="1143"/>
            </a:xfrm>
            <a:custGeom>
              <a:avLst/>
              <a:gdLst>
                <a:gd name="connsiteX0" fmla="*/ 0 w 2286"/>
                <a:gd name="connsiteY0" fmla="*/ 1143 h 1143"/>
                <a:gd name="connsiteX1" fmla="*/ 0 w 2286"/>
                <a:gd name="connsiteY1" fmla="*/ 0 h 1143"/>
                <a:gd name="connsiteX2" fmla="*/ 0 w 2286"/>
                <a:gd name="connsiteY2" fmla="*/ 1143 h 1143"/>
              </a:gdLst>
              <a:ahLst/>
              <a:cxnLst>
                <a:cxn ang="0">
                  <a:pos x="connsiteX0" y="connsiteY0"/>
                </a:cxn>
                <a:cxn ang="0">
                  <a:pos x="connsiteX1" y="connsiteY1"/>
                </a:cxn>
                <a:cxn ang="0">
                  <a:pos x="connsiteX2" y="connsiteY2"/>
                </a:cxn>
              </a:cxnLst>
              <a:rect l="l" t="t" r="r" b="b"/>
              <a:pathLst>
                <a:path w="2286" h="1143">
                  <a:moveTo>
                    <a:pt x="0" y="1143"/>
                  </a:moveTo>
                  <a:cubicBezTo>
                    <a:pt x="0" y="686"/>
                    <a:pt x="0" y="457"/>
                    <a:pt x="0" y="0"/>
                  </a:cubicBezTo>
                  <a:cubicBezTo>
                    <a:pt x="0" y="457"/>
                    <a:pt x="0" y="686"/>
                    <a:pt x="0" y="1143"/>
                  </a:cubicBezTo>
                  <a:close/>
                </a:path>
              </a:pathLst>
            </a:custGeom>
            <a:solidFill>
              <a:srgbClr val="FFFFFF"/>
            </a:solidFill>
            <a:ln w="2286" cap="flat">
              <a:noFill/>
              <a:prstDash val="solid"/>
              <a:miter/>
            </a:ln>
          </p:spPr>
          <p:txBody>
            <a:bodyPr rtlCol="0" anchor="ctr"/>
            <a:lstStyle/>
            <a:p>
              <a:endParaRPr lang="en-US"/>
            </a:p>
          </p:txBody>
        </p:sp>
        <p:sp>
          <p:nvSpPr>
            <p:cNvPr id="124" name="Freeform 1686">
              <a:extLst>
                <a:ext uri="{FF2B5EF4-FFF2-40B4-BE49-F238E27FC236}">
                  <a16:creationId xmlns:a16="http://schemas.microsoft.com/office/drawing/2014/main" id="{C3E0BF77-A7DA-B057-587B-F4E72BFA96B1}"/>
                </a:ext>
              </a:extLst>
            </p:cNvPr>
            <p:cNvSpPr/>
            <p:nvPr/>
          </p:nvSpPr>
          <p:spPr>
            <a:xfrm>
              <a:off x="3824530" y="2471166"/>
              <a:ext cx="228" cy="1828"/>
            </a:xfrm>
            <a:custGeom>
              <a:avLst/>
              <a:gdLst>
                <a:gd name="connsiteX0" fmla="*/ 229 w 228"/>
                <a:gd name="connsiteY0" fmla="*/ 1829 h 1828"/>
                <a:gd name="connsiteX1" fmla="*/ 0 w 228"/>
                <a:gd name="connsiteY1" fmla="*/ 0 h 1828"/>
                <a:gd name="connsiteX2" fmla="*/ 229 w 228"/>
                <a:gd name="connsiteY2" fmla="*/ 1829 h 1828"/>
              </a:gdLst>
              <a:ahLst/>
              <a:cxnLst>
                <a:cxn ang="0">
                  <a:pos x="connsiteX0" y="connsiteY0"/>
                </a:cxn>
                <a:cxn ang="0">
                  <a:pos x="connsiteX1" y="connsiteY1"/>
                </a:cxn>
                <a:cxn ang="0">
                  <a:pos x="connsiteX2" y="connsiteY2"/>
                </a:cxn>
              </a:cxnLst>
              <a:rect l="l" t="t" r="r" b="b"/>
              <a:pathLst>
                <a:path w="228" h="1828">
                  <a:moveTo>
                    <a:pt x="229" y="1829"/>
                  </a:moveTo>
                  <a:cubicBezTo>
                    <a:pt x="229" y="1143"/>
                    <a:pt x="229" y="686"/>
                    <a:pt x="0" y="0"/>
                  </a:cubicBezTo>
                  <a:cubicBezTo>
                    <a:pt x="0" y="686"/>
                    <a:pt x="229" y="1143"/>
                    <a:pt x="229" y="1829"/>
                  </a:cubicBezTo>
                  <a:close/>
                </a:path>
              </a:pathLst>
            </a:custGeom>
            <a:solidFill>
              <a:srgbClr val="FFFFFF"/>
            </a:solidFill>
            <a:ln w="2286" cap="flat">
              <a:noFill/>
              <a:prstDash val="solid"/>
              <a:miter/>
            </a:ln>
          </p:spPr>
          <p:txBody>
            <a:bodyPr rtlCol="0" anchor="ctr"/>
            <a:lstStyle/>
            <a:p>
              <a:endParaRPr lang="en-US"/>
            </a:p>
          </p:txBody>
        </p:sp>
        <p:sp>
          <p:nvSpPr>
            <p:cNvPr id="125" name="Freeform 1687">
              <a:extLst>
                <a:ext uri="{FF2B5EF4-FFF2-40B4-BE49-F238E27FC236}">
                  <a16:creationId xmlns:a16="http://schemas.microsoft.com/office/drawing/2014/main" id="{453867CB-438A-44CC-3A90-55104CEFB5D0}"/>
                </a:ext>
              </a:extLst>
            </p:cNvPr>
            <p:cNvSpPr/>
            <p:nvPr/>
          </p:nvSpPr>
          <p:spPr>
            <a:xfrm>
              <a:off x="4418433" y="2377897"/>
              <a:ext cx="2286" cy="457"/>
            </a:xfrm>
            <a:custGeom>
              <a:avLst/>
              <a:gdLst>
                <a:gd name="connsiteX0" fmla="*/ 0 w 2286"/>
                <a:gd name="connsiteY0" fmla="*/ 0 h 457"/>
                <a:gd name="connsiteX1" fmla="*/ 0 w 2286"/>
                <a:gd name="connsiteY1" fmla="*/ 457 h 457"/>
                <a:gd name="connsiteX2" fmla="*/ 0 w 2286"/>
                <a:gd name="connsiteY2" fmla="*/ 0 h 457"/>
              </a:gdLst>
              <a:ahLst/>
              <a:cxnLst>
                <a:cxn ang="0">
                  <a:pos x="connsiteX0" y="connsiteY0"/>
                </a:cxn>
                <a:cxn ang="0">
                  <a:pos x="connsiteX1" y="connsiteY1"/>
                </a:cxn>
                <a:cxn ang="0">
                  <a:pos x="connsiteX2" y="connsiteY2"/>
                </a:cxn>
              </a:cxnLst>
              <a:rect l="l" t="t" r="r" b="b"/>
              <a:pathLst>
                <a:path w="2286" h="457">
                  <a:moveTo>
                    <a:pt x="0" y="0"/>
                  </a:moveTo>
                  <a:cubicBezTo>
                    <a:pt x="0" y="229"/>
                    <a:pt x="0" y="229"/>
                    <a:pt x="0" y="457"/>
                  </a:cubicBezTo>
                  <a:cubicBezTo>
                    <a:pt x="0" y="229"/>
                    <a:pt x="0" y="0"/>
                    <a:pt x="0" y="0"/>
                  </a:cubicBezTo>
                  <a:close/>
                </a:path>
              </a:pathLst>
            </a:custGeom>
            <a:solidFill>
              <a:srgbClr val="FFFFFF"/>
            </a:solidFill>
            <a:ln w="2286" cap="flat">
              <a:noFill/>
              <a:prstDash val="solid"/>
              <a:miter/>
            </a:ln>
          </p:spPr>
          <p:txBody>
            <a:bodyPr rtlCol="0" anchor="ctr"/>
            <a:lstStyle/>
            <a:p>
              <a:endParaRPr lang="en-US"/>
            </a:p>
          </p:txBody>
        </p:sp>
        <p:sp>
          <p:nvSpPr>
            <p:cNvPr id="126" name="Freeform 1688">
              <a:extLst>
                <a:ext uri="{FF2B5EF4-FFF2-40B4-BE49-F238E27FC236}">
                  <a16:creationId xmlns:a16="http://schemas.microsoft.com/office/drawing/2014/main" id="{450D1C14-DCFE-22CB-3EE3-9B2454BD59E4}"/>
                </a:ext>
              </a:extLst>
            </p:cNvPr>
            <p:cNvSpPr/>
            <p:nvPr/>
          </p:nvSpPr>
          <p:spPr>
            <a:xfrm>
              <a:off x="4418204" y="2376297"/>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FFFFFF"/>
            </a:solidFill>
            <a:ln w="2286" cap="flat">
              <a:noFill/>
              <a:prstDash val="solid"/>
              <a:miter/>
            </a:ln>
          </p:spPr>
          <p:txBody>
            <a:bodyPr rtlCol="0" anchor="ctr"/>
            <a:lstStyle/>
            <a:p>
              <a:endParaRPr lang="en-US"/>
            </a:p>
          </p:txBody>
        </p:sp>
        <p:sp>
          <p:nvSpPr>
            <p:cNvPr id="127" name="Freeform 1689">
              <a:extLst>
                <a:ext uri="{FF2B5EF4-FFF2-40B4-BE49-F238E27FC236}">
                  <a16:creationId xmlns:a16="http://schemas.microsoft.com/office/drawing/2014/main" id="{E7C13394-D842-5A78-94F8-F861CA1B648C}"/>
                </a:ext>
              </a:extLst>
            </p:cNvPr>
            <p:cNvSpPr/>
            <p:nvPr/>
          </p:nvSpPr>
          <p:spPr>
            <a:xfrm>
              <a:off x="4382771" y="2477566"/>
              <a:ext cx="4572" cy="457"/>
            </a:xfrm>
            <a:custGeom>
              <a:avLst/>
              <a:gdLst>
                <a:gd name="connsiteX0" fmla="*/ 4572 w 4572"/>
                <a:gd name="connsiteY0" fmla="*/ 0 h 457"/>
                <a:gd name="connsiteX1" fmla="*/ 0 w 4572"/>
                <a:gd name="connsiteY1" fmla="*/ 457 h 457"/>
                <a:gd name="connsiteX2" fmla="*/ 4572 w 4572"/>
                <a:gd name="connsiteY2" fmla="*/ 0 h 457"/>
              </a:gdLst>
              <a:ahLst/>
              <a:cxnLst>
                <a:cxn ang="0">
                  <a:pos x="connsiteX0" y="connsiteY0"/>
                </a:cxn>
                <a:cxn ang="0">
                  <a:pos x="connsiteX1" y="connsiteY1"/>
                </a:cxn>
                <a:cxn ang="0">
                  <a:pos x="connsiteX2" y="connsiteY2"/>
                </a:cxn>
              </a:cxnLst>
              <a:rect l="l" t="t" r="r" b="b"/>
              <a:pathLst>
                <a:path w="4572" h="457">
                  <a:moveTo>
                    <a:pt x="4572" y="0"/>
                  </a:moveTo>
                  <a:cubicBezTo>
                    <a:pt x="2972" y="229"/>
                    <a:pt x="1600" y="229"/>
                    <a:pt x="0" y="457"/>
                  </a:cubicBezTo>
                  <a:cubicBezTo>
                    <a:pt x="1372" y="229"/>
                    <a:pt x="2972" y="229"/>
                    <a:pt x="4572" y="0"/>
                  </a:cubicBezTo>
                  <a:close/>
                </a:path>
              </a:pathLst>
            </a:custGeom>
            <a:solidFill>
              <a:srgbClr val="FFFFFF"/>
            </a:solidFill>
            <a:ln w="2286" cap="flat">
              <a:noFill/>
              <a:prstDash val="solid"/>
              <a:miter/>
            </a:ln>
          </p:spPr>
          <p:txBody>
            <a:bodyPr rtlCol="0" anchor="ctr"/>
            <a:lstStyle/>
            <a:p>
              <a:endParaRPr lang="en-US"/>
            </a:p>
          </p:txBody>
        </p:sp>
        <p:sp>
          <p:nvSpPr>
            <p:cNvPr id="128" name="Freeform 1690">
              <a:extLst>
                <a:ext uri="{FF2B5EF4-FFF2-40B4-BE49-F238E27FC236}">
                  <a16:creationId xmlns:a16="http://schemas.microsoft.com/office/drawing/2014/main" id="{61B3352E-D956-C03C-3A93-9DC1FFC9503B}"/>
                </a:ext>
              </a:extLst>
            </p:cNvPr>
            <p:cNvSpPr/>
            <p:nvPr/>
          </p:nvSpPr>
          <p:spPr>
            <a:xfrm>
              <a:off x="4389629" y="2476652"/>
              <a:ext cx="6858" cy="914"/>
            </a:xfrm>
            <a:custGeom>
              <a:avLst/>
              <a:gdLst>
                <a:gd name="connsiteX0" fmla="*/ 6858 w 6858"/>
                <a:gd name="connsiteY0" fmla="*/ 0 h 914"/>
                <a:gd name="connsiteX1" fmla="*/ 0 w 6858"/>
                <a:gd name="connsiteY1" fmla="*/ 914 h 914"/>
                <a:gd name="connsiteX2" fmla="*/ 6858 w 6858"/>
                <a:gd name="connsiteY2" fmla="*/ 0 h 914"/>
              </a:gdLst>
              <a:ahLst/>
              <a:cxnLst>
                <a:cxn ang="0">
                  <a:pos x="connsiteX0" y="connsiteY0"/>
                </a:cxn>
                <a:cxn ang="0">
                  <a:pos x="connsiteX1" y="connsiteY1"/>
                </a:cxn>
                <a:cxn ang="0">
                  <a:pos x="connsiteX2" y="connsiteY2"/>
                </a:cxn>
              </a:cxnLst>
              <a:rect l="l" t="t" r="r" b="b"/>
              <a:pathLst>
                <a:path w="6858" h="914">
                  <a:moveTo>
                    <a:pt x="6858" y="0"/>
                  </a:moveTo>
                  <a:cubicBezTo>
                    <a:pt x="4572" y="229"/>
                    <a:pt x="2286" y="686"/>
                    <a:pt x="0" y="914"/>
                  </a:cubicBezTo>
                  <a:cubicBezTo>
                    <a:pt x="2286" y="457"/>
                    <a:pt x="4572" y="229"/>
                    <a:pt x="6858" y="0"/>
                  </a:cubicBezTo>
                  <a:close/>
                </a:path>
              </a:pathLst>
            </a:custGeom>
            <a:solidFill>
              <a:srgbClr val="FFFFFF"/>
            </a:solidFill>
            <a:ln w="2286" cap="flat">
              <a:noFill/>
              <a:prstDash val="solid"/>
              <a:miter/>
            </a:ln>
          </p:spPr>
          <p:txBody>
            <a:bodyPr rtlCol="0" anchor="ctr"/>
            <a:lstStyle/>
            <a:p>
              <a:endParaRPr lang="en-US"/>
            </a:p>
          </p:txBody>
        </p:sp>
        <p:sp>
          <p:nvSpPr>
            <p:cNvPr id="129" name="Freeform 1691">
              <a:extLst>
                <a:ext uri="{FF2B5EF4-FFF2-40B4-BE49-F238E27FC236}">
                  <a16:creationId xmlns:a16="http://schemas.microsoft.com/office/drawing/2014/main" id="{1D188532-CD12-DF6D-AFCF-CCBD3551DEF9}"/>
                </a:ext>
              </a:extLst>
            </p:cNvPr>
            <p:cNvSpPr/>
            <p:nvPr/>
          </p:nvSpPr>
          <p:spPr>
            <a:xfrm>
              <a:off x="4417747" y="2374468"/>
              <a:ext cx="2286" cy="228"/>
            </a:xfrm>
            <a:custGeom>
              <a:avLst/>
              <a:gdLst>
                <a:gd name="connsiteX0" fmla="*/ 0 w 2286"/>
                <a:gd name="connsiteY0" fmla="*/ 0 h 228"/>
                <a:gd name="connsiteX1" fmla="*/ 0 w 2286"/>
                <a:gd name="connsiteY1" fmla="*/ 229 h 228"/>
                <a:gd name="connsiteX2" fmla="*/ 0 w 2286"/>
                <a:gd name="connsiteY2" fmla="*/ 0 h 228"/>
              </a:gdLst>
              <a:ahLst/>
              <a:cxnLst>
                <a:cxn ang="0">
                  <a:pos x="connsiteX0" y="connsiteY0"/>
                </a:cxn>
                <a:cxn ang="0">
                  <a:pos x="connsiteX1" y="connsiteY1"/>
                </a:cxn>
                <a:cxn ang="0">
                  <a:pos x="connsiteX2" y="connsiteY2"/>
                </a:cxn>
              </a:cxnLst>
              <a:rect l="l" t="t" r="r" b="b"/>
              <a:pathLst>
                <a:path w="2286" h="228">
                  <a:moveTo>
                    <a:pt x="0" y="0"/>
                  </a:moveTo>
                  <a:cubicBezTo>
                    <a:pt x="0" y="0"/>
                    <a:pt x="0" y="229"/>
                    <a:pt x="0" y="229"/>
                  </a:cubicBezTo>
                  <a:cubicBezTo>
                    <a:pt x="0" y="229"/>
                    <a:pt x="0" y="0"/>
                    <a:pt x="0" y="0"/>
                  </a:cubicBezTo>
                  <a:close/>
                </a:path>
              </a:pathLst>
            </a:custGeom>
            <a:solidFill>
              <a:srgbClr val="FFFFFF"/>
            </a:solidFill>
            <a:ln w="2286" cap="flat">
              <a:noFill/>
              <a:prstDash val="solid"/>
              <a:miter/>
            </a:ln>
          </p:spPr>
          <p:txBody>
            <a:bodyPr rtlCol="0" anchor="ctr"/>
            <a:lstStyle/>
            <a:p>
              <a:endParaRPr lang="en-US"/>
            </a:p>
          </p:txBody>
        </p:sp>
        <p:sp>
          <p:nvSpPr>
            <p:cNvPr id="130" name="Freeform 1692">
              <a:extLst>
                <a:ext uri="{FF2B5EF4-FFF2-40B4-BE49-F238E27FC236}">
                  <a16:creationId xmlns:a16="http://schemas.microsoft.com/office/drawing/2014/main" id="{C13703EE-0E06-91AE-6BFD-5459EBF40CF4}"/>
                </a:ext>
              </a:extLst>
            </p:cNvPr>
            <p:cNvSpPr/>
            <p:nvPr/>
          </p:nvSpPr>
          <p:spPr>
            <a:xfrm>
              <a:off x="4417061" y="2373096"/>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lnTo>
                    <a:pt x="0" y="0"/>
                  </a:lnTo>
                  <a:lnTo>
                    <a:pt x="0" y="0"/>
                  </a:lnTo>
                  <a:close/>
                </a:path>
              </a:pathLst>
            </a:custGeom>
            <a:solidFill>
              <a:srgbClr val="FFFFFF"/>
            </a:solidFill>
            <a:ln w="2286" cap="flat">
              <a:noFill/>
              <a:prstDash val="solid"/>
              <a:miter/>
            </a:ln>
          </p:spPr>
          <p:txBody>
            <a:bodyPr rtlCol="0" anchor="ctr"/>
            <a:lstStyle/>
            <a:p>
              <a:endParaRPr lang="en-US"/>
            </a:p>
          </p:txBody>
        </p:sp>
        <p:sp>
          <p:nvSpPr>
            <p:cNvPr id="131" name="Freeform 1693">
              <a:extLst>
                <a:ext uri="{FF2B5EF4-FFF2-40B4-BE49-F238E27FC236}">
                  <a16:creationId xmlns:a16="http://schemas.microsoft.com/office/drawing/2014/main" id="{38A02F28-6D23-0106-4588-24DCFE69BE31}"/>
                </a:ext>
              </a:extLst>
            </p:cNvPr>
            <p:cNvSpPr/>
            <p:nvPr/>
          </p:nvSpPr>
          <p:spPr>
            <a:xfrm>
              <a:off x="4368369" y="2478481"/>
              <a:ext cx="4572" cy="228"/>
            </a:xfrm>
            <a:custGeom>
              <a:avLst/>
              <a:gdLst>
                <a:gd name="connsiteX0" fmla="*/ 4572 w 4572"/>
                <a:gd name="connsiteY0" fmla="*/ 0 h 228"/>
                <a:gd name="connsiteX1" fmla="*/ 0 w 4572"/>
                <a:gd name="connsiteY1" fmla="*/ 229 h 228"/>
                <a:gd name="connsiteX2" fmla="*/ 4572 w 4572"/>
                <a:gd name="connsiteY2" fmla="*/ 0 h 228"/>
              </a:gdLst>
              <a:ahLst/>
              <a:cxnLst>
                <a:cxn ang="0">
                  <a:pos x="connsiteX0" y="connsiteY0"/>
                </a:cxn>
                <a:cxn ang="0">
                  <a:pos x="connsiteX1" y="connsiteY1"/>
                </a:cxn>
                <a:cxn ang="0">
                  <a:pos x="connsiteX2" y="connsiteY2"/>
                </a:cxn>
              </a:cxnLst>
              <a:rect l="l" t="t" r="r" b="b"/>
              <a:pathLst>
                <a:path w="4572" h="228">
                  <a:moveTo>
                    <a:pt x="4572" y="0"/>
                  </a:moveTo>
                  <a:cubicBezTo>
                    <a:pt x="2972" y="0"/>
                    <a:pt x="1372" y="229"/>
                    <a:pt x="0" y="229"/>
                  </a:cubicBezTo>
                  <a:cubicBezTo>
                    <a:pt x="1372" y="229"/>
                    <a:pt x="2972" y="229"/>
                    <a:pt x="4572" y="0"/>
                  </a:cubicBezTo>
                  <a:close/>
                </a:path>
              </a:pathLst>
            </a:custGeom>
            <a:solidFill>
              <a:srgbClr val="FFFFFF"/>
            </a:solidFill>
            <a:ln w="2286" cap="flat">
              <a:noFill/>
              <a:prstDash val="solid"/>
              <a:miter/>
            </a:ln>
          </p:spPr>
          <p:txBody>
            <a:bodyPr rtlCol="0" anchor="ctr"/>
            <a:lstStyle/>
            <a:p>
              <a:endParaRPr lang="en-US"/>
            </a:p>
          </p:txBody>
        </p:sp>
        <p:sp>
          <p:nvSpPr>
            <p:cNvPr id="132" name="Freeform 1694">
              <a:extLst>
                <a:ext uri="{FF2B5EF4-FFF2-40B4-BE49-F238E27FC236}">
                  <a16:creationId xmlns:a16="http://schemas.microsoft.com/office/drawing/2014/main" id="{2A3169B5-E0FB-6749-3FF2-1829C9E4121F}"/>
                </a:ext>
              </a:extLst>
            </p:cNvPr>
            <p:cNvSpPr/>
            <p:nvPr/>
          </p:nvSpPr>
          <p:spPr>
            <a:xfrm>
              <a:off x="4375684" y="2478252"/>
              <a:ext cx="4343" cy="228"/>
            </a:xfrm>
            <a:custGeom>
              <a:avLst/>
              <a:gdLst>
                <a:gd name="connsiteX0" fmla="*/ 4343 w 4343"/>
                <a:gd name="connsiteY0" fmla="*/ 0 h 228"/>
                <a:gd name="connsiteX1" fmla="*/ 0 w 4343"/>
                <a:gd name="connsiteY1" fmla="*/ 229 h 228"/>
                <a:gd name="connsiteX2" fmla="*/ 4343 w 4343"/>
                <a:gd name="connsiteY2" fmla="*/ 0 h 228"/>
              </a:gdLst>
              <a:ahLst/>
              <a:cxnLst>
                <a:cxn ang="0">
                  <a:pos x="connsiteX0" y="connsiteY0"/>
                </a:cxn>
                <a:cxn ang="0">
                  <a:pos x="connsiteX1" y="connsiteY1"/>
                </a:cxn>
                <a:cxn ang="0">
                  <a:pos x="connsiteX2" y="connsiteY2"/>
                </a:cxn>
              </a:cxnLst>
              <a:rect l="l" t="t" r="r" b="b"/>
              <a:pathLst>
                <a:path w="4343" h="228">
                  <a:moveTo>
                    <a:pt x="4343" y="0"/>
                  </a:moveTo>
                  <a:cubicBezTo>
                    <a:pt x="2972" y="0"/>
                    <a:pt x="1372" y="229"/>
                    <a:pt x="0" y="229"/>
                  </a:cubicBezTo>
                  <a:cubicBezTo>
                    <a:pt x="1372" y="0"/>
                    <a:pt x="2972" y="0"/>
                    <a:pt x="4343" y="0"/>
                  </a:cubicBezTo>
                  <a:close/>
                </a:path>
              </a:pathLst>
            </a:custGeom>
            <a:solidFill>
              <a:srgbClr val="FFFFFF"/>
            </a:solidFill>
            <a:ln w="2286" cap="flat">
              <a:noFill/>
              <a:prstDash val="solid"/>
              <a:miter/>
            </a:ln>
          </p:spPr>
          <p:txBody>
            <a:bodyPr rtlCol="0" anchor="ctr"/>
            <a:lstStyle/>
            <a:p>
              <a:endParaRPr lang="en-US"/>
            </a:p>
          </p:txBody>
        </p:sp>
        <p:sp>
          <p:nvSpPr>
            <p:cNvPr id="133" name="Freeform 1695">
              <a:extLst>
                <a:ext uri="{FF2B5EF4-FFF2-40B4-BE49-F238E27FC236}">
                  <a16:creationId xmlns:a16="http://schemas.microsoft.com/office/drawing/2014/main" id="{7B81F556-EA5C-078C-4020-97A52D0BCB26}"/>
                </a:ext>
              </a:extLst>
            </p:cNvPr>
            <p:cNvSpPr/>
            <p:nvPr/>
          </p:nvSpPr>
          <p:spPr>
            <a:xfrm>
              <a:off x="3771156" y="1687704"/>
              <a:ext cx="705586" cy="825855"/>
            </a:xfrm>
            <a:custGeom>
              <a:avLst/>
              <a:gdLst>
                <a:gd name="connsiteX0" fmla="*/ 81949 w 705586"/>
                <a:gd name="connsiteY0" fmla="*/ 780489 h 825855"/>
                <a:gd name="connsiteX1" fmla="*/ 189619 w 705586"/>
                <a:gd name="connsiteY1" fmla="*/ 813865 h 825855"/>
                <a:gd name="connsiteX2" fmla="*/ 294090 w 705586"/>
                <a:gd name="connsiteY2" fmla="*/ 819123 h 825855"/>
                <a:gd name="connsiteX3" fmla="*/ 350554 w 705586"/>
                <a:gd name="connsiteY3" fmla="*/ 822323 h 825855"/>
                <a:gd name="connsiteX4" fmla="*/ 400160 w 705586"/>
                <a:gd name="connsiteY4" fmla="*/ 823466 h 825855"/>
                <a:gd name="connsiteX5" fmla="*/ 490686 w 705586"/>
                <a:gd name="connsiteY5" fmla="*/ 824152 h 825855"/>
                <a:gd name="connsiteX6" fmla="*/ 549207 w 705586"/>
                <a:gd name="connsiteY6" fmla="*/ 808836 h 825855"/>
                <a:gd name="connsiteX7" fmla="*/ 577096 w 705586"/>
                <a:gd name="connsiteY7" fmla="*/ 791234 h 825855"/>
                <a:gd name="connsiteX8" fmla="*/ 577096 w 705586"/>
                <a:gd name="connsiteY8" fmla="*/ 791234 h 825855"/>
                <a:gd name="connsiteX9" fmla="*/ 564523 w 705586"/>
                <a:gd name="connsiteY9" fmla="*/ 791005 h 825855"/>
                <a:gd name="connsiteX10" fmla="*/ 547607 w 705586"/>
                <a:gd name="connsiteY10" fmla="*/ 776146 h 825855"/>
                <a:gd name="connsiteX11" fmla="*/ 550122 w 705586"/>
                <a:gd name="connsiteY11" fmla="*/ 686763 h 825855"/>
                <a:gd name="connsiteX12" fmla="*/ 565666 w 705586"/>
                <a:gd name="connsiteY12" fmla="*/ 678077 h 825855"/>
                <a:gd name="connsiteX13" fmla="*/ 634932 w 705586"/>
                <a:gd name="connsiteY13" fmla="*/ 680820 h 825855"/>
                <a:gd name="connsiteX14" fmla="*/ 640419 w 705586"/>
                <a:gd name="connsiteY14" fmla="*/ 681506 h 825855"/>
                <a:gd name="connsiteX15" fmla="*/ 650249 w 705586"/>
                <a:gd name="connsiteY15" fmla="*/ 636014 h 825855"/>
                <a:gd name="connsiteX16" fmla="*/ 659393 w 705586"/>
                <a:gd name="connsiteY16" fmla="*/ 585951 h 825855"/>
                <a:gd name="connsiteX17" fmla="*/ 644076 w 705586"/>
                <a:gd name="connsiteY17" fmla="*/ 595095 h 825855"/>
                <a:gd name="connsiteX18" fmla="*/ 572982 w 705586"/>
                <a:gd name="connsiteY18" fmla="*/ 590980 h 825855"/>
                <a:gd name="connsiteX19" fmla="*/ 560637 w 705586"/>
                <a:gd name="connsiteY19" fmla="*/ 548003 h 825855"/>
                <a:gd name="connsiteX20" fmla="*/ 562009 w 705586"/>
                <a:gd name="connsiteY20" fmla="*/ 502512 h 825855"/>
                <a:gd name="connsiteX21" fmla="*/ 580525 w 705586"/>
                <a:gd name="connsiteY21" fmla="*/ 485824 h 825855"/>
                <a:gd name="connsiteX22" fmla="*/ 607729 w 705586"/>
                <a:gd name="connsiteY22" fmla="*/ 486738 h 825855"/>
                <a:gd name="connsiteX23" fmla="*/ 641562 w 705586"/>
                <a:gd name="connsiteY23" fmla="*/ 489024 h 825855"/>
                <a:gd name="connsiteX24" fmla="*/ 667622 w 705586"/>
                <a:gd name="connsiteY24" fmla="*/ 515999 h 825855"/>
                <a:gd name="connsiteX25" fmla="*/ 705570 w 705586"/>
                <a:gd name="connsiteY25" fmla="*/ 155268 h 825855"/>
                <a:gd name="connsiteX26" fmla="*/ 700541 w 705586"/>
                <a:gd name="connsiteY26" fmla="*/ 74115 h 825855"/>
                <a:gd name="connsiteX27" fmla="*/ 688196 w 705586"/>
                <a:gd name="connsiteY27" fmla="*/ 13079 h 825855"/>
                <a:gd name="connsiteX28" fmla="*/ 408390 w 705586"/>
                <a:gd name="connsiteY28" fmla="*/ 1192 h 825855"/>
                <a:gd name="connsiteX29" fmla="*/ 102980 w 705586"/>
                <a:gd name="connsiteY29" fmla="*/ 3478 h 825855"/>
                <a:gd name="connsiteX30" fmla="*/ 22056 w 705586"/>
                <a:gd name="connsiteY30" fmla="*/ 5307 h 825855"/>
                <a:gd name="connsiteX31" fmla="*/ 1482 w 705586"/>
                <a:gd name="connsiteY31" fmla="*/ 31367 h 825855"/>
                <a:gd name="connsiteX32" fmla="*/ 2167 w 705586"/>
                <a:gd name="connsiteY32" fmla="*/ 146810 h 825855"/>
                <a:gd name="connsiteX33" fmla="*/ 32800 w 705586"/>
                <a:gd name="connsiteY33" fmla="*/ 523086 h 825855"/>
                <a:gd name="connsiteX34" fmla="*/ 51545 w 705586"/>
                <a:gd name="connsiteY34" fmla="*/ 756258 h 825855"/>
                <a:gd name="connsiteX35" fmla="*/ 51316 w 705586"/>
                <a:gd name="connsiteY35" fmla="*/ 753057 h 825855"/>
                <a:gd name="connsiteX36" fmla="*/ 81949 w 705586"/>
                <a:gd name="connsiteY36" fmla="*/ 780489 h 825855"/>
                <a:gd name="connsiteX37" fmla="*/ 239683 w 705586"/>
                <a:gd name="connsiteY37" fmla="*/ 764259 h 825855"/>
                <a:gd name="connsiteX38" fmla="*/ 217966 w 705586"/>
                <a:gd name="connsiteY38" fmla="*/ 788033 h 825855"/>
                <a:gd name="connsiteX39" fmla="*/ 202878 w 705586"/>
                <a:gd name="connsiteY39" fmla="*/ 788719 h 825855"/>
                <a:gd name="connsiteX40" fmla="*/ 189848 w 705586"/>
                <a:gd name="connsiteY40" fmla="*/ 788719 h 825855"/>
                <a:gd name="connsiteX41" fmla="*/ 125383 w 705586"/>
                <a:gd name="connsiteY41" fmla="*/ 731112 h 825855"/>
                <a:gd name="connsiteX42" fmla="*/ 124697 w 705586"/>
                <a:gd name="connsiteY42" fmla="*/ 698422 h 825855"/>
                <a:gd name="connsiteX43" fmla="*/ 146871 w 705586"/>
                <a:gd name="connsiteY43" fmla="*/ 673733 h 825855"/>
                <a:gd name="connsiteX44" fmla="*/ 205393 w 705586"/>
                <a:gd name="connsiteY44" fmla="*/ 672819 h 825855"/>
                <a:gd name="connsiteX45" fmla="*/ 240369 w 705586"/>
                <a:gd name="connsiteY45" fmla="*/ 697279 h 825855"/>
                <a:gd name="connsiteX46" fmla="*/ 239683 w 705586"/>
                <a:gd name="connsiteY46" fmla="*/ 764259 h 825855"/>
                <a:gd name="connsiteX47" fmla="*/ 239226 w 705586"/>
                <a:gd name="connsiteY47" fmla="*/ 577721 h 825855"/>
                <a:gd name="connsiteX48" fmla="*/ 221166 w 705586"/>
                <a:gd name="connsiteY48" fmla="*/ 593495 h 825855"/>
                <a:gd name="connsiteX49" fmla="*/ 184133 w 705586"/>
                <a:gd name="connsiteY49" fmla="*/ 593723 h 825855"/>
                <a:gd name="connsiteX50" fmla="*/ 184133 w 705586"/>
                <a:gd name="connsiteY50" fmla="*/ 593495 h 825855"/>
                <a:gd name="connsiteX51" fmla="*/ 144814 w 705586"/>
                <a:gd name="connsiteY51" fmla="*/ 593266 h 825855"/>
                <a:gd name="connsiteX52" fmla="*/ 127440 w 705586"/>
                <a:gd name="connsiteY52" fmla="*/ 575435 h 825855"/>
                <a:gd name="connsiteX53" fmla="*/ 122411 w 705586"/>
                <a:gd name="connsiteY53" fmla="*/ 512570 h 825855"/>
                <a:gd name="connsiteX54" fmla="*/ 150529 w 705586"/>
                <a:gd name="connsiteY54" fmla="*/ 488796 h 825855"/>
                <a:gd name="connsiteX55" fmla="*/ 217051 w 705586"/>
                <a:gd name="connsiteY55" fmla="*/ 490167 h 825855"/>
                <a:gd name="connsiteX56" fmla="*/ 238311 w 705586"/>
                <a:gd name="connsiteY56" fmla="*/ 508455 h 825855"/>
                <a:gd name="connsiteX57" fmla="*/ 239226 w 705586"/>
                <a:gd name="connsiteY57" fmla="*/ 577721 h 825855"/>
                <a:gd name="connsiteX58" fmla="*/ 220480 w 705586"/>
                <a:gd name="connsiteY58" fmla="*/ 427074 h 825855"/>
                <a:gd name="connsiteX59" fmla="*/ 150757 w 705586"/>
                <a:gd name="connsiteY59" fmla="*/ 427531 h 825855"/>
                <a:gd name="connsiteX60" fmla="*/ 119439 w 705586"/>
                <a:gd name="connsiteY60" fmla="*/ 402385 h 825855"/>
                <a:gd name="connsiteX61" fmla="*/ 118296 w 705586"/>
                <a:gd name="connsiteY61" fmla="*/ 313231 h 825855"/>
                <a:gd name="connsiteX62" fmla="*/ 212708 w 705586"/>
                <a:gd name="connsiteY62" fmla="*/ 305230 h 825855"/>
                <a:gd name="connsiteX63" fmla="*/ 236025 w 705586"/>
                <a:gd name="connsiteY63" fmla="*/ 323518 h 825855"/>
                <a:gd name="connsiteX64" fmla="*/ 242883 w 705586"/>
                <a:gd name="connsiteY64" fmla="*/ 405585 h 825855"/>
                <a:gd name="connsiteX65" fmla="*/ 220480 w 705586"/>
                <a:gd name="connsiteY65" fmla="*/ 427074 h 825855"/>
                <a:gd name="connsiteX66" fmla="*/ 383701 w 705586"/>
                <a:gd name="connsiteY66" fmla="*/ 770888 h 825855"/>
                <a:gd name="connsiteX67" fmla="*/ 370213 w 705586"/>
                <a:gd name="connsiteY67" fmla="*/ 786204 h 825855"/>
                <a:gd name="connsiteX68" fmla="*/ 293404 w 705586"/>
                <a:gd name="connsiteY68" fmla="*/ 789862 h 825855"/>
                <a:gd name="connsiteX69" fmla="*/ 277402 w 705586"/>
                <a:gd name="connsiteY69" fmla="*/ 773631 h 825855"/>
                <a:gd name="connsiteX70" fmla="*/ 278773 w 705586"/>
                <a:gd name="connsiteY70" fmla="*/ 688592 h 825855"/>
                <a:gd name="connsiteX71" fmla="*/ 309634 w 705586"/>
                <a:gd name="connsiteY71" fmla="*/ 675333 h 825855"/>
                <a:gd name="connsiteX72" fmla="*/ 327008 w 705586"/>
                <a:gd name="connsiteY72" fmla="*/ 676248 h 825855"/>
                <a:gd name="connsiteX73" fmla="*/ 327008 w 705586"/>
                <a:gd name="connsiteY73" fmla="*/ 675562 h 825855"/>
                <a:gd name="connsiteX74" fmla="*/ 364041 w 705586"/>
                <a:gd name="connsiteY74" fmla="*/ 678762 h 825855"/>
                <a:gd name="connsiteX75" fmla="*/ 384387 w 705586"/>
                <a:gd name="connsiteY75" fmla="*/ 699108 h 825855"/>
                <a:gd name="connsiteX76" fmla="*/ 383701 w 705586"/>
                <a:gd name="connsiteY76" fmla="*/ 770888 h 825855"/>
                <a:gd name="connsiteX77" fmla="*/ 386901 w 705586"/>
                <a:gd name="connsiteY77" fmla="*/ 579322 h 825855"/>
                <a:gd name="connsiteX78" fmla="*/ 369756 w 705586"/>
                <a:gd name="connsiteY78" fmla="*/ 595095 h 825855"/>
                <a:gd name="connsiteX79" fmla="*/ 327237 w 705586"/>
                <a:gd name="connsiteY79" fmla="*/ 594409 h 825855"/>
                <a:gd name="connsiteX80" fmla="*/ 296147 w 705586"/>
                <a:gd name="connsiteY80" fmla="*/ 594409 h 825855"/>
                <a:gd name="connsiteX81" fmla="*/ 278773 w 705586"/>
                <a:gd name="connsiteY81" fmla="*/ 577721 h 825855"/>
                <a:gd name="connsiteX82" fmla="*/ 279231 w 705586"/>
                <a:gd name="connsiteY82" fmla="*/ 540688 h 825855"/>
                <a:gd name="connsiteX83" fmla="*/ 284260 w 705586"/>
                <a:gd name="connsiteY83" fmla="*/ 492225 h 825855"/>
                <a:gd name="connsiteX84" fmla="*/ 373871 w 705586"/>
                <a:gd name="connsiteY84" fmla="*/ 495425 h 825855"/>
                <a:gd name="connsiteX85" fmla="*/ 389187 w 705586"/>
                <a:gd name="connsiteY85" fmla="*/ 527201 h 825855"/>
                <a:gd name="connsiteX86" fmla="*/ 386901 w 705586"/>
                <a:gd name="connsiteY86" fmla="*/ 579322 h 825855"/>
                <a:gd name="connsiteX87" fmla="*/ 389644 w 705586"/>
                <a:gd name="connsiteY87" fmla="*/ 407871 h 825855"/>
                <a:gd name="connsiteX88" fmla="*/ 366556 w 705586"/>
                <a:gd name="connsiteY88" fmla="*/ 426617 h 825855"/>
                <a:gd name="connsiteX89" fmla="*/ 288146 w 705586"/>
                <a:gd name="connsiteY89" fmla="*/ 425474 h 825855"/>
                <a:gd name="connsiteX90" fmla="*/ 269629 w 705586"/>
                <a:gd name="connsiteY90" fmla="*/ 411300 h 825855"/>
                <a:gd name="connsiteX91" fmla="*/ 265972 w 705586"/>
                <a:gd name="connsiteY91" fmla="*/ 318032 h 825855"/>
                <a:gd name="connsiteX92" fmla="*/ 284488 w 705586"/>
                <a:gd name="connsiteY92" fmla="*/ 303401 h 825855"/>
                <a:gd name="connsiteX93" fmla="*/ 371585 w 705586"/>
                <a:gd name="connsiteY93" fmla="*/ 307059 h 825855"/>
                <a:gd name="connsiteX94" fmla="*/ 389873 w 705586"/>
                <a:gd name="connsiteY94" fmla="*/ 325575 h 825855"/>
                <a:gd name="connsiteX95" fmla="*/ 389873 w 705586"/>
                <a:gd name="connsiteY95" fmla="*/ 329919 h 825855"/>
                <a:gd name="connsiteX96" fmla="*/ 389873 w 705586"/>
                <a:gd name="connsiteY96" fmla="*/ 351864 h 825855"/>
                <a:gd name="connsiteX97" fmla="*/ 389644 w 705586"/>
                <a:gd name="connsiteY97" fmla="*/ 407871 h 825855"/>
                <a:gd name="connsiteX98" fmla="*/ 518118 w 705586"/>
                <a:gd name="connsiteY98" fmla="*/ 771803 h 825855"/>
                <a:gd name="connsiteX99" fmla="*/ 498915 w 705586"/>
                <a:gd name="connsiteY99" fmla="*/ 788948 h 825855"/>
                <a:gd name="connsiteX100" fmla="*/ 442451 w 705586"/>
                <a:gd name="connsiteY100" fmla="*/ 789862 h 825855"/>
                <a:gd name="connsiteX101" fmla="*/ 416848 w 705586"/>
                <a:gd name="connsiteY101" fmla="*/ 763573 h 825855"/>
                <a:gd name="connsiteX102" fmla="*/ 419591 w 705586"/>
                <a:gd name="connsiteY102" fmla="*/ 692478 h 825855"/>
                <a:gd name="connsiteX103" fmla="*/ 435136 w 705586"/>
                <a:gd name="connsiteY103" fmla="*/ 679448 h 825855"/>
                <a:gd name="connsiteX104" fmla="*/ 491143 w 705586"/>
                <a:gd name="connsiteY104" fmla="*/ 678534 h 825855"/>
                <a:gd name="connsiteX105" fmla="*/ 519261 w 705586"/>
                <a:gd name="connsiteY105" fmla="*/ 704594 h 825855"/>
                <a:gd name="connsiteX106" fmla="*/ 518118 w 705586"/>
                <a:gd name="connsiteY106" fmla="*/ 771803 h 825855"/>
                <a:gd name="connsiteX107" fmla="*/ 415705 w 705586"/>
                <a:gd name="connsiteY107" fmla="*/ 331976 h 825855"/>
                <a:gd name="connsiteX108" fmla="*/ 442680 w 705586"/>
                <a:gd name="connsiteY108" fmla="*/ 307287 h 825855"/>
                <a:gd name="connsiteX109" fmla="*/ 511945 w 705586"/>
                <a:gd name="connsiteY109" fmla="*/ 309116 h 825855"/>
                <a:gd name="connsiteX110" fmla="*/ 525204 w 705586"/>
                <a:gd name="connsiteY110" fmla="*/ 321461 h 825855"/>
                <a:gd name="connsiteX111" fmla="*/ 523375 w 705586"/>
                <a:gd name="connsiteY111" fmla="*/ 406271 h 825855"/>
                <a:gd name="connsiteX112" fmla="*/ 500515 w 705586"/>
                <a:gd name="connsiteY112" fmla="*/ 426617 h 825855"/>
                <a:gd name="connsiteX113" fmla="*/ 435593 w 705586"/>
                <a:gd name="connsiteY113" fmla="*/ 424102 h 825855"/>
                <a:gd name="connsiteX114" fmla="*/ 415248 w 705586"/>
                <a:gd name="connsiteY114" fmla="*/ 403528 h 825855"/>
                <a:gd name="connsiteX115" fmla="*/ 415705 w 705586"/>
                <a:gd name="connsiteY115" fmla="*/ 331976 h 825855"/>
                <a:gd name="connsiteX116" fmla="*/ 535034 w 705586"/>
                <a:gd name="connsiteY116" fmla="*/ 579322 h 825855"/>
                <a:gd name="connsiteX117" fmla="*/ 514460 w 705586"/>
                <a:gd name="connsiteY117" fmla="*/ 594638 h 825855"/>
                <a:gd name="connsiteX118" fmla="*/ 486342 w 705586"/>
                <a:gd name="connsiteY118" fmla="*/ 594638 h 825855"/>
                <a:gd name="connsiteX119" fmla="*/ 450223 w 705586"/>
                <a:gd name="connsiteY119" fmla="*/ 594866 h 825855"/>
                <a:gd name="connsiteX120" fmla="*/ 428506 w 705586"/>
                <a:gd name="connsiteY120" fmla="*/ 577493 h 825855"/>
                <a:gd name="connsiteX121" fmla="*/ 423249 w 705586"/>
                <a:gd name="connsiteY121" fmla="*/ 510513 h 825855"/>
                <a:gd name="connsiteX122" fmla="*/ 444508 w 705586"/>
                <a:gd name="connsiteY122" fmla="*/ 489482 h 825855"/>
                <a:gd name="connsiteX123" fmla="*/ 517203 w 705586"/>
                <a:gd name="connsiteY123" fmla="*/ 490625 h 825855"/>
                <a:gd name="connsiteX124" fmla="*/ 534805 w 705586"/>
                <a:gd name="connsiteY124" fmla="*/ 506169 h 825855"/>
                <a:gd name="connsiteX125" fmla="*/ 535034 w 705586"/>
                <a:gd name="connsiteY125" fmla="*/ 579322 h 825855"/>
                <a:gd name="connsiteX126" fmla="*/ 660078 w 705586"/>
                <a:gd name="connsiteY126" fmla="*/ 351636 h 825855"/>
                <a:gd name="connsiteX127" fmla="*/ 656421 w 705586"/>
                <a:gd name="connsiteY127" fmla="*/ 397127 h 825855"/>
                <a:gd name="connsiteX128" fmla="*/ 640647 w 705586"/>
                <a:gd name="connsiteY128" fmla="*/ 418387 h 825855"/>
                <a:gd name="connsiteX129" fmla="*/ 572982 w 705586"/>
                <a:gd name="connsiteY129" fmla="*/ 421587 h 825855"/>
                <a:gd name="connsiteX130" fmla="*/ 549664 w 705586"/>
                <a:gd name="connsiteY130" fmla="*/ 403071 h 825855"/>
                <a:gd name="connsiteX131" fmla="*/ 553322 w 705586"/>
                <a:gd name="connsiteY131" fmla="*/ 333805 h 825855"/>
                <a:gd name="connsiteX132" fmla="*/ 580525 w 705586"/>
                <a:gd name="connsiteY132" fmla="*/ 308202 h 825855"/>
                <a:gd name="connsiteX133" fmla="*/ 644991 w 705586"/>
                <a:gd name="connsiteY133" fmla="*/ 309116 h 825855"/>
                <a:gd name="connsiteX134" fmla="*/ 660078 w 705586"/>
                <a:gd name="connsiteY134" fmla="*/ 323747 h 825855"/>
                <a:gd name="connsiteX135" fmla="*/ 660078 w 705586"/>
                <a:gd name="connsiteY135" fmla="*/ 351636 h 825855"/>
                <a:gd name="connsiteX136" fmla="*/ 102294 w 705586"/>
                <a:gd name="connsiteY136" fmla="*/ 116406 h 825855"/>
                <a:gd name="connsiteX137" fmla="*/ 121039 w 705586"/>
                <a:gd name="connsiteY137" fmla="*/ 96061 h 825855"/>
                <a:gd name="connsiteX138" fmla="*/ 358326 w 705586"/>
                <a:gd name="connsiteY138" fmla="*/ 90117 h 825855"/>
                <a:gd name="connsiteX139" fmla="*/ 535034 w 705586"/>
                <a:gd name="connsiteY139" fmla="*/ 91032 h 825855"/>
                <a:gd name="connsiteX140" fmla="*/ 646362 w 705586"/>
                <a:gd name="connsiteY140" fmla="*/ 94461 h 825855"/>
                <a:gd name="connsiteX141" fmla="*/ 668994 w 705586"/>
                <a:gd name="connsiteY141" fmla="*/ 130580 h 825855"/>
                <a:gd name="connsiteX142" fmla="*/ 663279 w 705586"/>
                <a:gd name="connsiteY142" fmla="*/ 206703 h 825855"/>
                <a:gd name="connsiteX143" fmla="*/ 621902 w 705586"/>
                <a:gd name="connsiteY143" fmla="*/ 247166 h 825855"/>
                <a:gd name="connsiteX144" fmla="*/ 351925 w 705586"/>
                <a:gd name="connsiteY144" fmla="*/ 253795 h 825855"/>
                <a:gd name="connsiteX145" fmla="*/ 131326 w 705586"/>
                <a:gd name="connsiteY145" fmla="*/ 249452 h 825855"/>
                <a:gd name="connsiteX146" fmla="*/ 106409 w 705586"/>
                <a:gd name="connsiteY146" fmla="*/ 222705 h 825855"/>
                <a:gd name="connsiteX147" fmla="*/ 104123 w 705586"/>
                <a:gd name="connsiteY147" fmla="*/ 194588 h 825855"/>
                <a:gd name="connsiteX148" fmla="*/ 102294 w 705586"/>
                <a:gd name="connsiteY148" fmla="*/ 116406 h 825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Lst>
              <a:rect l="l" t="t" r="r" b="b"/>
              <a:pathLst>
                <a:path w="705586" h="825855">
                  <a:moveTo>
                    <a:pt x="81949" y="780489"/>
                  </a:moveTo>
                  <a:cubicBezTo>
                    <a:pt x="112353" y="802892"/>
                    <a:pt x="152815" y="810207"/>
                    <a:pt x="189619" y="813865"/>
                  </a:cubicBezTo>
                  <a:cubicBezTo>
                    <a:pt x="224367" y="817294"/>
                    <a:pt x="259342" y="816837"/>
                    <a:pt x="294090" y="819123"/>
                  </a:cubicBezTo>
                  <a:cubicBezTo>
                    <a:pt x="312835" y="820266"/>
                    <a:pt x="331809" y="821637"/>
                    <a:pt x="350554" y="822323"/>
                  </a:cubicBezTo>
                  <a:cubicBezTo>
                    <a:pt x="367013" y="823009"/>
                    <a:pt x="383701" y="822780"/>
                    <a:pt x="400160" y="823466"/>
                  </a:cubicBezTo>
                  <a:cubicBezTo>
                    <a:pt x="430335" y="824609"/>
                    <a:pt x="460510" y="827810"/>
                    <a:pt x="490686" y="824152"/>
                  </a:cubicBezTo>
                  <a:cubicBezTo>
                    <a:pt x="511717" y="821637"/>
                    <a:pt x="530005" y="817523"/>
                    <a:pt x="549207" y="808836"/>
                  </a:cubicBezTo>
                  <a:cubicBezTo>
                    <a:pt x="559266" y="804264"/>
                    <a:pt x="568410" y="798092"/>
                    <a:pt x="577096" y="791234"/>
                  </a:cubicBezTo>
                  <a:cubicBezTo>
                    <a:pt x="577096" y="791234"/>
                    <a:pt x="577096" y="791234"/>
                    <a:pt x="577096" y="791234"/>
                  </a:cubicBezTo>
                  <a:cubicBezTo>
                    <a:pt x="572982" y="791234"/>
                    <a:pt x="568867" y="791234"/>
                    <a:pt x="564523" y="791005"/>
                  </a:cubicBezTo>
                  <a:cubicBezTo>
                    <a:pt x="554008" y="790776"/>
                    <a:pt x="548064" y="787119"/>
                    <a:pt x="547607" y="776146"/>
                  </a:cubicBezTo>
                  <a:cubicBezTo>
                    <a:pt x="546464" y="745742"/>
                    <a:pt x="546235" y="716939"/>
                    <a:pt x="550122" y="686763"/>
                  </a:cubicBezTo>
                  <a:cubicBezTo>
                    <a:pt x="551036" y="680134"/>
                    <a:pt x="560637" y="678077"/>
                    <a:pt x="565666" y="678077"/>
                  </a:cubicBezTo>
                  <a:cubicBezTo>
                    <a:pt x="574353" y="678077"/>
                    <a:pt x="620530" y="681277"/>
                    <a:pt x="634932" y="680820"/>
                  </a:cubicBezTo>
                  <a:cubicBezTo>
                    <a:pt x="636990" y="680820"/>
                    <a:pt x="638819" y="681048"/>
                    <a:pt x="640419" y="681506"/>
                  </a:cubicBezTo>
                  <a:cubicBezTo>
                    <a:pt x="644534" y="666418"/>
                    <a:pt x="647505" y="650873"/>
                    <a:pt x="650249" y="636014"/>
                  </a:cubicBezTo>
                  <a:cubicBezTo>
                    <a:pt x="653220" y="619327"/>
                    <a:pt x="656421" y="602639"/>
                    <a:pt x="659393" y="585951"/>
                  </a:cubicBezTo>
                  <a:cubicBezTo>
                    <a:pt x="656421" y="592123"/>
                    <a:pt x="650706" y="595324"/>
                    <a:pt x="644076" y="595095"/>
                  </a:cubicBezTo>
                  <a:cubicBezTo>
                    <a:pt x="623274" y="594181"/>
                    <a:pt x="600414" y="593952"/>
                    <a:pt x="572982" y="590980"/>
                  </a:cubicBezTo>
                  <a:cubicBezTo>
                    <a:pt x="560866" y="588237"/>
                    <a:pt x="559037" y="565834"/>
                    <a:pt x="560637" y="548003"/>
                  </a:cubicBezTo>
                  <a:cubicBezTo>
                    <a:pt x="562009" y="532916"/>
                    <a:pt x="559037" y="517828"/>
                    <a:pt x="562009" y="502512"/>
                  </a:cubicBezTo>
                  <a:cubicBezTo>
                    <a:pt x="564295" y="490625"/>
                    <a:pt x="569553" y="487196"/>
                    <a:pt x="580525" y="485824"/>
                  </a:cubicBezTo>
                  <a:cubicBezTo>
                    <a:pt x="589441" y="484910"/>
                    <a:pt x="597899" y="486510"/>
                    <a:pt x="607729" y="486738"/>
                  </a:cubicBezTo>
                  <a:cubicBezTo>
                    <a:pt x="618244" y="487881"/>
                    <a:pt x="629903" y="486053"/>
                    <a:pt x="641562" y="489024"/>
                  </a:cubicBezTo>
                  <a:cubicBezTo>
                    <a:pt x="659621" y="493368"/>
                    <a:pt x="667165" y="499540"/>
                    <a:pt x="667622" y="515999"/>
                  </a:cubicBezTo>
                  <a:cubicBezTo>
                    <a:pt x="668994" y="482624"/>
                    <a:pt x="706484" y="183843"/>
                    <a:pt x="705570" y="155268"/>
                  </a:cubicBezTo>
                  <a:cubicBezTo>
                    <a:pt x="704655" y="128294"/>
                    <a:pt x="703741" y="100862"/>
                    <a:pt x="700541" y="74115"/>
                  </a:cubicBezTo>
                  <a:cubicBezTo>
                    <a:pt x="698255" y="53541"/>
                    <a:pt x="695511" y="32510"/>
                    <a:pt x="688196" y="13079"/>
                  </a:cubicBezTo>
                  <a:cubicBezTo>
                    <a:pt x="617330" y="7136"/>
                    <a:pt x="464168" y="2792"/>
                    <a:pt x="408390" y="1192"/>
                  </a:cubicBezTo>
                  <a:cubicBezTo>
                    <a:pt x="306434" y="-1551"/>
                    <a:pt x="204707" y="963"/>
                    <a:pt x="102980" y="3478"/>
                  </a:cubicBezTo>
                  <a:cubicBezTo>
                    <a:pt x="97951" y="3478"/>
                    <a:pt x="41715" y="1649"/>
                    <a:pt x="22056" y="5307"/>
                  </a:cubicBezTo>
                  <a:cubicBezTo>
                    <a:pt x="3768" y="8964"/>
                    <a:pt x="5368" y="13308"/>
                    <a:pt x="1482" y="31367"/>
                  </a:cubicBezTo>
                  <a:cubicBezTo>
                    <a:pt x="339" y="36396"/>
                    <a:pt x="-1490" y="113435"/>
                    <a:pt x="2167" y="146810"/>
                  </a:cubicBezTo>
                  <a:cubicBezTo>
                    <a:pt x="8568" y="206932"/>
                    <a:pt x="26170" y="457935"/>
                    <a:pt x="32800" y="523086"/>
                  </a:cubicBezTo>
                  <a:cubicBezTo>
                    <a:pt x="36000" y="555547"/>
                    <a:pt x="44916" y="671447"/>
                    <a:pt x="51545" y="756258"/>
                  </a:cubicBezTo>
                  <a:cubicBezTo>
                    <a:pt x="51545" y="755115"/>
                    <a:pt x="51316" y="754200"/>
                    <a:pt x="51316" y="753057"/>
                  </a:cubicBezTo>
                  <a:cubicBezTo>
                    <a:pt x="60460" y="763116"/>
                    <a:pt x="70747" y="772031"/>
                    <a:pt x="81949" y="780489"/>
                  </a:cubicBezTo>
                  <a:close/>
                  <a:moveTo>
                    <a:pt x="239683" y="764259"/>
                  </a:moveTo>
                  <a:cubicBezTo>
                    <a:pt x="238540" y="782318"/>
                    <a:pt x="236025" y="785290"/>
                    <a:pt x="217966" y="788033"/>
                  </a:cubicBezTo>
                  <a:cubicBezTo>
                    <a:pt x="212937" y="788719"/>
                    <a:pt x="207907" y="788490"/>
                    <a:pt x="202878" y="788719"/>
                  </a:cubicBezTo>
                  <a:cubicBezTo>
                    <a:pt x="197849" y="788719"/>
                    <a:pt x="192820" y="788719"/>
                    <a:pt x="189848" y="788719"/>
                  </a:cubicBezTo>
                  <a:cubicBezTo>
                    <a:pt x="135213" y="791462"/>
                    <a:pt x="130412" y="780718"/>
                    <a:pt x="125383" y="731112"/>
                  </a:cubicBezTo>
                  <a:cubicBezTo>
                    <a:pt x="124240" y="720368"/>
                    <a:pt x="124468" y="709166"/>
                    <a:pt x="124697" y="698422"/>
                  </a:cubicBezTo>
                  <a:cubicBezTo>
                    <a:pt x="125154" y="683792"/>
                    <a:pt x="132469" y="674876"/>
                    <a:pt x="146871" y="673733"/>
                  </a:cubicBezTo>
                  <a:cubicBezTo>
                    <a:pt x="159901" y="672590"/>
                    <a:pt x="198763" y="673505"/>
                    <a:pt x="205393" y="672819"/>
                  </a:cubicBezTo>
                  <a:cubicBezTo>
                    <a:pt x="223909" y="670304"/>
                    <a:pt x="236482" y="678762"/>
                    <a:pt x="240369" y="697279"/>
                  </a:cubicBezTo>
                  <a:cubicBezTo>
                    <a:pt x="242197" y="705280"/>
                    <a:pt x="240597" y="750543"/>
                    <a:pt x="239683" y="764259"/>
                  </a:cubicBezTo>
                  <a:close/>
                  <a:moveTo>
                    <a:pt x="239226" y="577721"/>
                  </a:moveTo>
                  <a:cubicBezTo>
                    <a:pt x="238083" y="587551"/>
                    <a:pt x="230996" y="593038"/>
                    <a:pt x="221166" y="593495"/>
                  </a:cubicBezTo>
                  <a:cubicBezTo>
                    <a:pt x="208822" y="593952"/>
                    <a:pt x="196477" y="593723"/>
                    <a:pt x="184133" y="593723"/>
                  </a:cubicBezTo>
                  <a:cubicBezTo>
                    <a:pt x="184133" y="593723"/>
                    <a:pt x="184133" y="593723"/>
                    <a:pt x="184133" y="593495"/>
                  </a:cubicBezTo>
                  <a:cubicBezTo>
                    <a:pt x="171103" y="593495"/>
                    <a:pt x="157844" y="594181"/>
                    <a:pt x="144814" y="593266"/>
                  </a:cubicBezTo>
                  <a:cubicBezTo>
                    <a:pt x="134755" y="592580"/>
                    <a:pt x="127897" y="588008"/>
                    <a:pt x="127440" y="575435"/>
                  </a:cubicBezTo>
                  <a:cubicBezTo>
                    <a:pt x="126526" y="554404"/>
                    <a:pt x="121725" y="533830"/>
                    <a:pt x="122411" y="512570"/>
                  </a:cubicBezTo>
                  <a:cubicBezTo>
                    <a:pt x="123097" y="489710"/>
                    <a:pt x="127212" y="486510"/>
                    <a:pt x="150529" y="488796"/>
                  </a:cubicBezTo>
                  <a:cubicBezTo>
                    <a:pt x="172246" y="491082"/>
                    <a:pt x="195334" y="489253"/>
                    <a:pt x="217051" y="490167"/>
                  </a:cubicBezTo>
                  <a:cubicBezTo>
                    <a:pt x="228253" y="490625"/>
                    <a:pt x="236025" y="497254"/>
                    <a:pt x="238311" y="508455"/>
                  </a:cubicBezTo>
                  <a:cubicBezTo>
                    <a:pt x="242883" y="531544"/>
                    <a:pt x="241969" y="554633"/>
                    <a:pt x="239226" y="577721"/>
                  </a:cubicBezTo>
                  <a:close/>
                  <a:moveTo>
                    <a:pt x="220480" y="427074"/>
                  </a:moveTo>
                  <a:cubicBezTo>
                    <a:pt x="197163" y="426845"/>
                    <a:pt x="174075" y="427760"/>
                    <a:pt x="150757" y="427531"/>
                  </a:cubicBezTo>
                  <a:cubicBezTo>
                    <a:pt x="128583" y="427302"/>
                    <a:pt x="124468" y="424102"/>
                    <a:pt x="119439" y="402385"/>
                  </a:cubicBezTo>
                  <a:cubicBezTo>
                    <a:pt x="113038" y="374496"/>
                    <a:pt x="109152" y="341120"/>
                    <a:pt x="118296" y="313231"/>
                  </a:cubicBezTo>
                  <a:cubicBezTo>
                    <a:pt x="123097" y="298601"/>
                    <a:pt x="188705" y="305230"/>
                    <a:pt x="212708" y="305230"/>
                  </a:cubicBezTo>
                  <a:cubicBezTo>
                    <a:pt x="226195" y="305230"/>
                    <a:pt x="231225" y="309802"/>
                    <a:pt x="236025" y="323518"/>
                  </a:cubicBezTo>
                  <a:cubicBezTo>
                    <a:pt x="242426" y="341806"/>
                    <a:pt x="242883" y="396899"/>
                    <a:pt x="242883" y="405585"/>
                  </a:cubicBezTo>
                  <a:cubicBezTo>
                    <a:pt x="242883" y="422045"/>
                    <a:pt x="236711" y="427074"/>
                    <a:pt x="220480" y="427074"/>
                  </a:cubicBezTo>
                  <a:close/>
                  <a:moveTo>
                    <a:pt x="383701" y="770888"/>
                  </a:moveTo>
                  <a:cubicBezTo>
                    <a:pt x="383472" y="779575"/>
                    <a:pt x="377071" y="784376"/>
                    <a:pt x="370213" y="786204"/>
                  </a:cubicBezTo>
                  <a:cubicBezTo>
                    <a:pt x="346896" y="792377"/>
                    <a:pt x="323579" y="791005"/>
                    <a:pt x="293404" y="789862"/>
                  </a:cubicBezTo>
                  <a:cubicBezTo>
                    <a:pt x="284260" y="791005"/>
                    <a:pt x="277173" y="783461"/>
                    <a:pt x="277402" y="773631"/>
                  </a:cubicBezTo>
                  <a:cubicBezTo>
                    <a:pt x="278088" y="745285"/>
                    <a:pt x="274430" y="716481"/>
                    <a:pt x="278773" y="688592"/>
                  </a:cubicBezTo>
                  <a:cubicBezTo>
                    <a:pt x="281059" y="673962"/>
                    <a:pt x="293632" y="674648"/>
                    <a:pt x="309634" y="675333"/>
                  </a:cubicBezTo>
                  <a:cubicBezTo>
                    <a:pt x="315349" y="675562"/>
                    <a:pt x="321293" y="676019"/>
                    <a:pt x="327008" y="676248"/>
                  </a:cubicBezTo>
                  <a:cubicBezTo>
                    <a:pt x="327008" y="676019"/>
                    <a:pt x="327008" y="675791"/>
                    <a:pt x="327008" y="675562"/>
                  </a:cubicBezTo>
                  <a:cubicBezTo>
                    <a:pt x="339352" y="676476"/>
                    <a:pt x="351697" y="677162"/>
                    <a:pt x="364041" y="678762"/>
                  </a:cubicBezTo>
                  <a:cubicBezTo>
                    <a:pt x="379129" y="680820"/>
                    <a:pt x="382558" y="684706"/>
                    <a:pt x="384387" y="699108"/>
                  </a:cubicBezTo>
                  <a:cubicBezTo>
                    <a:pt x="387358" y="723339"/>
                    <a:pt x="384158" y="746885"/>
                    <a:pt x="383701" y="770888"/>
                  </a:cubicBezTo>
                  <a:close/>
                  <a:moveTo>
                    <a:pt x="386901" y="579322"/>
                  </a:moveTo>
                  <a:cubicBezTo>
                    <a:pt x="385301" y="589380"/>
                    <a:pt x="380500" y="594409"/>
                    <a:pt x="369756" y="595095"/>
                  </a:cubicBezTo>
                  <a:cubicBezTo>
                    <a:pt x="356040" y="596238"/>
                    <a:pt x="342324" y="596009"/>
                    <a:pt x="327237" y="594409"/>
                  </a:cubicBezTo>
                  <a:cubicBezTo>
                    <a:pt x="317864" y="594409"/>
                    <a:pt x="306891" y="594866"/>
                    <a:pt x="296147" y="594409"/>
                  </a:cubicBezTo>
                  <a:cubicBezTo>
                    <a:pt x="282431" y="593723"/>
                    <a:pt x="279459" y="591209"/>
                    <a:pt x="278773" y="577721"/>
                  </a:cubicBezTo>
                  <a:cubicBezTo>
                    <a:pt x="278088" y="565377"/>
                    <a:pt x="279231" y="553033"/>
                    <a:pt x="279231" y="540688"/>
                  </a:cubicBezTo>
                  <a:cubicBezTo>
                    <a:pt x="279231" y="528572"/>
                    <a:pt x="277402" y="492453"/>
                    <a:pt x="284260" y="492225"/>
                  </a:cubicBezTo>
                  <a:cubicBezTo>
                    <a:pt x="311463" y="490853"/>
                    <a:pt x="347125" y="486053"/>
                    <a:pt x="373871" y="495425"/>
                  </a:cubicBezTo>
                  <a:cubicBezTo>
                    <a:pt x="391702" y="501597"/>
                    <a:pt x="388959" y="507998"/>
                    <a:pt x="389187" y="527201"/>
                  </a:cubicBezTo>
                  <a:cubicBezTo>
                    <a:pt x="389873" y="544803"/>
                    <a:pt x="389644" y="562177"/>
                    <a:pt x="386901" y="579322"/>
                  </a:cubicBezTo>
                  <a:close/>
                  <a:moveTo>
                    <a:pt x="389644" y="407871"/>
                  </a:moveTo>
                  <a:cubicBezTo>
                    <a:pt x="386673" y="424331"/>
                    <a:pt x="383015" y="427988"/>
                    <a:pt x="366556" y="426617"/>
                  </a:cubicBezTo>
                  <a:cubicBezTo>
                    <a:pt x="340495" y="424331"/>
                    <a:pt x="314435" y="422959"/>
                    <a:pt x="288146" y="425474"/>
                  </a:cubicBezTo>
                  <a:cubicBezTo>
                    <a:pt x="277630" y="426617"/>
                    <a:pt x="270544" y="420902"/>
                    <a:pt x="269629" y="411300"/>
                  </a:cubicBezTo>
                  <a:cubicBezTo>
                    <a:pt x="266200" y="380211"/>
                    <a:pt x="263000" y="349121"/>
                    <a:pt x="265972" y="318032"/>
                  </a:cubicBezTo>
                  <a:cubicBezTo>
                    <a:pt x="267343" y="303630"/>
                    <a:pt x="268944" y="302944"/>
                    <a:pt x="284488" y="303401"/>
                  </a:cubicBezTo>
                  <a:cubicBezTo>
                    <a:pt x="313521" y="304316"/>
                    <a:pt x="342553" y="305459"/>
                    <a:pt x="371585" y="307059"/>
                  </a:cubicBezTo>
                  <a:cubicBezTo>
                    <a:pt x="386444" y="307745"/>
                    <a:pt x="388501" y="310259"/>
                    <a:pt x="389873" y="325575"/>
                  </a:cubicBezTo>
                  <a:cubicBezTo>
                    <a:pt x="390102" y="326947"/>
                    <a:pt x="389873" y="328547"/>
                    <a:pt x="389873" y="329919"/>
                  </a:cubicBezTo>
                  <a:cubicBezTo>
                    <a:pt x="389873" y="337234"/>
                    <a:pt x="389873" y="344549"/>
                    <a:pt x="389873" y="351864"/>
                  </a:cubicBezTo>
                  <a:cubicBezTo>
                    <a:pt x="389416" y="363294"/>
                    <a:pt x="391016" y="400785"/>
                    <a:pt x="389644" y="407871"/>
                  </a:cubicBezTo>
                  <a:close/>
                  <a:moveTo>
                    <a:pt x="518118" y="771803"/>
                  </a:moveTo>
                  <a:cubicBezTo>
                    <a:pt x="515832" y="781861"/>
                    <a:pt x="510345" y="789633"/>
                    <a:pt x="498915" y="788948"/>
                  </a:cubicBezTo>
                  <a:cubicBezTo>
                    <a:pt x="481999" y="788033"/>
                    <a:pt x="459139" y="788490"/>
                    <a:pt x="442451" y="789862"/>
                  </a:cubicBezTo>
                  <a:cubicBezTo>
                    <a:pt x="418448" y="791919"/>
                    <a:pt x="418448" y="787576"/>
                    <a:pt x="416848" y="763573"/>
                  </a:cubicBezTo>
                  <a:cubicBezTo>
                    <a:pt x="415248" y="739113"/>
                    <a:pt x="414562" y="716024"/>
                    <a:pt x="419591" y="692478"/>
                  </a:cubicBezTo>
                  <a:cubicBezTo>
                    <a:pt x="421420" y="684706"/>
                    <a:pt x="426906" y="679905"/>
                    <a:pt x="435136" y="679448"/>
                  </a:cubicBezTo>
                  <a:cubicBezTo>
                    <a:pt x="450452" y="678762"/>
                    <a:pt x="471712" y="677848"/>
                    <a:pt x="491143" y="678534"/>
                  </a:cubicBezTo>
                  <a:cubicBezTo>
                    <a:pt x="519032" y="677848"/>
                    <a:pt x="517432" y="683106"/>
                    <a:pt x="519261" y="704594"/>
                  </a:cubicBezTo>
                  <a:cubicBezTo>
                    <a:pt x="519718" y="714424"/>
                    <a:pt x="521318" y="758315"/>
                    <a:pt x="518118" y="771803"/>
                  </a:cubicBezTo>
                  <a:close/>
                  <a:moveTo>
                    <a:pt x="415705" y="331976"/>
                  </a:moveTo>
                  <a:cubicBezTo>
                    <a:pt x="416619" y="311402"/>
                    <a:pt x="422563" y="307059"/>
                    <a:pt x="442680" y="307287"/>
                  </a:cubicBezTo>
                  <a:cubicBezTo>
                    <a:pt x="452052" y="307516"/>
                    <a:pt x="487942" y="307287"/>
                    <a:pt x="511945" y="309116"/>
                  </a:cubicBezTo>
                  <a:cubicBezTo>
                    <a:pt x="524518" y="312317"/>
                    <a:pt x="524518" y="312317"/>
                    <a:pt x="525204" y="321461"/>
                  </a:cubicBezTo>
                  <a:cubicBezTo>
                    <a:pt x="527719" y="349807"/>
                    <a:pt x="524518" y="377925"/>
                    <a:pt x="523375" y="406271"/>
                  </a:cubicBezTo>
                  <a:cubicBezTo>
                    <a:pt x="522690" y="420444"/>
                    <a:pt x="515146" y="427531"/>
                    <a:pt x="500515" y="426617"/>
                  </a:cubicBezTo>
                  <a:cubicBezTo>
                    <a:pt x="478798" y="425474"/>
                    <a:pt x="457081" y="428217"/>
                    <a:pt x="435593" y="424102"/>
                  </a:cubicBezTo>
                  <a:cubicBezTo>
                    <a:pt x="422791" y="421587"/>
                    <a:pt x="415705" y="416558"/>
                    <a:pt x="415248" y="403528"/>
                  </a:cubicBezTo>
                  <a:cubicBezTo>
                    <a:pt x="414790" y="379754"/>
                    <a:pt x="414562" y="355751"/>
                    <a:pt x="415705" y="331976"/>
                  </a:cubicBezTo>
                  <a:close/>
                  <a:moveTo>
                    <a:pt x="535034" y="579322"/>
                  </a:moveTo>
                  <a:cubicBezTo>
                    <a:pt x="533662" y="590294"/>
                    <a:pt x="524976" y="594409"/>
                    <a:pt x="514460" y="594638"/>
                  </a:cubicBezTo>
                  <a:cubicBezTo>
                    <a:pt x="505087" y="594866"/>
                    <a:pt x="495715" y="594638"/>
                    <a:pt x="486342" y="594638"/>
                  </a:cubicBezTo>
                  <a:cubicBezTo>
                    <a:pt x="474684" y="593952"/>
                    <a:pt x="462111" y="594866"/>
                    <a:pt x="450223" y="594866"/>
                  </a:cubicBezTo>
                  <a:cubicBezTo>
                    <a:pt x="432850" y="595095"/>
                    <a:pt x="429192" y="589151"/>
                    <a:pt x="428506" y="577493"/>
                  </a:cubicBezTo>
                  <a:cubicBezTo>
                    <a:pt x="427135" y="555090"/>
                    <a:pt x="421648" y="533144"/>
                    <a:pt x="423249" y="510513"/>
                  </a:cubicBezTo>
                  <a:cubicBezTo>
                    <a:pt x="424849" y="490167"/>
                    <a:pt x="425306" y="491768"/>
                    <a:pt x="444508" y="489482"/>
                  </a:cubicBezTo>
                  <a:cubicBezTo>
                    <a:pt x="468740" y="486510"/>
                    <a:pt x="493429" y="488567"/>
                    <a:pt x="517203" y="490625"/>
                  </a:cubicBezTo>
                  <a:cubicBezTo>
                    <a:pt x="527947" y="491539"/>
                    <a:pt x="531834" y="497025"/>
                    <a:pt x="534805" y="506169"/>
                  </a:cubicBezTo>
                  <a:cubicBezTo>
                    <a:pt x="542349" y="530630"/>
                    <a:pt x="538006" y="554861"/>
                    <a:pt x="535034" y="579322"/>
                  </a:cubicBezTo>
                  <a:close/>
                  <a:moveTo>
                    <a:pt x="660078" y="351636"/>
                  </a:moveTo>
                  <a:cubicBezTo>
                    <a:pt x="660078" y="366952"/>
                    <a:pt x="658935" y="382040"/>
                    <a:pt x="656421" y="397127"/>
                  </a:cubicBezTo>
                  <a:cubicBezTo>
                    <a:pt x="653678" y="412901"/>
                    <a:pt x="655735" y="417701"/>
                    <a:pt x="640647" y="418387"/>
                  </a:cubicBezTo>
                  <a:cubicBezTo>
                    <a:pt x="618930" y="419301"/>
                    <a:pt x="594699" y="419073"/>
                    <a:pt x="572982" y="421587"/>
                  </a:cubicBezTo>
                  <a:cubicBezTo>
                    <a:pt x="557437" y="423416"/>
                    <a:pt x="549207" y="418616"/>
                    <a:pt x="549664" y="403071"/>
                  </a:cubicBezTo>
                  <a:cubicBezTo>
                    <a:pt x="550350" y="379982"/>
                    <a:pt x="551950" y="356894"/>
                    <a:pt x="553322" y="333805"/>
                  </a:cubicBezTo>
                  <a:cubicBezTo>
                    <a:pt x="554694" y="310945"/>
                    <a:pt x="557437" y="305687"/>
                    <a:pt x="580525" y="308202"/>
                  </a:cubicBezTo>
                  <a:cubicBezTo>
                    <a:pt x="600642" y="310259"/>
                    <a:pt x="624874" y="309345"/>
                    <a:pt x="644991" y="309116"/>
                  </a:cubicBezTo>
                  <a:cubicBezTo>
                    <a:pt x="654821" y="309116"/>
                    <a:pt x="659850" y="314145"/>
                    <a:pt x="660078" y="323747"/>
                  </a:cubicBezTo>
                  <a:cubicBezTo>
                    <a:pt x="660307" y="332891"/>
                    <a:pt x="660078" y="342263"/>
                    <a:pt x="660078" y="351636"/>
                  </a:cubicBezTo>
                  <a:close/>
                  <a:moveTo>
                    <a:pt x="102294" y="116406"/>
                  </a:moveTo>
                  <a:cubicBezTo>
                    <a:pt x="104123" y="105205"/>
                    <a:pt x="109152" y="96518"/>
                    <a:pt x="121039" y="96061"/>
                  </a:cubicBezTo>
                  <a:cubicBezTo>
                    <a:pt x="141385" y="94918"/>
                    <a:pt x="324951" y="90346"/>
                    <a:pt x="358326" y="90117"/>
                  </a:cubicBezTo>
                  <a:cubicBezTo>
                    <a:pt x="417305" y="89889"/>
                    <a:pt x="476284" y="89660"/>
                    <a:pt x="535034" y="91032"/>
                  </a:cubicBezTo>
                  <a:cubicBezTo>
                    <a:pt x="571381" y="91946"/>
                    <a:pt x="610472" y="88289"/>
                    <a:pt x="646362" y="94461"/>
                  </a:cubicBezTo>
                  <a:cubicBezTo>
                    <a:pt x="666708" y="97890"/>
                    <a:pt x="670137" y="109777"/>
                    <a:pt x="668994" y="130580"/>
                  </a:cubicBezTo>
                  <a:cubicBezTo>
                    <a:pt x="667622" y="155954"/>
                    <a:pt x="665793" y="181557"/>
                    <a:pt x="663279" y="206703"/>
                  </a:cubicBezTo>
                  <a:cubicBezTo>
                    <a:pt x="660307" y="234821"/>
                    <a:pt x="649334" y="246708"/>
                    <a:pt x="621902" y="247166"/>
                  </a:cubicBezTo>
                  <a:cubicBezTo>
                    <a:pt x="527033" y="251966"/>
                    <a:pt x="376843" y="253795"/>
                    <a:pt x="351925" y="253795"/>
                  </a:cubicBezTo>
                  <a:cubicBezTo>
                    <a:pt x="293404" y="255395"/>
                    <a:pt x="145042" y="252652"/>
                    <a:pt x="131326" y="249452"/>
                  </a:cubicBezTo>
                  <a:cubicBezTo>
                    <a:pt x="116696" y="245794"/>
                    <a:pt x="108924" y="237564"/>
                    <a:pt x="106409" y="222705"/>
                  </a:cubicBezTo>
                  <a:cubicBezTo>
                    <a:pt x="104809" y="213333"/>
                    <a:pt x="104123" y="203960"/>
                    <a:pt x="104123" y="194588"/>
                  </a:cubicBezTo>
                  <a:cubicBezTo>
                    <a:pt x="104352" y="174242"/>
                    <a:pt x="101380" y="122350"/>
                    <a:pt x="102294" y="116406"/>
                  </a:cubicBezTo>
                  <a:close/>
                </a:path>
              </a:pathLst>
            </a:custGeom>
            <a:solidFill>
              <a:srgbClr val="92D050"/>
            </a:solidFill>
            <a:ln w="2286" cap="flat">
              <a:noFill/>
              <a:prstDash val="solid"/>
              <a:miter/>
            </a:ln>
          </p:spPr>
          <p:txBody>
            <a:bodyPr rtlCol="0" anchor="ctr"/>
            <a:lstStyle/>
            <a:p>
              <a:endParaRPr lang="en-US"/>
            </a:p>
          </p:txBody>
        </p:sp>
        <p:sp>
          <p:nvSpPr>
            <p:cNvPr id="134" name="Freeform 1696">
              <a:extLst>
                <a:ext uri="{FF2B5EF4-FFF2-40B4-BE49-F238E27FC236}">
                  <a16:creationId xmlns:a16="http://schemas.microsoft.com/office/drawing/2014/main" id="{C8B22D22-1586-0DB6-80A2-14D1DB86FB80}"/>
                </a:ext>
              </a:extLst>
            </p:cNvPr>
            <p:cNvSpPr/>
            <p:nvPr/>
          </p:nvSpPr>
          <p:spPr>
            <a:xfrm>
              <a:off x="4353510" y="2478938"/>
              <a:ext cx="1828" cy="2286"/>
            </a:xfrm>
            <a:custGeom>
              <a:avLst/>
              <a:gdLst>
                <a:gd name="connsiteX0" fmla="*/ 1829 w 1828"/>
                <a:gd name="connsiteY0" fmla="*/ 0 h 2286"/>
                <a:gd name="connsiteX1" fmla="*/ 0 w 1828"/>
                <a:gd name="connsiteY1" fmla="*/ 0 h 2286"/>
                <a:gd name="connsiteX2" fmla="*/ 1829 w 1828"/>
                <a:gd name="connsiteY2" fmla="*/ 0 h 2286"/>
              </a:gdLst>
              <a:ahLst/>
              <a:cxnLst>
                <a:cxn ang="0">
                  <a:pos x="connsiteX0" y="connsiteY0"/>
                </a:cxn>
                <a:cxn ang="0">
                  <a:pos x="connsiteX1" y="connsiteY1"/>
                </a:cxn>
                <a:cxn ang="0">
                  <a:pos x="connsiteX2" y="connsiteY2"/>
                </a:cxn>
              </a:cxnLst>
              <a:rect l="l" t="t" r="r" b="b"/>
              <a:pathLst>
                <a:path w="1828" h="2286">
                  <a:moveTo>
                    <a:pt x="1829" y="0"/>
                  </a:moveTo>
                  <a:cubicBezTo>
                    <a:pt x="1143" y="0"/>
                    <a:pt x="686" y="0"/>
                    <a:pt x="0" y="0"/>
                  </a:cubicBezTo>
                  <a:cubicBezTo>
                    <a:pt x="457" y="0"/>
                    <a:pt x="1143" y="0"/>
                    <a:pt x="1829" y="0"/>
                  </a:cubicBezTo>
                  <a:close/>
                </a:path>
              </a:pathLst>
            </a:custGeom>
            <a:solidFill>
              <a:srgbClr val="FFFFFF"/>
            </a:solidFill>
            <a:ln w="2286" cap="flat">
              <a:noFill/>
              <a:prstDash val="solid"/>
              <a:miter/>
            </a:ln>
          </p:spPr>
          <p:txBody>
            <a:bodyPr rtlCol="0" anchor="ctr"/>
            <a:lstStyle/>
            <a:p>
              <a:endParaRPr lang="en-US"/>
            </a:p>
          </p:txBody>
        </p:sp>
        <p:sp>
          <p:nvSpPr>
            <p:cNvPr id="135" name="Freeform 1697">
              <a:extLst>
                <a:ext uri="{FF2B5EF4-FFF2-40B4-BE49-F238E27FC236}">
                  <a16:creationId xmlns:a16="http://schemas.microsoft.com/office/drawing/2014/main" id="{E641A30A-747A-9738-130C-C9CB0675961A}"/>
                </a:ext>
              </a:extLst>
            </p:cNvPr>
            <p:cNvSpPr/>
            <p:nvPr/>
          </p:nvSpPr>
          <p:spPr>
            <a:xfrm>
              <a:off x="4416147" y="2371725"/>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FFFFFF"/>
            </a:solidFill>
            <a:ln w="2286" cap="flat">
              <a:noFill/>
              <a:prstDash val="solid"/>
              <a:miter/>
            </a:ln>
          </p:spPr>
          <p:txBody>
            <a:bodyPr rtlCol="0" anchor="ctr"/>
            <a:lstStyle/>
            <a:p>
              <a:endParaRPr lang="en-US"/>
            </a:p>
          </p:txBody>
        </p:sp>
        <p:sp>
          <p:nvSpPr>
            <p:cNvPr id="136" name="Freeform 1698">
              <a:extLst>
                <a:ext uri="{FF2B5EF4-FFF2-40B4-BE49-F238E27FC236}">
                  <a16:creationId xmlns:a16="http://schemas.microsoft.com/office/drawing/2014/main" id="{8D374441-0598-B566-BFEF-57C9DD5C91C8}"/>
                </a:ext>
              </a:extLst>
            </p:cNvPr>
            <p:cNvSpPr/>
            <p:nvPr/>
          </p:nvSpPr>
          <p:spPr>
            <a:xfrm>
              <a:off x="4359911" y="2478938"/>
              <a:ext cx="2743" cy="2286"/>
            </a:xfrm>
            <a:custGeom>
              <a:avLst/>
              <a:gdLst>
                <a:gd name="connsiteX0" fmla="*/ 2743 w 2743"/>
                <a:gd name="connsiteY0" fmla="*/ 0 h 2286"/>
                <a:gd name="connsiteX1" fmla="*/ 0 w 2743"/>
                <a:gd name="connsiteY1" fmla="*/ 0 h 2286"/>
                <a:gd name="connsiteX2" fmla="*/ 2743 w 2743"/>
                <a:gd name="connsiteY2" fmla="*/ 0 h 2286"/>
              </a:gdLst>
              <a:ahLst/>
              <a:cxnLst>
                <a:cxn ang="0">
                  <a:pos x="connsiteX0" y="connsiteY0"/>
                </a:cxn>
                <a:cxn ang="0">
                  <a:pos x="connsiteX1" y="connsiteY1"/>
                </a:cxn>
                <a:cxn ang="0">
                  <a:pos x="connsiteX2" y="connsiteY2"/>
                </a:cxn>
              </a:cxnLst>
              <a:rect l="l" t="t" r="r" b="b"/>
              <a:pathLst>
                <a:path w="2743" h="2286">
                  <a:moveTo>
                    <a:pt x="2743" y="0"/>
                  </a:moveTo>
                  <a:cubicBezTo>
                    <a:pt x="1829" y="0"/>
                    <a:pt x="914" y="0"/>
                    <a:pt x="0" y="0"/>
                  </a:cubicBezTo>
                  <a:cubicBezTo>
                    <a:pt x="914" y="0"/>
                    <a:pt x="1829" y="0"/>
                    <a:pt x="2743" y="0"/>
                  </a:cubicBezTo>
                  <a:close/>
                </a:path>
              </a:pathLst>
            </a:custGeom>
            <a:solidFill>
              <a:srgbClr val="FFFFFF"/>
            </a:solidFill>
            <a:ln w="2286" cap="flat">
              <a:noFill/>
              <a:prstDash val="solid"/>
              <a:miter/>
            </a:ln>
          </p:spPr>
          <p:txBody>
            <a:bodyPr rtlCol="0" anchor="ctr"/>
            <a:lstStyle/>
            <a:p>
              <a:endParaRPr lang="en-US"/>
            </a:p>
          </p:txBody>
        </p:sp>
        <p:sp>
          <p:nvSpPr>
            <p:cNvPr id="137" name="Freeform 1699">
              <a:extLst>
                <a:ext uri="{FF2B5EF4-FFF2-40B4-BE49-F238E27FC236}">
                  <a16:creationId xmlns:a16="http://schemas.microsoft.com/office/drawing/2014/main" id="{79CD6D56-6208-5F21-D72B-8D32C619721F}"/>
                </a:ext>
              </a:extLst>
            </p:cNvPr>
            <p:cNvSpPr/>
            <p:nvPr/>
          </p:nvSpPr>
          <p:spPr>
            <a:xfrm>
              <a:off x="4433292" y="2257882"/>
              <a:ext cx="228" cy="2057"/>
            </a:xfrm>
            <a:custGeom>
              <a:avLst/>
              <a:gdLst>
                <a:gd name="connsiteX0" fmla="*/ 229 w 228"/>
                <a:gd name="connsiteY0" fmla="*/ 0 h 2057"/>
                <a:gd name="connsiteX1" fmla="*/ 0 w 228"/>
                <a:gd name="connsiteY1" fmla="*/ 2057 h 2057"/>
                <a:gd name="connsiteX2" fmla="*/ 229 w 228"/>
                <a:gd name="connsiteY2" fmla="*/ 0 h 2057"/>
              </a:gdLst>
              <a:ahLst/>
              <a:cxnLst>
                <a:cxn ang="0">
                  <a:pos x="connsiteX0" y="connsiteY0"/>
                </a:cxn>
                <a:cxn ang="0">
                  <a:pos x="connsiteX1" y="connsiteY1"/>
                </a:cxn>
                <a:cxn ang="0">
                  <a:pos x="connsiteX2" y="connsiteY2"/>
                </a:cxn>
              </a:cxnLst>
              <a:rect l="l" t="t" r="r" b="b"/>
              <a:pathLst>
                <a:path w="228" h="2057">
                  <a:moveTo>
                    <a:pt x="229" y="0"/>
                  </a:moveTo>
                  <a:cubicBezTo>
                    <a:pt x="229" y="686"/>
                    <a:pt x="0" y="1372"/>
                    <a:pt x="0" y="2057"/>
                  </a:cubicBezTo>
                  <a:cubicBezTo>
                    <a:pt x="0" y="1143"/>
                    <a:pt x="0" y="686"/>
                    <a:pt x="229" y="0"/>
                  </a:cubicBezTo>
                  <a:close/>
                </a:path>
              </a:pathLst>
            </a:custGeom>
            <a:solidFill>
              <a:srgbClr val="FFFFFF"/>
            </a:solidFill>
            <a:ln w="2286" cap="flat">
              <a:noFill/>
              <a:prstDash val="solid"/>
              <a:miter/>
            </a:ln>
          </p:spPr>
          <p:txBody>
            <a:bodyPr rtlCol="0" anchor="ctr"/>
            <a:lstStyle/>
            <a:p>
              <a:endParaRPr lang="en-US"/>
            </a:p>
          </p:txBody>
        </p:sp>
        <p:sp>
          <p:nvSpPr>
            <p:cNvPr id="138" name="Freeform 1700">
              <a:extLst>
                <a:ext uri="{FF2B5EF4-FFF2-40B4-BE49-F238E27FC236}">
                  <a16:creationId xmlns:a16="http://schemas.microsoft.com/office/drawing/2014/main" id="{210D6A11-958D-3F32-2160-043F7489C4E0}"/>
                </a:ext>
              </a:extLst>
            </p:cNvPr>
            <p:cNvSpPr/>
            <p:nvPr/>
          </p:nvSpPr>
          <p:spPr>
            <a:xfrm>
              <a:off x="4438549" y="2205532"/>
              <a:ext cx="2286" cy="171"/>
            </a:xfrm>
            <a:custGeom>
              <a:avLst/>
              <a:gdLst>
                <a:gd name="connsiteX0" fmla="*/ 0 w 2286"/>
                <a:gd name="connsiteY0" fmla="*/ 0 h 171"/>
                <a:gd name="connsiteX1" fmla="*/ 0 w 2286"/>
                <a:gd name="connsiteY1" fmla="*/ 0 h 171"/>
                <a:gd name="connsiteX2" fmla="*/ 0 w 2286"/>
                <a:gd name="connsiteY2" fmla="*/ 0 h 171"/>
              </a:gdLst>
              <a:ahLst/>
              <a:cxnLst>
                <a:cxn ang="0">
                  <a:pos x="connsiteX0" y="connsiteY0"/>
                </a:cxn>
                <a:cxn ang="0">
                  <a:pos x="connsiteX1" y="connsiteY1"/>
                </a:cxn>
                <a:cxn ang="0">
                  <a:pos x="connsiteX2" y="connsiteY2"/>
                </a:cxn>
              </a:cxnLst>
              <a:rect l="l" t="t" r="r" b="b"/>
              <a:pathLst>
                <a:path w="2286" h="171">
                  <a:moveTo>
                    <a:pt x="0" y="0"/>
                  </a:moveTo>
                  <a:cubicBezTo>
                    <a:pt x="0" y="229"/>
                    <a:pt x="0" y="229"/>
                    <a:pt x="0" y="0"/>
                  </a:cubicBezTo>
                  <a:cubicBezTo>
                    <a:pt x="0" y="229"/>
                    <a:pt x="0" y="229"/>
                    <a:pt x="0" y="0"/>
                  </a:cubicBezTo>
                  <a:close/>
                </a:path>
              </a:pathLst>
            </a:custGeom>
            <a:solidFill>
              <a:srgbClr val="FFFFFF"/>
            </a:solidFill>
            <a:ln w="2286" cap="flat">
              <a:noFill/>
              <a:prstDash val="solid"/>
              <a:miter/>
            </a:ln>
          </p:spPr>
          <p:txBody>
            <a:bodyPr rtlCol="0" anchor="ctr"/>
            <a:lstStyle/>
            <a:p>
              <a:endParaRPr lang="en-US"/>
            </a:p>
          </p:txBody>
        </p:sp>
        <p:sp>
          <p:nvSpPr>
            <p:cNvPr id="139" name="Freeform 1701">
              <a:extLst>
                <a:ext uri="{FF2B5EF4-FFF2-40B4-BE49-F238E27FC236}">
                  <a16:creationId xmlns:a16="http://schemas.microsoft.com/office/drawing/2014/main" id="{617CA6CD-59AE-1329-D9F1-E013DA991E5D}"/>
                </a:ext>
              </a:extLst>
            </p:cNvPr>
            <p:cNvSpPr/>
            <p:nvPr/>
          </p:nvSpPr>
          <p:spPr>
            <a:xfrm>
              <a:off x="4437864" y="2215362"/>
              <a:ext cx="228" cy="2286"/>
            </a:xfrm>
            <a:custGeom>
              <a:avLst/>
              <a:gdLst>
                <a:gd name="connsiteX0" fmla="*/ 229 w 228"/>
                <a:gd name="connsiteY0" fmla="*/ 0 h 2286"/>
                <a:gd name="connsiteX1" fmla="*/ 0 w 228"/>
                <a:gd name="connsiteY1" fmla="*/ 2286 h 2286"/>
                <a:gd name="connsiteX2" fmla="*/ 229 w 228"/>
                <a:gd name="connsiteY2" fmla="*/ 0 h 2286"/>
              </a:gdLst>
              <a:ahLst/>
              <a:cxnLst>
                <a:cxn ang="0">
                  <a:pos x="connsiteX0" y="connsiteY0"/>
                </a:cxn>
                <a:cxn ang="0">
                  <a:pos x="connsiteX1" y="connsiteY1"/>
                </a:cxn>
                <a:cxn ang="0">
                  <a:pos x="connsiteX2" y="connsiteY2"/>
                </a:cxn>
              </a:cxnLst>
              <a:rect l="l" t="t" r="r" b="b"/>
              <a:pathLst>
                <a:path w="228" h="2286">
                  <a:moveTo>
                    <a:pt x="229" y="0"/>
                  </a:moveTo>
                  <a:cubicBezTo>
                    <a:pt x="229" y="686"/>
                    <a:pt x="0" y="1600"/>
                    <a:pt x="0" y="2286"/>
                  </a:cubicBezTo>
                  <a:cubicBezTo>
                    <a:pt x="229" y="1600"/>
                    <a:pt x="229" y="914"/>
                    <a:pt x="229" y="0"/>
                  </a:cubicBezTo>
                  <a:close/>
                </a:path>
              </a:pathLst>
            </a:custGeom>
            <a:solidFill>
              <a:srgbClr val="FFFFFF"/>
            </a:solidFill>
            <a:ln w="2286" cap="flat">
              <a:noFill/>
              <a:prstDash val="solid"/>
              <a:miter/>
            </a:ln>
          </p:spPr>
          <p:txBody>
            <a:bodyPr rtlCol="0" anchor="ctr"/>
            <a:lstStyle/>
            <a:p>
              <a:endParaRPr lang="en-US"/>
            </a:p>
          </p:txBody>
        </p:sp>
        <p:sp>
          <p:nvSpPr>
            <p:cNvPr id="140" name="Freeform 1702">
              <a:extLst>
                <a:ext uri="{FF2B5EF4-FFF2-40B4-BE49-F238E27FC236}">
                  <a16:creationId xmlns:a16="http://schemas.microsoft.com/office/drawing/2014/main" id="{889F3C23-A30F-524A-1A94-A9DA12B07C01}"/>
                </a:ext>
              </a:extLst>
            </p:cNvPr>
            <p:cNvSpPr/>
            <p:nvPr/>
          </p:nvSpPr>
          <p:spPr>
            <a:xfrm>
              <a:off x="4488384" y="1703984"/>
              <a:ext cx="457" cy="2286"/>
            </a:xfrm>
            <a:custGeom>
              <a:avLst/>
              <a:gdLst>
                <a:gd name="connsiteX0" fmla="*/ 0 w 457"/>
                <a:gd name="connsiteY0" fmla="*/ 0 h 2286"/>
                <a:gd name="connsiteX1" fmla="*/ 457 w 457"/>
                <a:gd name="connsiteY1" fmla="*/ 0 h 2286"/>
                <a:gd name="connsiteX2" fmla="*/ 0 w 457"/>
                <a:gd name="connsiteY2" fmla="*/ 0 h 2286"/>
              </a:gdLst>
              <a:ahLst/>
              <a:cxnLst>
                <a:cxn ang="0">
                  <a:pos x="connsiteX0" y="connsiteY0"/>
                </a:cxn>
                <a:cxn ang="0">
                  <a:pos x="connsiteX1" y="connsiteY1"/>
                </a:cxn>
                <a:cxn ang="0">
                  <a:pos x="connsiteX2" y="connsiteY2"/>
                </a:cxn>
              </a:cxnLst>
              <a:rect l="l" t="t" r="r" b="b"/>
              <a:pathLst>
                <a:path w="457" h="2286">
                  <a:moveTo>
                    <a:pt x="0" y="0"/>
                  </a:moveTo>
                  <a:cubicBezTo>
                    <a:pt x="229" y="0"/>
                    <a:pt x="229" y="0"/>
                    <a:pt x="457" y="0"/>
                  </a:cubicBezTo>
                  <a:cubicBezTo>
                    <a:pt x="457" y="0"/>
                    <a:pt x="229" y="0"/>
                    <a:pt x="0" y="0"/>
                  </a:cubicBezTo>
                  <a:close/>
                </a:path>
              </a:pathLst>
            </a:custGeom>
            <a:solidFill>
              <a:srgbClr val="FFFFFF"/>
            </a:solidFill>
            <a:ln w="2286" cap="flat">
              <a:noFill/>
              <a:prstDash val="solid"/>
              <a:miter/>
            </a:ln>
          </p:spPr>
          <p:txBody>
            <a:bodyPr rtlCol="0" anchor="ctr"/>
            <a:lstStyle/>
            <a:p>
              <a:endParaRPr lang="en-US"/>
            </a:p>
          </p:txBody>
        </p:sp>
        <p:sp>
          <p:nvSpPr>
            <p:cNvPr id="141" name="Freeform 1703">
              <a:extLst>
                <a:ext uri="{FF2B5EF4-FFF2-40B4-BE49-F238E27FC236}">
                  <a16:creationId xmlns:a16="http://schemas.microsoft.com/office/drawing/2014/main" id="{D392BE33-AD18-9AC8-422B-4B37DC839A3F}"/>
                </a:ext>
              </a:extLst>
            </p:cNvPr>
            <p:cNvSpPr/>
            <p:nvPr/>
          </p:nvSpPr>
          <p:spPr>
            <a:xfrm>
              <a:off x="4486555" y="1703527"/>
              <a:ext cx="101" cy="2286"/>
            </a:xfrm>
            <a:custGeom>
              <a:avLst/>
              <a:gdLst>
                <a:gd name="connsiteX0" fmla="*/ 0 w 101"/>
                <a:gd name="connsiteY0" fmla="*/ 0 h 2286"/>
                <a:gd name="connsiteX1" fmla="*/ 0 w 101"/>
                <a:gd name="connsiteY1" fmla="*/ 0 h 2286"/>
                <a:gd name="connsiteX2" fmla="*/ 0 w 101"/>
                <a:gd name="connsiteY2" fmla="*/ 0 h 2286"/>
              </a:gdLst>
              <a:ahLst/>
              <a:cxnLst>
                <a:cxn ang="0">
                  <a:pos x="connsiteX0" y="connsiteY0"/>
                </a:cxn>
                <a:cxn ang="0">
                  <a:pos x="connsiteX1" y="connsiteY1"/>
                </a:cxn>
                <a:cxn ang="0">
                  <a:pos x="connsiteX2" y="connsiteY2"/>
                </a:cxn>
              </a:cxnLst>
              <a:rect l="l" t="t" r="r" b="b"/>
              <a:pathLst>
                <a:path w="101" h="2286">
                  <a:moveTo>
                    <a:pt x="0" y="0"/>
                  </a:moveTo>
                  <a:cubicBezTo>
                    <a:pt x="0" y="0"/>
                    <a:pt x="229" y="0"/>
                    <a:pt x="0" y="0"/>
                  </a:cubicBezTo>
                  <a:cubicBezTo>
                    <a:pt x="229" y="0"/>
                    <a:pt x="0" y="0"/>
                    <a:pt x="0" y="0"/>
                  </a:cubicBezTo>
                  <a:close/>
                </a:path>
              </a:pathLst>
            </a:custGeom>
            <a:solidFill>
              <a:srgbClr val="FFFFFF"/>
            </a:solidFill>
            <a:ln w="2286" cap="flat">
              <a:noFill/>
              <a:prstDash val="solid"/>
              <a:miter/>
            </a:ln>
          </p:spPr>
          <p:txBody>
            <a:bodyPr rtlCol="0" anchor="ctr"/>
            <a:lstStyle/>
            <a:p>
              <a:endParaRPr lang="en-US"/>
            </a:p>
          </p:txBody>
        </p:sp>
        <p:sp>
          <p:nvSpPr>
            <p:cNvPr id="142" name="Freeform 1704">
              <a:extLst>
                <a:ext uri="{FF2B5EF4-FFF2-40B4-BE49-F238E27FC236}">
                  <a16:creationId xmlns:a16="http://schemas.microsoft.com/office/drawing/2014/main" id="{753DC50B-31EC-103B-321D-342111BDCAC6}"/>
                </a:ext>
              </a:extLst>
            </p:cNvPr>
            <p:cNvSpPr/>
            <p:nvPr/>
          </p:nvSpPr>
          <p:spPr>
            <a:xfrm>
              <a:off x="4437178" y="2222906"/>
              <a:ext cx="228" cy="2286"/>
            </a:xfrm>
            <a:custGeom>
              <a:avLst/>
              <a:gdLst>
                <a:gd name="connsiteX0" fmla="*/ 229 w 228"/>
                <a:gd name="connsiteY0" fmla="*/ 0 h 2286"/>
                <a:gd name="connsiteX1" fmla="*/ 0 w 228"/>
                <a:gd name="connsiteY1" fmla="*/ 2286 h 2286"/>
                <a:gd name="connsiteX2" fmla="*/ 229 w 228"/>
                <a:gd name="connsiteY2" fmla="*/ 0 h 2286"/>
              </a:gdLst>
              <a:ahLst/>
              <a:cxnLst>
                <a:cxn ang="0">
                  <a:pos x="connsiteX0" y="connsiteY0"/>
                </a:cxn>
                <a:cxn ang="0">
                  <a:pos x="connsiteX1" y="connsiteY1"/>
                </a:cxn>
                <a:cxn ang="0">
                  <a:pos x="connsiteX2" y="connsiteY2"/>
                </a:cxn>
              </a:cxnLst>
              <a:rect l="l" t="t" r="r" b="b"/>
              <a:pathLst>
                <a:path w="228" h="2286">
                  <a:moveTo>
                    <a:pt x="229" y="0"/>
                  </a:moveTo>
                  <a:cubicBezTo>
                    <a:pt x="229" y="686"/>
                    <a:pt x="0" y="1600"/>
                    <a:pt x="0" y="2286"/>
                  </a:cubicBezTo>
                  <a:cubicBezTo>
                    <a:pt x="229" y="1600"/>
                    <a:pt x="229" y="914"/>
                    <a:pt x="229" y="0"/>
                  </a:cubicBezTo>
                  <a:close/>
                </a:path>
              </a:pathLst>
            </a:custGeom>
            <a:solidFill>
              <a:srgbClr val="FFFFFF"/>
            </a:solidFill>
            <a:ln w="2286" cap="flat">
              <a:noFill/>
              <a:prstDash val="solid"/>
              <a:miter/>
            </a:ln>
          </p:spPr>
          <p:txBody>
            <a:bodyPr rtlCol="0" anchor="ctr"/>
            <a:lstStyle/>
            <a:p>
              <a:endParaRPr lang="en-US"/>
            </a:p>
          </p:txBody>
        </p:sp>
        <p:sp>
          <p:nvSpPr>
            <p:cNvPr id="143" name="Freeform 1705">
              <a:extLst>
                <a:ext uri="{FF2B5EF4-FFF2-40B4-BE49-F238E27FC236}">
                  <a16:creationId xmlns:a16="http://schemas.microsoft.com/office/drawing/2014/main" id="{5216F219-8105-ABBF-0796-784AF192BD6B}"/>
                </a:ext>
              </a:extLst>
            </p:cNvPr>
            <p:cNvSpPr/>
            <p:nvPr/>
          </p:nvSpPr>
          <p:spPr>
            <a:xfrm>
              <a:off x="4436492" y="2230678"/>
              <a:ext cx="228" cy="2057"/>
            </a:xfrm>
            <a:custGeom>
              <a:avLst/>
              <a:gdLst>
                <a:gd name="connsiteX0" fmla="*/ 229 w 228"/>
                <a:gd name="connsiteY0" fmla="*/ 0 h 2057"/>
                <a:gd name="connsiteX1" fmla="*/ 0 w 228"/>
                <a:gd name="connsiteY1" fmla="*/ 2057 h 2057"/>
                <a:gd name="connsiteX2" fmla="*/ 229 w 228"/>
                <a:gd name="connsiteY2" fmla="*/ 0 h 2057"/>
              </a:gdLst>
              <a:ahLst/>
              <a:cxnLst>
                <a:cxn ang="0">
                  <a:pos x="connsiteX0" y="connsiteY0"/>
                </a:cxn>
                <a:cxn ang="0">
                  <a:pos x="connsiteX1" y="connsiteY1"/>
                </a:cxn>
                <a:cxn ang="0">
                  <a:pos x="connsiteX2" y="connsiteY2"/>
                </a:cxn>
              </a:cxnLst>
              <a:rect l="l" t="t" r="r" b="b"/>
              <a:pathLst>
                <a:path w="228" h="2057">
                  <a:moveTo>
                    <a:pt x="229" y="0"/>
                  </a:moveTo>
                  <a:cubicBezTo>
                    <a:pt x="229" y="686"/>
                    <a:pt x="0" y="1372"/>
                    <a:pt x="0" y="2057"/>
                  </a:cubicBezTo>
                  <a:cubicBezTo>
                    <a:pt x="0" y="1372"/>
                    <a:pt x="229" y="686"/>
                    <a:pt x="229" y="0"/>
                  </a:cubicBezTo>
                  <a:close/>
                </a:path>
              </a:pathLst>
            </a:custGeom>
            <a:solidFill>
              <a:srgbClr val="FFFFFF"/>
            </a:solidFill>
            <a:ln w="2286" cap="flat">
              <a:noFill/>
              <a:prstDash val="solid"/>
              <a:miter/>
            </a:ln>
          </p:spPr>
          <p:txBody>
            <a:bodyPr rtlCol="0" anchor="ctr"/>
            <a:lstStyle/>
            <a:p>
              <a:endParaRPr lang="en-US"/>
            </a:p>
          </p:txBody>
        </p:sp>
        <p:sp>
          <p:nvSpPr>
            <p:cNvPr id="144" name="Freeform 1706">
              <a:extLst>
                <a:ext uri="{FF2B5EF4-FFF2-40B4-BE49-F238E27FC236}">
                  <a16:creationId xmlns:a16="http://schemas.microsoft.com/office/drawing/2014/main" id="{281E65AF-6165-8986-6AB6-85BF61273C55}"/>
                </a:ext>
              </a:extLst>
            </p:cNvPr>
            <p:cNvSpPr/>
            <p:nvPr/>
          </p:nvSpPr>
          <p:spPr>
            <a:xfrm>
              <a:off x="4432377" y="2268397"/>
              <a:ext cx="2286" cy="228"/>
            </a:xfrm>
            <a:custGeom>
              <a:avLst/>
              <a:gdLst>
                <a:gd name="connsiteX0" fmla="*/ 0 w 2286"/>
                <a:gd name="connsiteY0" fmla="*/ 0 h 228"/>
                <a:gd name="connsiteX1" fmla="*/ 0 w 2286"/>
                <a:gd name="connsiteY1" fmla="*/ 229 h 228"/>
                <a:gd name="connsiteX2" fmla="*/ 0 w 2286"/>
                <a:gd name="connsiteY2" fmla="*/ 0 h 228"/>
              </a:gdLst>
              <a:ahLst/>
              <a:cxnLst>
                <a:cxn ang="0">
                  <a:pos x="connsiteX0" y="connsiteY0"/>
                </a:cxn>
                <a:cxn ang="0">
                  <a:pos x="connsiteX1" y="connsiteY1"/>
                </a:cxn>
                <a:cxn ang="0">
                  <a:pos x="connsiteX2" y="connsiteY2"/>
                </a:cxn>
              </a:cxnLst>
              <a:rect l="l" t="t" r="r" b="b"/>
              <a:pathLst>
                <a:path w="2286" h="228">
                  <a:moveTo>
                    <a:pt x="0" y="0"/>
                  </a:moveTo>
                  <a:cubicBezTo>
                    <a:pt x="0" y="0"/>
                    <a:pt x="0" y="229"/>
                    <a:pt x="0" y="229"/>
                  </a:cubicBezTo>
                  <a:cubicBezTo>
                    <a:pt x="0" y="229"/>
                    <a:pt x="0" y="0"/>
                    <a:pt x="0" y="0"/>
                  </a:cubicBezTo>
                  <a:close/>
                </a:path>
              </a:pathLst>
            </a:custGeom>
            <a:solidFill>
              <a:srgbClr val="FFFFFF"/>
            </a:solidFill>
            <a:ln w="2286" cap="flat">
              <a:noFill/>
              <a:prstDash val="solid"/>
              <a:miter/>
            </a:ln>
          </p:spPr>
          <p:txBody>
            <a:bodyPr rtlCol="0" anchor="ctr"/>
            <a:lstStyle/>
            <a:p>
              <a:endParaRPr lang="en-US"/>
            </a:p>
          </p:txBody>
        </p:sp>
        <p:sp>
          <p:nvSpPr>
            <p:cNvPr id="145" name="Freeform 1707">
              <a:extLst>
                <a:ext uri="{FF2B5EF4-FFF2-40B4-BE49-F238E27FC236}">
                  <a16:creationId xmlns:a16="http://schemas.microsoft.com/office/drawing/2014/main" id="{B9F13720-4645-3BAA-C4F7-4B6F1DC33F0A}"/>
                </a:ext>
              </a:extLst>
            </p:cNvPr>
            <p:cNvSpPr/>
            <p:nvPr/>
          </p:nvSpPr>
          <p:spPr>
            <a:xfrm>
              <a:off x="4484041" y="1703070"/>
              <a:ext cx="685" cy="171"/>
            </a:xfrm>
            <a:custGeom>
              <a:avLst/>
              <a:gdLst>
                <a:gd name="connsiteX0" fmla="*/ 0 w 685"/>
                <a:gd name="connsiteY0" fmla="*/ 0 h 171"/>
                <a:gd name="connsiteX1" fmla="*/ 686 w 685"/>
                <a:gd name="connsiteY1" fmla="*/ 0 h 171"/>
                <a:gd name="connsiteX2" fmla="*/ 0 w 685"/>
                <a:gd name="connsiteY2" fmla="*/ 0 h 171"/>
              </a:gdLst>
              <a:ahLst/>
              <a:cxnLst>
                <a:cxn ang="0">
                  <a:pos x="connsiteX0" y="connsiteY0"/>
                </a:cxn>
                <a:cxn ang="0">
                  <a:pos x="connsiteX1" y="connsiteY1"/>
                </a:cxn>
                <a:cxn ang="0">
                  <a:pos x="connsiteX2" y="connsiteY2"/>
                </a:cxn>
              </a:cxnLst>
              <a:rect l="l" t="t" r="r" b="b"/>
              <a:pathLst>
                <a:path w="685" h="171">
                  <a:moveTo>
                    <a:pt x="0" y="0"/>
                  </a:moveTo>
                  <a:cubicBezTo>
                    <a:pt x="229" y="0"/>
                    <a:pt x="457" y="0"/>
                    <a:pt x="686" y="0"/>
                  </a:cubicBezTo>
                  <a:cubicBezTo>
                    <a:pt x="229" y="229"/>
                    <a:pt x="0" y="229"/>
                    <a:pt x="0" y="0"/>
                  </a:cubicBezTo>
                  <a:close/>
                </a:path>
              </a:pathLst>
            </a:custGeom>
            <a:solidFill>
              <a:srgbClr val="FFFFFF"/>
            </a:solidFill>
            <a:ln w="2286" cap="flat">
              <a:noFill/>
              <a:prstDash val="solid"/>
              <a:miter/>
            </a:ln>
          </p:spPr>
          <p:txBody>
            <a:bodyPr rtlCol="0" anchor="ctr"/>
            <a:lstStyle/>
            <a:p>
              <a:endParaRPr lang="en-US"/>
            </a:p>
          </p:txBody>
        </p:sp>
        <p:sp>
          <p:nvSpPr>
            <p:cNvPr id="146" name="Freeform 1708">
              <a:extLst>
                <a:ext uri="{FF2B5EF4-FFF2-40B4-BE49-F238E27FC236}">
                  <a16:creationId xmlns:a16="http://schemas.microsoft.com/office/drawing/2014/main" id="{2C21B813-C887-2A8F-1FCB-577C117E1F80}"/>
                </a:ext>
              </a:extLst>
            </p:cNvPr>
            <p:cNvSpPr/>
            <p:nvPr/>
          </p:nvSpPr>
          <p:spPr>
            <a:xfrm>
              <a:off x="4434892" y="2245309"/>
              <a:ext cx="2286" cy="2286"/>
            </a:xfrm>
            <a:custGeom>
              <a:avLst/>
              <a:gdLst>
                <a:gd name="connsiteX0" fmla="*/ 0 w 2286"/>
                <a:gd name="connsiteY0" fmla="*/ 0 h 2286"/>
                <a:gd name="connsiteX1" fmla="*/ 0 w 2286"/>
                <a:gd name="connsiteY1" fmla="*/ 0 h 2286"/>
                <a:gd name="connsiteX2" fmla="*/ 0 w 2286"/>
                <a:gd name="connsiteY2" fmla="*/ 0 h 2286"/>
                <a:gd name="connsiteX3" fmla="*/ 0 w 2286"/>
                <a:gd name="connsiteY3" fmla="*/ 0 h 2286"/>
              </a:gdLst>
              <a:ahLst/>
              <a:cxnLst>
                <a:cxn ang="0">
                  <a:pos x="connsiteX0" y="connsiteY0"/>
                </a:cxn>
                <a:cxn ang="0">
                  <a:pos x="connsiteX1" y="connsiteY1"/>
                </a:cxn>
                <a:cxn ang="0">
                  <a:pos x="connsiteX2" y="connsiteY2"/>
                </a:cxn>
                <a:cxn ang="0">
                  <a:pos x="connsiteX3" y="connsiteY3"/>
                </a:cxn>
              </a:cxnLst>
              <a:rect l="l" t="t" r="r" b="b"/>
              <a:pathLst>
                <a:path w="2286" h="2286">
                  <a:moveTo>
                    <a:pt x="0" y="0"/>
                  </a:moveTo>
                  <a:cubicBezTo>
                    <a:pt x="0" y="0"/>
                    <a:pt x="0" y="0"/>
                    <a:pt x="0" y="0"/>
                  </a:cubicBezTo>
                  <a:cubicBezTo>
                    <a:pt x="0" y="0"/>
                    <a:pt x="0" y="0"/>
                    <a:pt x="0" y="0"/>
                  </a:cubicBezTo>
                  <a:cubicBezTo>
                    <a:pt x="0" y="0"/>
                    <a:pt x="0" y="0"/>
                    <a:pt x="0" y="0"/>
                  </a:cubicBezTo>
                  <a:close/>
                </a:path>
              </a:pathLst>
            </a:custGeom>
            <a:solidFill>
              <a:srgbClr val="FFFFFF"/>
            </a:solidFill>
            <a:ln w="2286" cap="flat">
              <a:noFill/>
              <a:prstDash val="solid"/>
              <a:miter/>
            </a:ln>
          </p:spPr>
          <p:txBody>
            <a:bodyPr rtlCol="0" anchor="ctr"/>
            <a:lstStyle/>
            <a:p>
              <a:endParaRPr lang="en-US"/>
            </a:p>
          </p:txBody>
        </p:sp>
        <p:sp>
          <p:nvSpPr>
            <p:cNvPr id="147" name="Freeform 1709">
              <a:extLst>
                <a:ext uri="{FF2B5EF4-FFF2-40B4-BE49-F238E27FC236}">
                  <a16:creationId xmlns:a16="http://schemas.microsoft.com/office/drawing/2014/main" id="{19CE2F82-FB3A-76F1-665B-6A5F9E2613DB}"/>
                </a:ext>
              </a:extLst>
            </p:cNvPr>
            <p:cNvSpPr/>
            <p:nvPr/>
          </p:nvSpPr>
          <p:spPr>
            <a:xfrm>
              <a:off x="4433977" y="2251024"/>
              <a:ext cx="228" cy="1828"/>
            </a:xfrm>
            <a:custGeom>
              <a:avLst/>
              <a:gdLst>
                <a:gd name="connsiteX0" fmla="*/ 229 w 228"/>
                <a:gd name="connsiteY0" fmla="*/ 0 h 1828"/>
                <a:gd name="connsiteX1" fmla="*/ 0 w 228"/>
                <a:gd name="connsiteY1" fmla="*/ 1829 h 1828"/>
                <a:gd name="connsiteX2" fmla="*/ 229 w 228"/>
                <a:gd name="connsiteY2" fmla="*/ 0 h 1828"/>
              </a:gdLst>
              <a:ahLst/>
              <a:cxnLst>
                <a:cxn ang="0">
                  <a:pos x="connsiteX0" y="connsiteY0"/>
                </a:cxn>
                <a:cxn ang="0">
                  <a:pos x="connsiteX1" y="connsiteY1"/>
                </a:cxn>
                <a:cxn ang="0">
                  <a:pos x="connsiteX2" y="connsiteY2"/>
                </a:cxn>
              </a:cxnLst>
              <a:rect l="l" t="t" r="r" b="b"/>
              <a:pathLst>
                <a:path w="228" h="1828">
                  <a:moveTo>
                    <a:pt x="229" y="0"/>
                  </a:moveTo>
                  <a:cubicBezTo>
                    <a:pt x="229" y="686"/>
                    <a:pt x="0" y="1143"/>
                    <a:pt x="0" y="1829"/>
                  </a:cubicBezTo>
                  <a:cubicBezTo>
                    <a:pt x="229" y="1143"/>
                    <a:pt x="229" y="686"/>
                    <a:pt x="229" y="0"/>
                  </a:cubicBezTo>
                  <a:close/>
                </a:path>
              </a:pathLst>
            </a:custGeom>
            <a:solidFill>
              <a:srgbClr val="FFFFFF"/>
            </a:solidFill>
            <a:ln w="2286" cap="flat">
              <a:noFill/>
              <a:prstDash val="solid"/>
              <a:miter/>
            </a:ln>
          </p:spPr>
          <p:txBody>
            <a:bodyPr rtlCol="0" anchor="ctr"/>
            <a:lstStyle/>
            <a:p>
              <a:endParaRPr lang="en-US"/>
            </a:p>
          </p:txBody>
        </p:sp>
        <p:sp>
          <p:nvSpPr>
            <p:cNvPr id="148" name="Freeform 1710">
              <a:extLst>
                <a:ext uri="{FF2B5EF4-FFF2-40B4-BE49-F238E27FC236}">
                  <a16:creationId xmlns:a16="http://schemas.microsoft.com/office/drawing/2014/main" id="{8E27473D-0509-54CE-FAD4-B2110F2214C7}"/>
                </a:ext>
              </a:extLst>
            </p:cNvPr>
            <p:cNvSpPr/>
            <p:nvPr/>
          </p:nvSpPr>
          <p:spPr>
            <a:xfrm>
              <a:off x="4413403" y="2369667"/>
              <a:ext cx="101" cy="101"/>
            </a:xfrm>
            <a:custGeom>
              <a:avLst/>
              <a:gdLst>
                <a:gd name="connsiteX0" fmla="*/ 0 w 101"/>
                <a:gd name="connsiteY0" fmla="*/ 0 h 101"/>
                <a:gd name="connsiteX1" fmla="*/ 0 w 101"/>
                <a:gd name="connsiteY1" fmla="*/ 0 h 101"/>
                <a:gd name="connsiteX2" fmla="*/ 0 w 101"/>
                <a:gd name="connsiteY2" fmla="*/ 0 h 101"/>
              </a:gdLst>
              <a:ahLst/>
              <a:cxnLst>
                <a:cxn ang="0">
                  <a:pos x="connsiteX0" y="connsiteY0"/>
                </a:cxn>
                <a:cxn ang="0">
                  <a:pos x="connsiteX1" y="connsiteY1"/>
                </a:cxn>
                <a:cxn ang="0">
                  <a:pos x="connsiteX2" y="connsiteY2"/>
                </a:cxn>
              </a:cxnLst>
              <a:rect l="l" t="t" r="r" b="b"/>
              <a:pathLst>
                <a:path w="101" h="101">
                  <a:moveTo>
                    <a:pt x="0" y="0"/>
                  </a:moveTo>
                  <a:cubicBezTo>
                    <a:pt x="0" y="0"/>
                    <a:pt x="229" y="229"/>
                    <a:pt x="0" y="0"/>
                  </a:cubicBezTo>
                  <a:cubicBezTo>
                    <a:pt x="229" y="229"/>
                    <a:pt x="0" y="0"/>
                    <a:pt x="0" y="0"/>
                  </a:cubicBezTo>
                  <a:close/>
                </a:path>
              </a:pathLst>
            </a:custGeom>
            <a:solidFill>
              <a:srgbClr val="FFFFFF"/>
            </a:solidFill>
            <a:ln w="2286" cap="flat">
              <a:noFill/>
              <a:prstDash val="solid"/>
              <a:miter/>
            </a:ln>
          </p:spPr>
          <p:txBody>
            <a:bodyPr rtlCol="0" anchor="ctr"/>
            <a:lstStyle/>
            <a:p>
              <a:endParaRPr lang="en-US"/>
            </a:p>
          </p:txBody>
        </p:sp>
        <p:sp>
          <p:nvSpPr>
            <p:cNvPr id="149" name="Freeform 1711">
              <a:extLst>
                <a:ext uri="{FF2B5EF4-FFF2-40B4-BE49-F238E27FC236}">
                  <a16:creationId xmlns:a16="http://schemas.microsoft.com/office/drawing/2014/main" id="{D4D3EAFB-5630-B924-941D-495B8A9BD7C3}"/>
                </a:ext>
              </a:extLst>
            </p:cNvPr>
            <p:cNvSpPr/>
            <p:nvPr/>
          </p:nvSpPr>
          <p:spPr>
            <a:xfrm>
              <a:off x="4431920" y="2270226"/>
              <a:ext cx="2286" cy="101"/>
            </a:xfrm>
            <a:custGeom>
              <a:avLst/>
              <a:gdLst>
                <a:gd name="connsiteX0" fmla="*/ 0 w 2286"/>
                <a:gd name="connsiteY0" fmla="*/ 0 h 101"/>
                <a:gd name="connsiteX1" fmla="*/ 0 w 2286"/>
                <a:gd name="connsiteY1" fmla="*/ 0 h 101"/>
                <a:gd name="connsiteX2" fmla="*/ 0 w 2286"/>
                <a:gd name="connsiteY2" fmla="*/ 0 h 101"/>
              </a:gdLst>
              <a:ahLst/>
              <a:cxnLst>
                <a:cxn ang="0">
                  <a:pos x="connsiteX0" y="connsiteY0"/>
                </a:cxn>
                <a:cxn ang="0">
                  <a:pos x="connsiteX1" y="connsiteY1"/>
                </a:cxn>
                <a:cxn ang="0">
                  <a:pos x="connsiteX2" y="connsiteY2"/>
                </a:cxn>
              </a:cxnLst>
              <a:rect l="l" t="t" r="r" b="b"/>
              <a:pathLst>
                <a:path w="2286" h="101">
                  <a:moveTo>
                    <a:pt x="0" y="0"/>
                  </a:moveTo>
                  <a:cubicBezTo>
                    <a:pt x="0" y="0"/>
                    <a:pt x="0" y="229"/>
                    <a:pt x="0" y="0"/>
                  </a:cubicBezTo>
                  <a:cubicBezTo>
                    <a:pt x="0" y="229"/>
                    <a:pt x="0" y="0"/>
                    <a:pt x="0" y="0"/>
                  </a:cubicBezTo>
                  <a:close/>
                </a:path>
              </a:pathLst>
            </a:custGeom>
            <a:solidFill>
              <a:srgbClr val="FFFFFF"/>
            </a:solidFill>
            <a:ln w="2286" cap="flat">
              <a:noFill/>
              <a:prstDash val="solid"/>
              <a:miter/>
            </a:ln>
          </p:spPr>
          <p:txBody>
            <a:bodyPr rtlCol="0" anchor="ctr"/>
            <a:lstStyle/>
            <a:p>
              <a:endParaRPr lang="en-US"/>
            </a:p>
          </p:txBody>
        </p:sp>
        <p:sp>
          <p:nvSpPr>
            <p:cNvPr id="150" name="Freeform 1712">
              <a:extLst>
                <a:ext uri="{FF2B5EF4-FFF2-40B4-BE49-F238E27FC236}">
                  <a16:creationId xmlns:a16="http://schemas.microsoft.com/office/drawing/2014/main" id="{3A6C373E-08FB-5FB6-11B4-4EAFF917C067}"/>
                </a:ext>
              </a:extLst>
            </p:cNvPr>
            <p:cNvSpPr/>
            <p:nvPr/>
          </p:nvSpPr>
          <p:spPr>
            <a:xfrm>
              <a:off x="3906369" y="2187955"/>
              <a:ext cx="92920" cy="82736"/>
            </a:xfrm>
            <a:custGeom>
              <a:avLst/>
              <a:gdLst>
                <a:gd name="connsiteX0" fmla="*/ 85039 w 92920"/>
                <a:gd name="connsiteY0" fmla="*/ 2946 h 82736"/>
                <a:gd name="connsiteX1" fmla="*/ 13716 w 92920"/>
                <a:gd name="connsiteY1" fmla="*/ 203 h 82736"/>
                <a:gd name="connsiteX2" fmla="*/ 0 w 92920"/>
                <a:gd name="connsiteY2" fmla="*/ 15062 h 82736"/>
                <a:gd name="connsiteX3" fmla="*/ 4801 w 92920"/>
                <a:gd name="connsiteY3" fmla="*/ 69240 h 82736"/>
                <a:gd name="connsiteX4" fmla="*/ 21260 w 92920"/>
                <a:gd name="connsiteY4" fmla="*/ 82728 h 82736"/>
                <a:gd name="connsiteX5" fmla="*/ 45263 w 92920"/>
                <a:gd name="connsiteY5" fmla="*/ 82728 h 82736"/>
                <a:gd name="connsiteX6" fmla="*/ 45263 w 92920"/>
                <a:gd name="connsiteY6" fmla="*/ 82271 h 82736"/>
                <a:gd name="connsiteX7" fmla="*/ 73381 w 92920"/>
                <a:gd name="connsiteY7" fmla="*/ 82042 h 82736"/>
                <a:gd name="connsiteX8" fmla="*/ 91211 w 92920"/>
                <a:gd name="connsiteY8" fmla="*/ 69469 h 82736"/>
                <a:gd name="connsiteX9" fmla="*/ 85039 w 92920"/>
                <a:gd name="connsiteY9" fmla="*/ 2946 h 827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2920" h="82736">
                  <a:moveTo>
                    <a:pt x="85039" y="2946"/>
                  </a:moveTo>
                  <a:cubicBezTo>
                    <a:pt x="64922" y="-711"/>
                    <a:pt x="34061" y="-25"/>
                    <a:pt x="13716" y="203"/>
                  </a:cubicBezTo>
                  <a:cubicBezTo>
                    <a:pt x="3200" y="432"/>
                    <a:pt x="0" y="5232"/>
                    <a:pt x="0" y="15062"/>
                  </a:cubicBezTo>
                  <a:cubicBezTo>
                    <a:pt x="0" y="33350"/>
                    <a:pt x="2743" y="51181"/>
                    <a:pt x="4801" y="69240"/>
                  </a:cubicBezTo>
                  <a:cubicBezTo>
                    <a:pt x="5944" y="78842"/>
                    <a:pt x="11887" y="82956"/>
                    <a:pt x="21260" y="82728"/>
                  </a:cubicBezTo>
                  <a:cubicBezTo>
                    <a:pt x="29261" y="82728"/>
                    <a:pt x="37262" y="82728"/>
                    <a:pt x="45263" y="82728"/>
                  </a:cubicBezTo>
                  <a:cubicBezTo>
                    <a:pt x="45263" y="82499"/>
                    <a:pt x="45263" y="82499"/>
                    <a:pt x="45263" y="82271"/>
                  </a:cubicBezTo>
                  <a:cubicBezTo>
                    <a:pt x="54635" y="82271"/>
                    <a:pt x="64237" y="83185"/>
                    <a:pt x="73381" y="82042"/>
                  </a:cubicBezTo>
                  <a:cubicBezTo>
                    <a:pt x="80924" y="81128"/>
                    <a:pt x="89611" y="79985"/>
                    <a:pt x="91211" y="69469"/>
                  </a:cubicBezTo>
                  <a:cubicBezTo>
                    <a:pt x="94183" y="52095"/>
                    <a:pt x="93955" y="4775"/>
                    <a:pt x="85039" y="2946"/>
                  </a:cubicBezTo>
                  <a:close/>
                </a:path>
              </a:pathLst>
            </a:custGeom>
            <a:solidFill>
              <a:srgbClr val="FFFFFF"/>
            </a:solidFill>
            <a:ln w="2286" cap="flat">
              <a:noFill/>
              <a:prstDash val="solid"/>
              <a:miter/>
            </a:ln>
          </p:spPr>
          <p:txBody>
            <a:bodyPr rtlCol="0" anchor="ctr"/>
            <a:lstStyle/>
            <a:p>
              <a:endParaRPr lang="en-US"/>
            </a:p>
          </p:txBody>
        </p:sp>
        <p:sp>
          <p:nvSpPr>
            <p:cNvPr id="151" name="Freeform 1713">
              <a:extLst>
                <a:ext uri="{FF2B5EF4-FFF2-40B4-BE49-F238E27FC236}">
                  <a16:creationId xmlns:a16="http://schemas.microsoft.com/office/drawing/2014/main" id="{331490F3-A5F0-E2C4-8477-98CF97F376A2}"/>
                </a:ext>
              </a:extLst>
            </p:cNvPr>
            <p:cNvSpPr/>
            <p:nvPr/>
          </p:nvSpPr>
          <p:spPr>
            <a:xfrm>
              <a:off x="4348252" y="1865833"/>
              <a:ext cx="42291" cy="29946"/>
            </a:xfrm>
            <a:custGeom>
              <a:avLst/>
              <a:gdLst>
                <a:gd name="connsiteX0" fmla="*/ 42291 w 42291"/>
                <a:gd name="connsiteY0" fmla="*/ 7087 h 29946"/>
                <a:gd name="connsiteX1" fmla="*/ 42062 w 42291"/>
                <a:gd name="connsiteY1" fmla="*/ 5715 h 29946"/>
                <a:gd name="connsiteX2" fmla="*/ 42062 w 42291"/>
                <a:gd name="connsiteY2" fmla="*/ 5715 h 29946"/>
                <a:gd name="connsiteX3" fmla="*/ 41834 w 42291"/>
                <a:gd name="connsiteY3" fmla="*/ 4572 h 29946"/>
                <a:gd name="connsiteX4" fmla="*/ 41834 w 42291"/>
                <a:gd name="connsiteY4" fmla="*/ 4343 h 29946"/>
                <a:gd name="connsiteX5" fmla="*/ 41605 w 42291"/>
                <a:gd name="connsiteY5" fmla="*/ 3429 h 29946"/>
                <a:gd name="connsiteX6" fmla="*/ 41605 w 42291"/>
                <a:gd name="connsiteY6" fmla="*/ 3200 h 29946"/>
                <a:gd name="connsiteX7" fmla="*/ 41148 w 42291"/>
                <a:gd name="connsiteY7" fmla="*/ 2515 h 29946"/>
                <a:gd name="connsiteX8" fmla="*/ 41148 w 42291"/>
                <a:gd name="connsiteY8" fmla="*/ 2286 h 29946"/>
                <a:gd name="connsiteX9" fmla="*/ 40691 w 42291"/>
                <a:gd name="connsiteY9" fmla="*/ 1600 h 29946"/>
                <a:gd name="connsiteX10" fmla="*/ 40691 w 42291"/>
                <a:gd name="connsiteY10" fmla="*/ 1600 h 29946"/>
                <a:gd name="connsiteX11" fmla="*/ 40234 w 42291"/>
                <a:gd name="connsiteY11" fmla="*/ 1143 h 29946"/>
                <a:gd name="connsiteX12" fmla="*/ 40005 w 42291"/>
                <a:gd name="connsiteY12" fmla="*/ 1143 h 29946"/>
                <a:gd name="connsiteX13" fmla="*/ 39319 w 42291"/>
                <a:gd name="connsiteY13" fmla="*/ 686 h 29946"/>
                <a:gd name="connsiteX14" fmla="*/ 39091 w 42291"/>
                <a:gd name="connsiteY14" fmla="*/ 686 h 29946"/>
                <a:gd name="connsiteX15" fmla="*/ 38405 w 42291"/>
                <a:gd name="connsiteY15" fmla="*/ 457 h 29946"/>
                <a:gd name="connsiteX16" fmla="*/ 38176 w 42291"/>
                <a:gd name="connsiteY16" fmla="*/ 457 h 29946"/>
                <a:gd name="connsiteX17" fmla="*/ 37490 w 42291"/>
                <a:gd name="connsiteY17" fmla="*/ 229 h 29946"/>
                <a:gd name="connsiteX18" fmla="*/ 37262 w 42291"/>
                <a:gd name="connsiteY18" fmla="*/ 229 h 29946"/>
                <a:gd name="connsiteX19" fmla="*/ 36576 w 42291"/>
                <a:gd name="connsiteY19" fmla="*/ 0 h 29946"/>
                <a:gd name="connsiteX20" fmla="*/ 36347 w 42291"/>
                <a:gd name="connsiteY20" fmla="*/ 0 h 29946"/>
                <a:gd name="connsiteX21" fmla="*/ 35662 w 42291"/>
                <a:gd name="connsiteY21" fmla="*/ 0 h 29946"/>
                <a:gd name="connsiteX22" fmla="*/ 35433 w 42291"/>
                <a:gd name="connsiteY22" fmla="*/ 0 h 29946"/>
                <a:gd name="connsiteX23" fmla="*/ 34747 w 42291"/>
                <a:gd name="connsiteY23" fmla="*/ 0 h 29946"/>
                <a:gd name="connsiteX24" fmla="*/ 34519 w 42291"/>
                <a:gd name="connsiteY24" fmla="*/ 0 h 29946"/>
                <a:gd name="connsiteX25" fmla="*/ 33604 w 42291"/>
                <a:gd name="connsiteY25" fmla="*/ 0 h 29946"/>
                <a:gd name="connsiteX26" fmla="*/ 33147 w 42291"/>
                <a:gd name="connsiteY26" fmla="*/ 0 h 29946"/>
                <a:gd name="connsiteX27" fmla="*/ 32918 w 42291"/>
                <a:gd name="connsiteY27" fmla="*/ 0 h 29946"/>
                <a:gd name="connsiteX28" fmla="*/ 31547 w 42291"/>
                <a:gd name="connsiteY28" fmla="*/ 0 h 29946"/>
                <a:gd name="connsiteX29" fmla="*/ 0 w 42291"/>
                <a:gd name="connsiteY29" fmla="*/ 26289 h 29946"/>
                <a:gd name="connsiteX30" fmla="*/ 2286 w 42291"/>
                <a:gd name="connsiteY30" fmla="*/ 28118 h 29946"/>
                <a:gd name="connsiteX31" fmla="*/ 2286 w 42291"/>
                <a:gd name="connsiteY31" fmla="*/ 28118 h 29946"/>
                <a:gd name="connsiteX32" fmla="*/ 3658 w 42291"/>
                <a:gd name="connsiteY32" fmla="*/ 28804 h 29946"/>
                <a:gd name="connsiteX33" fmla="*/ 3658 w 42291"/>
                <a:gd name="connsiteY33" fmla="*/ 28804 h 29946"/>
                <a:gd name="connsiteX34" fmla="*/ 5029 w 42291"/>
                <a:gd name="connsiteY34" fmla="*/ 29261 h 29946"/>
                <a:gd name="connsiteX35" fmla="*/ 5029 w 42291"/>
                <a:gd name="connsiteY35" fmla="*/ 29261 h 29946"/>
                <a:gd name="connsiteX36" fmla="*/ 6401 w 42291"/>
                <a:gd name="connsiteY36" fmla="*/ 29718 h 29946"/>
                <a:gd name="connsiteX37" fmla="*/ 6629 w 42291"/>
                <a:gd name="connsiteY37" fmla="*/ 29718 h 29946"/>
                <a:gd name="connsiteX38" fmla="*/ 8230 w 42291"/>
                <a:gd name="connsiteY38" fmla="*/ 29947 h 29946"/>
                <a:gd name="connsiteX39" fmla="*/ 8230 w 42291"/>
                <a:gd name="connsiteY39" fmla="*/ 29947 h 29946"/>
                <a:gd name="connsiteX40" fmla="*/ 9830 w 42291"/>
                <a:gd name="connsiteY40" fmla="*/ 29947 h 29946"/>
                <a:gd name="connsiteX41" fmla="*/ 10287 w 42291"/>
                <a:gd name="connsiteY41" fmla="*/ 29947 h 29946"/>
                <a:gd name="connsiteX42" fmla="*/ 12116 w 42291"/>
                <a:gd name="connsiteY42" fmla="*/ 29947 h 29946"/>
                <a:gd name="connsiteX43" fmla="*/ 32233 w 42291"/>
                <a:gd name="connsiteY43" fmla="*/ 29718 h 29946"/>
                <a:gd name="connsiteX44" fmla="*/ 42291 w 42291"/>
                <a:gd name="connsiteY44" fmla="*/ 8915 h 29946"/>
                <a:gd name="connsiteX45" fmla="*/ 42291 w 42291"/>
                <a:gd name="connsiteY45" fmla="*/ 7315 h 29946"/>
                <a:gd name="connsiteX46" fmla="*/ 42291 w 42291"/>
                <a:gd name="connsiteY46" fmla="*/ 7087 h 299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2291" h="29946">
                  <a:moveTo>
                    <a:pt x="42291" y="7087"/>
                  </a:moveTo>
                  <a:cubicBezTo>
                    <a:pt x="42291" y="6629"/>
                    <a:pt x="42291" y="6172"/>
                    <a:pt x="42062" y="5715"/>
                  </a:cubicBezTo>
                  <a:cubicBezTo>
                    <a:pt x="42062" y="5715"/>
                    <a:pt x="42062" y="5715"/>
                    <a:pt x="42062" y="5715"/>
                  </a:cubicBezTo>
                  <a:cubicBezTo>
                    <a:pt x="42062" y="5258"/>
                    <a:pt x="41834" y="5029"/>
                    <a:pt x="41834" y="4572"/>
                  </a:cubicBezTo>
                  <a:cubicBezTo>
                    <a:pt x="41834" y="4572"/>
                    <a:pt x="41834" y="4343"/>
                    <a:pt x="41834" y="4343"/>
                  </a:cubicBezTo>
                  <a:cubicBezTo>
                    <a:pt x="41834" y="4115"/>
                    <a:pt x="41605" y="3658"/>
                    <a:pt x="41605" y="3429"/>
                  </a:cubicBezTo>
                  <a:cubicBezTo>
                    <a:pt x="41605" y="3429"/>
                    <a:pt x="41605" y="3429"/>
                    <a:pt x="41605" y="3200"/>
                  </a:cubicBezTo>
                  <a:cubicBezTo>
                    <a:pt x="41377" y="2972"/>
                    <a:pt x="41377" y="2743"/>
                    <a:pt x="41148" y="2515"/>
                  </a:cubicBezTo>
                  <a:cubicBezTo>
                    <a:pt x="41148" y="2515"/>
                    <a:pt x="41148" y="2515"/>
                    <a:pt x="41148" y="2286"/>
                  </a:cubicBezTo>
                  <a:cubicBezTo>
                    <a:pt x="40919" y="2057"/>
                    <a:pt x="40919" y="1829"/>
                    <a:pt x="40691" y="1600"/>
                  </a:cubicBezTo>
                  <a:cubicBezTo>
                    <a:pt x="40691" y="1600"/>
                    <a:pt x="40691" y="1600"/>
                    <a:pt x="40691" y="1600"/>
                  </a:cubicBezTo>
                  <a:cubicBezTo>
                    <a:pt x="40462" y="1372"/>
                    <a:pt x="40462" y="1372"/>
                    <a:pt x="40234" y="1143"/>
                  </a:cubicBezTo>
                  <a:cubicBezTo>
                    <a:pt x="40234" y="1143"/>
                    <a:pt x="40234" y="1143"/>
                    <a:pt x="40005" y="1143"/>
                  </a:cubicBezTo>
                  <a:cubicBezTo>
                    <a:pt x="39776" y="914"/>
                    <a:pt x="39548" y="914"/>
                    <a:pt x="39319" y="686"/>
                  </a:cubicBezTo>
                  <a:cubicBezTo>
                    <a:pt x="39319" y="686"/>
                    <a:pt x="39319" y="686"/>
                    <a:pt x="39091" y="686"/>
                  </a:cubicBezTo>
                  <a:cubicBezTo>
                    <a:pt x="38862" y="686"/>
                    <a:pt x="38633" y="457"/>
                    <a:pt x="38405" y="457"/>
                  </a:cubicBezTo>
                  <a:cubicBezTo>
                    <a:pt x="38405" y="457"/>
                    <a:pt x="38405" y="457"/>
                    <a:pt x="38176" y="457"/>
                  </a:cubicBezTo>
                  <a:cubicBezTo>
                    <a:pt x="37948" y="457"/>
                    <a:pt x="37719" y="229"/>
                    <a:pt x="37490" y="229"/>
                  </a:cubicBezTo>
                  <a:cubicBezTo>
                    <a:pt x="37490" y="229"/>
                    <a:pt x="37262" y="229"/>
                    <a:pt x="37262" y="229"/>
                  </a:cubicBezTo>
                  <a:cubicBezTo>
                    <a:pt x="37033" y="229"/>
                    <a:pt x="36805" y="229"/>
                    <a:pt x="36576" y="0"/>
                  </a:cubicBezTo>
                  <a:cubicBezTo>
                    <a:pt x="36576" y="0"/>
                    <a:pt x="36576" y="0"/>
                    <a:pt x="36347" y="0"/>
                  </a:cubicBezTo>
                  <a:cubicBezTo>
                    <a:pt x="36119" y="0"/>
                    <a:pt x="35890" y="0"/>
                    <a:pt x="35662" y="0"/>
                  </a:cubicBezTo>
                  <a:cubicBezTo>
                    <a:pt x="35662" y="0"/>
                    <a:pt x="35433" y="0"/>
                    <a:pt x="35433" y="0"/>
                  </a:cubicBezTo>
                  <a:cubicBezTo>
                    <a:pt x="35204" y="0"/>
                    <a:pt x="34976" y="0"/>
                    <a:pt x="34747" y="0"/>
                  </a:cubicBezTo>
                  <a:cubicBezTo>
                    <a:pt x="34747" y="0"/>
                    <a:pt x="34519" y="0"/>
                    <a:pt x="34519" y="0"/>
                  </a:cubicBezTo>
                  <a:cubicBezTo>
                    <a:pt x="34290" y="0"/>
                    <a:pt x="34061" y="0"/>
                    <a:pt x="33604" y="0"/>
                  </a:cubicBezTo>
                  <a:cubicBezTo>
                    <a:pt x="33376" y="0"/>
                    <a:pt x="33376" y="0"/>
                    <a:pt x="33147" y="0"/>
                  </a:cubicBezTo>
                  <a:cubicBezTo>
                    <a:pt x="33147" y="0"/>
                    <a:pt x="32918" y="0"/>
                    <a:pt x="32918" y="0"/>
                  </a:cubicBezTo>
                  <a:cubicBezTo>
                    <a:pt x="32461" y="0"/>
                    <a:pt x="32004" y="0"/>
                    <a:pt x="31547" y="0"/>
                  </a:cubicBezTo>
                  <a:cubicBezTo>
                    <a:pt x="21946" y="10287"/>
                    <a:pt x="11430" y="18974"/>
                    <a:pt x="0" y="26289"/>
                  </a:cubicBezTo>
                  <a:cubicBezTo>
                    <a:pt x="686" y="26975"/>
                    <a:pt x="1372" y="27661"/>
                    <a:pt x="2286" y="28118"/>
                  </a:cubicBezTo>
                  <a:cubicBezTo>
                    <a:pt x="2286" y="28118"/>
                    <a:pt x="2286" y="28118"/>
                    <a:pt x="2286" y="28118"/>
                  </a:cubicBezTo>
                  <a:cubicBezTo>
                    <a:pt x="2743" y="28346"/>
                    <a:pt x="3200" y="28575"/>
                    <a:pt x="3658" y="28804"/>
                  </a:cubicBezTo>
                  <a:cubicBezTo>
                    <a:pt x="3658" y="28804"/>
                    <a:pt x="3658" y="28804"/>
                    <a:pt x="3658" y="28804"/>
                  </a:cubicBezTo>
                  <a:cubicBezTo>
                    <a:pt x="4115" y="29032"/>
                    <a:pt x="4572" y="29261"/>
                    <a:pt x="5029" y="29261"/>
                  </a:cubicBezTo>
                  <a:cubicBezTo>
                    <a:pt x="5029" y="29261"/>
                    <a:pt x="5029" y="29261"/>
                    <a:pt x="5029" y="29261"/>
                  </a:cubicBezTo>
                  <a:cubicBezTo>
                    <a:pt x="5486" y="29489"/>
                    <a:pt x="5944" y="29489"/>
                    <a:pt x="6401" y="29718"/>
                  </a:cubicBezTo>
                  <a:cubicBezTo>
                    <a:pt x="6401" y="29718"/>
                    <a:pt x="6629" y="29718"/>
                    <a:pt x="6629" y="29718"/>
                  </a:cubicBezTo>
                  <a:cubicBezTo>
                    <a:pt x="7087" y="29718"/>
                    <a:pt x="7544" y="29947"/>
                    <a:pt x="8230" y="29947"/>
                  </a:cubicBezTo>
                  <a:cubicBezTo>
                    <a:pt x="8230" y="29947"/>
                    <a:pt x="8230" y="29947"/>
                    <a:pt x="8230" y="29947"/>
                  </a:cubicBezTo>
                  <a:cubicBezTo>
                    <a:pt x="8687" y="29947"/>
                    <a:pt x="9373" y="29947"/>
                    <a:pt x="9830" y="29947"/>
                  </a:cubicBezTo>
                  <a:cubicBezTo>
                    <a:pt x="10058" y="29947"/>
                    <a:pt x="10058" y="29947"/>
                    <a:pt x="10287" y="29947"/>
                  </a:cubicBezTo>
                  <a:cubicBezTo>
                    <a:pt x="10973" y="29947"/>
                    <a:pt x="11430" y="29947"/>
                    <a:pt x="12116" y="29947"/>
                  </a:cubicBezTo>
                  <a:cubicBezTo>
                    <a:pt x="15773" y="29718"/>
                    <a:pt x="28575" y="30175"/>
                    <a:pt x="32233" y="29718"/>
                  </a:cubicBezTo>
                  <a:cubicBezTo>
                    <a:pt x="43663" y="27661"/>
                    <a:pt x="41834" y="22631"/>
                    <a:pt x="42291" y="8915"/>
                  </a:cubicBezTo>
                  <a:cubicBezTo>
                    <a:pt x="42291" y="8458"/>
                    <a:pt x="42291" y="7772"/>
                    <a:pt x="42291" y="7315"/>
                  </a:cubicBezTo>
                  <a:cubicBezTo>
                    <a:pt x="42291" y="7315"/>
                    <a:pt x="42291" y="7315"/>
                    <a:pt x="42291" y="7087"/>
                  </a:cubicBezTo>
                  <a:close/>
                </a:path>
              </a:pathLst>
            </a:custGeom>
            <a:solidFill>
              <a:srgbClr val="FFFFFF"/>
            </a:solidFill>
            <a:ln w="2286" cap="flat">
              <a:noFill/>
              <a:prstDash val="solid"/>
              <a:miter/>
            </a:ln>
          </p:spPr>
          <p:txBody>
            <a:bodyPr rtlCol="0" anchor="ctr"/>
            <a:lstStyle/>
            <a:p>
              <a:endParaRPr lang="en-US"/>
            </a:p>
          </p:txBody>
        </p:sp>
        <p:sp>
          <p:nvSpPr>
            <p:cNvPr id="152" name="Freeform 1714">
              <a:extLst>
                <a:ext uri="{FF2B5EF4-FFF2-40B4-BE49-F238E27FC236}">
                  <a16:creationId xmlns:a16="http://schemas.microsoft.com/office/drawing/2014/main" id="{D1D8D9BB-EB4E-82EC-8CD2-7AD02B6C2765}"/>
                </a:ext>
              </a:extLst>
            </p:cNvPr>
            <p:cNvSpPr/>
            <p:nvPr/>
          </p:nvSpPr>
          <p:spPr>
            <a:xfrm>
              <a:off x="3906474" y="2370773"/>
              <a:ext cx="93192" cy="93794"/>
            </a:xfrm>
            <a:custGeom>
              <a:avLst/>
              <a:gdLst>
                <a:gd name="connsiteX0" fmla="*/ 65274 w 93192"/>
                <a:gd name="connsiteY0" fmla="*/ 2094 h 93794"/>
                <a:gd name="connsiteX1" fmla="*/ 17040 w 93192"/>
                <a:gd name="connsiteY1" fmla="*/ 1409 h 93794"/>
                <a:gd name="connsiteX2" fmla="*/ 1038 w 93192"/>
                <a:gd name="connsiteY2" fmla="*/ 35699 h 93794"/>
                <a:gd name="connsiteX3" fmla="*/ 2409 w 93192"/>
                <a:gd name="connsiteY3" fmla="*/ 50786 h 93794"/>
                <a:gd name="connsiteX4" fmla="*/ 51558 w 93192"/>
                <a:gd name="connsiteY4" fmla="*/ 93534 h 93794"/>
                <a:gd name="connsiteX5" fmla="*/ 66875 w 93192"/>
                <a:gd name="connsiteY5" fmla="*/ 93534 h 93794"/>
                <a:gd name="connsiteX6" fmla="*/ 90649 w 93192"/>
                <a:gd name="connsiteY6" fmla="*/ 73189 h 93794"/>
                <a:gd name="connsiteX7" fmla="*/ 93164 w 93192"/>
                <a:gd name="connsiteY7" fmla="*/ 29755 h 93794"/>
                <a:gd name="connsiteX8" fmla="*/ 65274 w 93192"/>
                <a:gd name="connsiteY8" fmla="*/ 2094 h 93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3192" h="93794">
                  <a:moveTo>
                    <a:pt x="65274" y="2094"/>
                  </a:moveTo>
                  <a:cubicBezTo>
                    <a:pt x="51787" y="3009"/>
                    <a:pt x="30756" y="-2478"/>
                    <a:pt x="17040" y="1409"/>
                  </a:cubicBezTo>
                  <a:cubicBezTo>
                    <a:pt x="-4906" y="7809"/>
                    <a:pt x="352" y="13753"/>
                    <a:pt x="1038" y="35699"/>
                  </a:cubicBezTo>
                  <a:cubicBezTo>
                    <a:pt x="1266" y="40728"/>
                    <a:pt x="1724" y="45757"/>
                    <a:pt x="2409" y="50786"/>
                  </a:cubicBezTo>
                  <a:cubicBezTo>
                    <a:pt x="7210" y="90334"/>
                    <a:pt x="12468" y="95135"/>
                    <a:pt x="51558" y="93534"/>
                  </a:cubicBezTo>
                  <a:cubicBezTo>
                    <a:pt x="56588" y="93534"/>
                    <a:pt x="61617" y="93534"/>
                    <a:pt x="66875" y="93534"/>
                  </a:cubicBezTo>
                  <a:cubicBezTo>
                    <a:pt x="85391" y="93306"/>
                    <a:pt x="88820" y="90791"/>
                    <a:pt x="90649" y="73189"/>
                  </a:cubicBezTo>
                  <a:cubicBezTo>
                    <a:pt x="92249" y="58787"/>
                    <a:pt x="93392" y="44385"/>
                    <a:pt x="93164" y="29755"/>
                  </a:cubicBezTo>
                  <a:cubicBezTo>
                    <a:pt x="93392" y="10324"/>
                    <a:pt x="83791" y="723"/>
                    <a:pt x="65274" y="2094"/>
                  </a:cubicBezTo>
                  <a:close/>
                </a:path>
              </a:pathLst>
            </a:custGeom>
            <a:solidFill>
              <a:srgbClr val="FFFFFF"/>
            </a:solidFill>
            <a:ln w="2286" cap="flat">
              <a:noFill/>
              <a:prstDash val="solid"/>
              <a:miter/>
            </a:ln>
          </p:spPr>
          <p:txBody>
            <a:bodyPr rtlCol="0" anchor="ctr"/>
            <a:lstStyle/>
            <a:p>
              <a:endParaRPr lang="en-US"/>
            </a:p>
          </p:txBody>
        </p:sp>
        <p:sp>
          <p:nvSpPr>
            <p:cNvPr id="153" name="Freeform 1715">
              <a:extLst>
                <a:ext uri="{FF2B5EF4-FFF2-40B4-BE49-F238E27FC236}">
                  <a16:creationId xmlns:a16="http://schemas.microsoft.com/office/drawing/2014/main" id="{604E8B0B-0914-B4B9-5EE6-2A9D6A98D306}"/>
                </a:ext>
              </a:extLst>
            </p:cNvPr>
            <p:cNvSpPr/>
            <p:nvPr/>
          </p:nvSpPr>
          <p:spPr>
            <a:xfrm>
              <a:off x="3741812" y="1704441"/>
              <a:ext cx="75676" cy="847684"/>
            </a:xfrm>
            <a:custGeom>
              <a:avLst/>
              <a:gdLst>
                <a:gd name="connsiteX0" fmla="*/ 66259 w 75676"/>
                <a:gd name="connsiteY0" fmla="*/ 711175 h 847684"/>
                <a:gd name="connsiteX1" fmla="*/ 37684 w 75676"/>
                <a:gd name="connsiteY1" fmla="*/ 376276 h 847684"/>
                <a:gd name="connsiteX2" fmla="*/ 24882 w 75676"/>
                <a:gd name="connsiteY2" fmla="*/ 193396 h 847684"/>
                <a:gd name="connsiteX3" fmla="*/ 15281 w 75676"/>
                <a:gd name="connsiteY3" fmla="*/ 73838 h 847684"/>
                <a:gd name="connsiteX4" fmla="*/ 15281 w 75676"/>
                <a:gd name="connsiteY4" fmla="*/ 0 h 847684"/>
                <a:gd name="connsiteX5" fmla="*/ 12766 w 75676"/>
                <a:gd name="connsiteY5" fmla="*/ 1372 h 847684"/>
                <a:gd name="connsiteX6" fmla="*/ 12538 w 75676"/>
                <a:gd name="connsiteY6" fmla="*/ 1372 h 847684"/>
                <a:gd name="connsiteX7" fmla="*/ 10252 w 75676"/>
                <a:gd name="connsiteY7" fmla="*/ 2743 h 847684"/>
                <a:gd name="connsiteX8" fmla="*/ 10252 w 75676"/>
                <a:gd name="connsiteY8" fmla="*/ 2743 h 847684"/>
                <a:gd name="connsiteX9" fmla="*/ 10937 w 75676"/>
                <a:gd name="connsiteY9" fmla="*/ 28575 h 847684"/>
                <a:gd name="connsiteX10" fmla="*/ 5908 w 75676"/>
                <a:gd name="connsiteY10" fmla="*/ 59207 h 847684"/>
                <a:gd name="connsiteX11" fmla="*/ 4765 w 75676"/>
                <a:gd name="connsiteY11" fmla="*/ 281864 h 847684"/>
                <a:gd name="connsiteX12" fmla="*/ 11395 w 75676"/>
                <a:gd name="connsiteY12" fmla="*/ 383591 h 847684"/>
                <a:gd name="connsiteX13" fmla="*/ 14138 w 75676"/>
                <a:gd name="connsiteY13" fmla="*/ 487832 h 847684"/>
                <a:gd name="connsiteX14" fmla="*/ 15509 w 75676"/>
                <a:gd name="connsiteY14" fmla="*/ 659054 h 847684"/>
                <a:gd name="connsiteX15" fmla="*/ 13452 w 75676"/>
                <a:gd name="connsiteY15" fmla="*/ 715518 h 847684"/>
                <a:gd name="connsiteX16" fmla="*/ 7508 w 75676"/>
                <a:gd name="connsiteY16" fmla="*/ 748665 h 847684"/>
                <a:gd name="connsiteX17" fmla="*/ 7508 w 75676"/>
                <a:gd name="connsiteY17" fmla="*/ 748894 h 847684"/>
                <a:gd name="connsiteX18" fmla="*/ 18481 w 75676"/>
                <a:gd name="connsiteY18" fmla="*/ 813816 h 847684"/>
                <a:gd name="connsiteX19" fmla="*/ 18710 w 75676"/>
                <a:gd name="connsiteY19" fmla="*/ 815645 h 847684"/>
                <a:gd name="connsiteX20" fmla="*/ 20539 w 75676"/>
                <a:gd name="connsiteY20" fmla="*/ 825246 h 847684"/>
                <a:gd name="connsiteX21" fmla="*/ 45227 w 75676"/>
                <a:gd name="connsiteY21" fmla="*/ 847420 h 847684"/>
                <a:gd name="connsiteX22" fmla="*/ 58258 w 75676"/>
                <a:gd name="connsiteY22" fmla="*/ 847420 h 847684"/>
                <a:gd name="connsiteX23" fmla="*/ 75174 w 75676"/>
                <a:gd name="connsiteY23" fmla="*/ 828446 h 847684"/>
                <a:gd name="connsiteX24" fmla="*/ 66259 w 75676"/>
                <a:gd name="connsiteY24" fmla="*/ 711175 h 847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75676" h="847684">
                  <a:moveTo>
                    <a:pt x="66259" y="711175"/>
                  </a:moveTo>
                  <a:cubicBezTo>
                    <a:pt x="62372" y="666140"/>
                    <a:pt x="43399" y="443027"/>
                    <a:pt x="37684" y="376276"/>
                  </a:cubicBezTo>
                  <a:cubicBezTo>
                    <a:pt x="32426" y="315468"/>
                    <a:pt x="30597" y="254203"/>
                    <a:pt x="24882" y="193396"/>
                  </a:cubicBezTo>
                  <a:cubicBezTo>
                    <a:pt x="20996" y="153619"/>
                    <a:pt x="14824" y="114071"/>
                    <a:pt x="15281" y="73838"/>
                  </a:cubicBezTo>
                  <a:cubicBezTo>
                    <a:pt x="15509" y="50521"/>
                    <a:pt x="15281" y="27432"/>
                    <a:pt x="15281" y="0"/>
                  </a:cubicBezTo>
                  <a:cubicBezTo>
                    <a:pt x="14366" y="457"/>
                    <a:pt x="13452" y="914"/>
                    <a:pt x="12766" y="1372"/>
                  </a:cubicBezTo>
                  <a:cubicBezTo>
                    <a:pt x="12766" y="1372"/>
                    <a:pt x="12766" y="1372"/>
                    <a:pt x="12538" y="1372"/>
                  </a:cubicBezTo>
                  <a:cubicBezTo>
                    <a:pt x="11852" y="1829"/>
                    <a:pt x="10937" y="2286"/>
                    <a:pt x="10252" y="2743"/>
                  </a:cubicBezTo>
                  <a:cubicBezTo>
                    <a:pt x="10252" y="2743"/>
                    <a:pt x="10252" y="2743"/>
                    <a:pt x="10252" y="2743"/>
                  </a:cubicBezTo>
                  <a:cubicBezTo>
                    <a:pt x="12766" y="10973"/>
                    <a:pt x="12538" y="19660"/>
                    <a:pt x="10937" y="28575"/>
                  </a:cubicBezTo>
                  <a:cubicBezTo>
                    <a:pt x="9109" y="38633"/>
                    <a:pt x="7280" y="48920"/>
                    <a:pt x="5908" y="59207"/>
                  </a:cubicBezTo>
                  <a:cubicBezTo>
                    <a:pt x="-3236" y="133274"/>
                    <a:pt x="-264" y="207797"/>
                    <a:pt x="4765" y="281864"/>
                  </a:cubicBezTo>
                  <a:cubicBezTo>
                    <a:pt x="7051" y="315697"/>
                    <a:pt x="10023" y="349529"/>
                    <a:pt x="11395" y="383591"/>
                  </a:cubicBezTo>
                  <a:cubicBezTo>
                    <a:pt x="12995" y="418338"/>
                    <a:pt x="13681" y="453085"/>
                    <a:pt x="14138" y="487832"/>
                  </a:cubicBezTo>
                  <a:cubicBezTo>
                    <a:pt x="14824" y="544982"/>
                    <a:pt x="14595" y="602132"/>
                    <a:pt x="15509" y="659054"/>
                  </a:cubicBezTo>
                  <a:cubicBezTo>
                    <a:pt x="15738" y="678028"/>
                    <a:pt x="15738" y="696773"/>
                    <a:pt x="13452" y="715518"/>
                  </a:cubicBezTo>
                  <a:cubicBezTo>
                    <a:pt x="12080" y="726948"/>
                    <a:pt x="10252" y="737921"/>
                    <a:pt x="7508" y="748665"/>
                  </a:cubicBezTo>
                  <a:cubicBezTo>
                    <a:pt x="7508" y="748665"/>
                    <a:pt x="7508" y="748894"/>
                    <a:pt x="7508" y="748894"/>
                  </a:cubicBezTo>
                  <a:cubicBezTo>
                    <a:pt x="11395" y="770382"/>
                    <a:pt x="14824" y="792099"/>
                    <a:pt x="18481" y="813816"/>
                  </a:cubicBezTo>
                  <a:cubicBezTo>
                    <a:pt x="18481" y="814502"/>
                    <a:pt x="18710" y="814959"/>
                    <a:pt x="18710" y="815645"/>
                  </a:cubicBezTo>
                  <a:cubicBezTo>
                    <a:pt x="19396" y="818845"/>
                    <a:pt x="19853" y="822046"/>
                    <a:pt x="20539" y="825246"/>
                  </a:cubicBezTo>
                  <a:cubicBezTo>
                    <a:pt x="23739" y="841705"/>
                    <a:pt x="29225" y="846277"/>
                    <a:pt x="45227" y="847420"/>
                  </a:cubicBezTo>
                  <a:cubicBezTo>
                    <a:pt x="49571" y="847877"/>
                    <a:pt x="53914" y="847649"/>
                    <a:pt x="58258" y="847420"/>
                  </a:cubicBezTo>
                  <a:cubicBezTo>
                    <a:pt x="76317" y="846506"/>
                    <a:pt x="76546" y="846049"/>
                    <a:pt x="75174" y="828446"/>
                  </a:cubicBezTo>
                  <a:cubicBezTo>
                    <a:pt x="72202" y="789584"/>
                    <a:pt x="69459" y="750494"/>
                    <a:pt x="66259" y="711175"/>
                  </a:cubicBezTo>
                  <a:close/>
                </a:path>
              </a:pathLst>
            </a:custGeom>
            <a:solidFill>
              <a:srgbClr val="FFFFFF"/>
            </a:solidFill>
            <a:ln w="2286" cap="flat">
              <a:noFill/>
              <a:prstDash val="solid"/>
              <a:miter/>
            </a:ln>
          </p:spPr>
          <p:txBody>
            <a:bodyPr rtlCol="0" anchor="ctr"/>
            <a:lstStyle/>
            <a:p>
              <a:endParaRPr lang="en-US"/>
            </a:p>
          </p:txBody>
        </p:sp>
        <p:sp>
          <p:nvSpPr>
            <p:cNvPr id="154" name="Freeform 1716">
              <a:extLst>
                <a:ext uri="{FF2B5EF4-FFF2-40B4-BE49-F238E27FC236}">
                  <a16:creationId xmlns:a16="http://schemas.microsoft.com/office/drawing/2014/main" id="{B2A1AABB-7623-47D1-8F2F-5D259B1B56D5}"/>
                </a:ext>
              </a:extLst>
            </p:cNvPr>
            <p:cNvSpPr/>
            <p:nvPr/>
          </p:nvSpPr>
          <p:spPr>
            <a:xfrm>
              <a:off x="3898342" y="2005037"/>
              <a:ext cx="100521" cy="98808"/>
            </a:xfrm>
            <a:custGeom>
              <a:avLst/>
              <a:gdLst>
                <a:gd name="connsiteX0" fmla="*/ 60833 w 100521"/>
                <a:gd name="connsiteY0" fmla="*/ 1156 h 98808"/>
                <a:gd name="connsiteX1" fmla="*/ 48717 w 100521"/>
                <a:gd name="connsiteY1" fmla="*/ 1156 h 98808"/>
                <a:gd name="connsiteX2" fmla="*/ 24028 w 100521"/>
                <a:gd name="connsiteY2" fmla="*/ 13 h 98808"/>
                <a:gd name="connsiteX3" fmla="*/ 2082 w 100521"/>
                <a:gd name="connsiteY3" fmla="*/ 17844 h 98808"/>
                <a:gd name="connsiteX4" fmla="*/ 5283 w 100521"/>
                <a:gd name="connsiteY4" fmla="*/ 80251 h 98808"/>
                <a:gd name="connsiteX5" fmla="*/ 29743 w 100521"/>
                <a:gd name="connsiteY5" fmla="*/ 98768 h 98808"/>
                <a:gd name="connsiteX6" fmla="*/ 88265 w 100521"/>
                <a:gd name="connsiteY6" fmla="*/ 95568 h 98808"/>
                <a:gd name="connsiteX7" fmla="*/ 100380 w 100521"/>
                <a:gd name="connsiteY7" fmla="*/ 85052 h 98808"/>
                <a:gd name="connsiteX8" fmla="*/ 98780 w 100521"/>
                <a:gd name="connsiteY8" fmla="*/ 30645 h 98808"/>
                <a:gd name="connsiteX9" fmla="*/ 60833 w 100521"/>
                <a:gd name="connsiteY9" fmla="*/ 1156 h 988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0521" h="98808">
                  <a:moveTo>
                    <a:pt x="60833" y="1156"/>
                  </a:moveTo>
                  <a:cubicBezTo>
                    <a:pt x="56489" y="927"/>
                    <a:pt x="52146" y="1156"/>
                    <a:pt x="48717" y="1156"/>
                  </a:cubicBezTo>
                  <a:cubicBezTo>
                    <a:pt x="39801" y="699"/>
                    <a:pt x="32029" y="13"/>
                    <a:pt x="24028" y="13"/>
                  </a:cubicBezTo>
                  <a:cubicBezTo>
                    <a:pt x="8712" y="-216"/>
                    <a:pt x="5054" y="2527"/>
                    <a:pt x="2082" y="17844"/>
                  </a:cubicBezTo>
                  <a:cubicBezTo>
                    <a:pt x="-1804" y="38875"/>
                    <a:pt x="25" y="59677"/>
                    <a:pt x="5283" y="80251"/>
                  </a:cubicBezTo>
                  <a:cubicBezTo>
                    <a:pt x="9169" y="96025"/>
                    <a:pt x="12827" y="99225"/>
                    <a:pt x="29743" y="98768"/>
                  </a:cubicBezTo>
                  <a:cubicBezTo>
                    <a:pt x="49174" y="98539"/>
                    <a:pt x="68605" y="96482"/>
                    <a:pt x="88265" y="95568"/>
                  </a:cubicBezTo>
                  <a:cubicBezTo>
                    <a:pt x="95351" y="95110"/>
                    <a:pt x="100380" y="92367"/>
                    <a:pt x="100380" y="85052"/>
                  </a:cubicBezTo>
                  <a:cubicBezTo>
                    <a:pt x="100838" y="69050"/>
                    <a:pt x="100152" y="46419"/>
                    <a:pt x="98780" y="30645"/>
                  </a:cubicBezTo>
                  <a:cubicBezTo>
                    <a:pt x="96494" y="2070"/>
                    <a:pt x="89408" y="1842"/>
                    <a:pt x="60833" y="1156"/>
                  </a:cubicBezTo>
                  <a:close/>
                </a:path>
              </a:pathLst>
            </a:custGeom>
            <a:solidFill>
              <a:srgbClr val="FFFFFF"/>
            </a:solidFill>
            <a:ln w="2286" cap="flat">
              <a:noFill/>
              <a:prstDash val="solid"/>
              <a:miter/>
            </a:ln>
          </p:spPr>
          <p:txBody>
            <a:bodyPr rtlCol="0" anchor="ctr"/>
            <a:lstStyle/>
            <a:p>
              <a:endParaRPr lang="en-US"/>
            </a:p>
          </p:txBody>
        </p:sp>
        <p:sp>
          <p:nvSpPr>
            <p:cNvPr id="155" name="Freeform 1717">
              <a:extLst>
                <a:ext uri="{FF2B5EF4-FFF2-40B4-BE49-F238E27FC236}">
                  <a16:creationId xmlns:a16="http://schemas.microsoft.com/office/drawing/2014/main" id="{D01724B1-DD42-7E3E-0174-4875C064601C}"/>
                </a:ext>
              </a:extLst>
            </p:cNvPr>
            <p:cNvSpPr/>
            <p:nvPr/>
          </p:nvSpPr>
          <p:spPr>
            <a:xfrm>
              <a:off x="3893567" y="1793824"/>
              <a:ext cx="534466" cy="137178"/>
            </a:xfrm>
            <a:custGeom>
              <a:avLst/>
              <a:gdLst>
                <a:gd name="connsiteX0" fmla="*/ 511150 w 534466"/>
                <a:gd name="connsiteY0" fmla="*/ 33147 h 137178"/>
                <a:gd name="connsiteX1" fmla="*/ 511378 w 534466"/>
                <a:gd name="connsiteY1" fmla="*/ 33833 h 137178"/>
                <a:gd name="connsiteX2" fmla="*/ 511607 w 534466"/>
                <a:gd name="connsiteY2" fmla="*/ 35204 h 137178"/>
                <a:gd name="connsiteX3" fmla="*/ 511607 w 534466"/>
                <a:gd name="connsiteY3" fmla="*/ 35890 h 137178"/>
                <a:gd name="connsiteX4" fmla="*/ 511607 w 534466"/>
                <a:gd name="connsiteY4" fmla="*/ 36805 h 137178"/>
                <a:gd name="connsiteX5" fmla="*/ 511607 w 534466"/>
                <a:gd name="connsiteY5" fmla="*/ 37490 h 137178"/>
                <a:gd name="connsiteX6" fmla="*/ 511607 w 534466"/>
                <a:gd name="connsiteY6" fmla="*/ 39091 h 137178"/>
                <a:gd name="connsiteX7" fmla="*/ 511607 w 534466"/>
                <a:gd name="connsiteY7" fmla="*/ 39776 h 137178"/>
                <a:gd name="connsiteX8" fmla="*/ 511607 w 534466"/>
                <a:gd name="connsiteY8" fmla="*/ 40691 h 137178"/>
                <a:gd name="connsiteX9" fmla="*/ 511607 w 534466"/>
                <a:gd name="connsiteY9" fmla="*/ 41834 h 137178"/>
                <a:gd name="connsiteX10" fmla="*/ 511607 w 534466"/>
                <a:gd name="connsiteY10" fmla="*/ 43434 h 137178"/>
                <a:gd name="connsiteX11" fmla="*/ 511607 w 534466"/>
                <a:gd name="connsiteY11" fmla="*/ 44348 h 137178"/>
                <a:gd name="connsiteX12" fmla="*/ 511607 w 534466"/>
                <a:gd name="connsiteY12" fmla="*/ 45263 h 137178"/>
                <a:gd name="connsiteX13" fmla="*/ 511607 w 534466"/>
                <a:gd name="connsiteY13" fmla="*/ 46863 h 137178"/>
                <a:gd name="connsiteX14" fmla="*/ 511607 w 534466"/>
                <a:gd name="connsiteY14" fmla="*/ 48006 h 137178"/>
                <a:gd name="connsiteX15" fmla="*/ 511607 w 534466"/>
                <a:gd name="connsiteY15" fmla="*/ 49378 h 137178"/>
                <a:gd name="connsiteX16" fmla="*/ 511607 w 534466"/>
                <a:gd name="connsiteY16" fmla="*/ 50292 h 137178"/>
                <a:gd name="connsiteX17" fmla="*/ 511378 w 534466"/>
                <a:gd name="connsiteY17" fmla="*/ 52578 h 137178"/>
                <a:gd name="connsiteX18" fmla="*/ 511378 w 534466"/>
                <a:gd name="connsiteY18" fmla="*/ 53264 h 137178"/>
                <a:gd name="connsiteX19" fmla="*/ 511150 w 534466"/>
                <a:gd name="connsiteY19" fmla="*/ 55321 h 137178"/>
                <a:gd name="connsiteX20" fmla="*/ 511150 w 534466"/>
                <a:gd name="connsiteY20" fmla="*/ 56236 h 137178"/>
                <a:gd name="connsiteX21" fmla="*/ 510921 w 534466"/>
                <a:gd name="connsiteY21" fmla="*/ 58979 h 137178"/>
                <a:gd name="connsiteX22" fmla="*/ 501777 w 534466"/>
                <a:gd name="connsiteY22" fmla="*/ 114071 h 137178"/>
                <a:gd name="connsiteX23" fmla="*/ 456057 w 534466"/>
                <a:gd name="connsiteY23" fmla="*/ 115672 h 137178"/>
                <a:gd name="connsiteX24" fmla="*/ 454457 w 534466"/>
                <a:gd name="connsiteY24" fmla="*/ 115443 h 137178"/>
                <a:gd name="connsiteX25" fmla="*/ 454000 w 534466"/>
                <a:gd name="connsiteY25" fmla="*/ 115443 h 137178"/>
                <a:gd name="connsiteX26" fmla="*/ 453085 w 534466"/>
                <a:gd name="connsiteY26" fmla="*/ 115214 h 137178"/>
                <a:gd name="connsiteX27" fmla="*/ 452399 w 534466"/>
                <a:gd name="connsiteY27" fmla="*/ 114986 h 137178"/>
                <a:gd name="connsiteX28" fmla="*/ 451485 w 534466"/>
                <a:gd name="connsiteY28" fmla="*/ 114757 h 137178"/>
                <a:gd name="connsiteX29" fmla="*/ 450799 w 534466"/>
                <a:gd name="connsiteY29" fmla="*/ 114529 h 137178"/>
                <a:gd name="connsiteX30" fmla="*/ 450113 w 534466"/>
                <a:gd name="connsiteY30" fmla="*/ 114300 h 137178"/>
                <a:gd name="connsiteX31" fmla="*/ 448970 w 534466"/>
                <a:gd name="connsiteY31" fmla="*/ 113843 h 137178"/>
                <a:gd name="connsiteX32" fmla="*/ 448513 w 534466"/>
                <a:gd name="connsiteY32" fmla="*/ 113614 h 137178"/>
                <a:gd name="connsiteX33" fmla="*/ 447827 w 534466"/>
                <a:gd name="connsiteY33" fmla="*/ 113386 h 137178"/>
                <a:gd name="connsiteX34" fmla="*/ 447599 w 534466"/>
                <a:gd name="connsiteY34" fmla="*/ 113157 h 137178"/>
                <a:gd name="connsiteX35" fmla="*/ 446913 w 534466"/>
                <a:gd name="connsiteY35" fmla="*/ 112700 h 137178"/>
                <a:gd name="connsiteX36" fmla="*/ 446913 w 534466"/>
                <a:gd name="connsiteY36" fmla="*/ 112700 h 137178"/>
                <a:gd name="connsiteX37" fmla="*/ 444627 w 534466"/>
                <a:gd name="connsiteY37" fmla="*/ 110871 h 137178"/>
                <a:gd name="connsiteX38" fmla="*/ 444627 w 534466"/>
                <a:gd name="connsiteY38" fmla="*/ 110871 h 137178"/>
                <a:gd name="connsiteX39" fmla="*/ 442112 w 534466"/>
                <a:gd name="connsiteY39" fmla="*/ 105842 h 137178"/>
                <a:gd name="connsiteX40" fmla="*/ 442112 w 534466"/>
                <a:gd name="connsiteY40" fmla="*/ 105842 h 137178"/>
                <a:gd name="connsiteX41" fmla="*/ 219913 w 534466"/>
                <a:gd name="connsiteY41" fmla="*/ 133960 h 137178"/>
                <a:gd name="connsiteX42" fmla="*/ 152019 w 534466"/>
                <a:gd name="connsiteY42" fmla="*/ 132131 h 137178"/>
                <a:gd name="connsiteX43" fmla="*/ 91211 w 534466"/>
                <a:gd name="connsiteY43" fmla="*/ 130531 h 137178"/>
                <a:gd name="connsiteX44" fmla="*/ 0 w 534466"/>
                <a:gd name="connsiteY44" fmla="*/ 111328 h 137178"/>
                <a:gd name="connsiteX45" fmla="*/ 229 w 534466"/>
                <a:gd name="connsiteY45" fmla="*/ 112471 h 137178"/>
                <a:gd name="connsiteX46" fmla="*/ 457 w 534466"/>
                <a:gd name="connsiteY46" fmla="*/ 113157 h 137178"/>
                <a:gd name="connsiteX47" fmla="*/ 686 w 534466"/>
                <a:gd name="connsiteY47" fmla="*/ 114071 h 137178"/>
                <a:gd name="connsiteX48" fmla="*/ 914 w 534466"/>
                <a:gd name="connsiteY48" fmla="*/ 114757 h 137178"/>
                <a:gd name="connsiteX49" fmla="*/ 1143 w 534466"/>
                <a:gd name="connsiteY49" fmla="*/ 115672 h 137178"/>
                <a:gd name="connsiteX50" fmla="*/ 1372 w 534466"/>
                <a:gd name="connsiteY50" fmla="*/ 116357 h 137178"/>
                <a:gd name="connsiteX51" fmla="*/ 1600 w 534466"/>
                <a:gd name="connsiteY51" fmla="*/ 117272 h 137178"/>
                <a:gd name="connsiteX52" fmla="*/ 1829 w 534466"/>
                <a:gd name="connsiteY52" fmla="*/ 117958 h 137178"/>
                <a:gd name="connsiteX53" fmla="*/ 2057 w 534466"/>
                <a:gd name="connsiteY53" fmla="*/ 118872 h 137178"/>
                <a:gd name="connsiteX54" fmla="*/ 2286 w 534466"/>
                <a:gd name="connsiteY54" fmla="*/ 119558 h 137178"/>
                <a:gd name="connsiteX55" fmla="*/ 2743 w 534466"/>
                <a:gd name="connsiteY55" fmla="*/ 120244 h 137178"/>
                <a:gd name="connsiteX56" fmla="*/ 2972 w 534466"/>
                <a:gd name="connsiteY56" fmla="*/ 120929 h 137178"/>
                <a:gd name="connsiteX57" fmla="*/ 3429 w 534466"/>
                <a:gd name="connsiteY57" fmla="*/ 121615 h 137178"/>
                <a:gd name="connsiteX58" fmla="*/ 3658 w 534466"/>
                <a:gd name="connsiteY58" fmla="*/ 122301 h 137178"/>
                <a:gd name="connsiteX59" fmla="*/ 4115 w 534466"/>
                <a:gd name="connsiteY59" fmla="*/ 122987 h 137178"/>
                <a:gd name="connsiteX60" fmla="*/ 4572 w 534466"/>
                <a:gd name="connsiteY60" fmla="*/ 123444 h 137178"/>
                <a:gd name="connsiteX61" fmla="*/ 5029 w 534466"/>
                <a:gd name="connsiteY61" fmla="*/ 124130 h 137178"/>
                <a:gd name="connsiteX62" fmla="*/ 5486 w 534466"/>
                <a:gd name="connsiteY62" fmla="*/ 124587 h 137178"/>
                <a:gd name="connsiteX63" fmla="*/ 5944 w 534466"/>
                <a:gd name="connsiteY63" fmla="*/ 125273 h 137178"/>
                <a:gd name="connsiteX64" fmla="*/ 6401 w 534466"/>
                <a:gd name="connsiteY64" fmla="*/ 125730 h 137178"/>
                <a:gd name="connsiteX65" fmla="*/ 6858 w 534466"/>
                <a:gd name="connsiteY65" fmla="*/ 126187 h 137178"/>
                <a:gd name="connsiteX66" fmla="*/ 7315 w 534466"/>
                <a:gd name="connsiteY66" fmla="*/ 126644 h 137178"/>
                <a:gd name="connsiteX67" fmla="*/ 7772 w 534466"/>
                <a:gd name="connsiteY67" fmla="*/ 127102 h 137178"/>
                <a:gd name="connsiteX68" fmla="*/ 8230 w 534466"/>
                <a:gd name="connsiteY68" fmla="*/ 127559 h 137178"/>
                <a:gd name="connsiteX69" fmla="*/ 8687 w 534466"/>
                <a:gd name="connsiteY69" fmla="*/ 128016 h 137178"/>
                <a:gd name="connsiteX70" fmla="*/ 9144 w 534466"/>
                <a:gd name="connsiteY70" fmla="*/ 128473 h 137178"/>
                <a:gd name="connsiteX71" fmla="*/ 9601 w 534466"/>
                <a:gd name="connsiteY71" fmla="*/ 128930 h 137178"/>
                <a:gd name="connsiteX72" fmla="*/ 10058 w 534466"/>
                <a:gd name="connsiteY72" fmla="*/ 129388 h 137178"/>
                <a:gd name="connsiteX73" fmla="*/ 10516 w 534466"/>
                <a:gd name="connsiteY73" fmla="*/ 129845 h 137178"/>
                <a:gd name="connsiteX74" fmla="*/ 11430 w 534466"/>
                <a:gd name="connsiteY74" fmla="*/ 130302 h 137178"/>
                <a:gd name="connsiteX75" fmla="*/ 12116 w 534466"/>
                <a:gd name="connsiteY75" fmla="*/ 130759 h 137178"/>
                <a:gd name="connsiteX76" fmla="*/ 12802 w 534466"/>
                <a:gd name="connsiteY76" fmla="*/ 130988 h 137178"/>
                <a:gd name="connsiteX77" fmla="*/ 13259 w 534466"/>
                <a:gd name="connsiteY77" fmla="*/ 131216 h 137178"/>
                <a:gd name="connsiteX78" fmla="*/ 13945 w 534466"/>
                <a:gd name="connsiteY78" fmla="*/ 131445 h 137178"/>
                <a:gd name="connsiteX79" fmla="*/ 14630 w 534466"/>
                <a:gd name="connsiteY79" fmla="*/ 131674 h 137178"/>
                <a:gd name="connsiteX80" fmla="*/ 15316 w 534466"/>
                <a:gd name="connsiteY80" fmla="*/ 131902 h 137178"/>
                <a:gd name="connsiteX81" fmla="*/ 16002 w 534466"/>
                <a:gd name="connsiteY81" fmla="*/ 132131 h 137178"/>
                <a:gd name="connsiteX82" fmla="*/ 16688 w 534466"/>
                <a:gd name="connsiteY82" fmla="*/ 132359 h 137178"/>
                <a:gd name="connsiteX83" fmla="*/ 17374 w 534466"/>
                <a:gd name="connsiteY83" fmla="*/ 132588 h 137178"/>
                <a:gd name="connsiteX84" fmla="*/ 18059 w 534466"/>
                <a:gd name="connsiteY84" fmla="*/ 132817 h 137178"/>
                <a:gd name="connsiteX85" fmla="*/ 18745 w 534466"/>
                <a:gd name="connsiteY85" fmla="*/ 133045 h 137178"/>
                <a:gd name="connsiteX86" fmla="*/ 19431 w 534466"/>
                <a:gd name="connsiteY86" fmla="*/ 133274 h 137178"/>
                <a:gd name="connsiteX87" fmla="*/ 20117 w 534466"/>
                <a:gd name="connsiteY87" fmla="*/ 133502 h 137178"/>
                <a:gd name="connsiteX88" fmla="*/ 20803 w 534466"/>
                <a:gd name="connsiteY88" fmla="*/ 133731 h 137178"/>
                <a:gd name="connsiteX89" fmla="*/ 21488 w 534466"/>
                <a:gd name="connsiteY89" fmla="*/ 133960 h 137178"/>
                <a:gd name="connsiteX90" fmla="*/ 22403 w 534466"/>
                <a:gd name="connsiteY90" fmla="*/ 134188 h 137178"/>
                <a:gd name="connsiteX91" fmla="*/ 23089 w 534466"/>
                <a:gd name="connsiteY91" fmla="*/ 134188 h 137178"/>
                <a:gd name="connsiteX92" fmla="*/ 24003 w 534466"/>
                <a:gd name="connsiteY92" fmla="*/ 134188 h 137178"/>
                <a:gd name="connsiteX93" fmla="*/ 24689 w 534466"/>
                <a:gd name="connsiteY93" fmla="*/ 134188 h 137178"/>
                <a:gd name="connsiteX94" fmla="*/ 25603 w 534466"/>
                <a:gd name="connsiteY94" fmla="*/ 134188 h 137178"/>
                <a:gd name="connsiteX95" fmla="*/ 26518 w 534466"/>
                <a:gd name="connsiteY95" fmla="*/ 134188 h 137178"/>
                <a:gd name="connsiteX96" fmla="*/ 27432 w 534466"/>
                <a:gd name="connsiteY96" fmla="*/ 134188 h 137178"/>
                <a:gd name="connsiteX97" fmla="*/ 28346 w 534466"/>
                <a:gd name="connsiteY97" fmla="*/ 134188 h 137178"/>
                <a:gd name="connsiteX98" fmla="*/ 29489 w 534466"/>
                <a:gd name="connsiteY98" fmla="*/ 134188 h 137178"/>
                <a:gd name="connsiteX99" fmla="*/ 30404 w 534466"/>
                <a:gd name="connsiteY99" fmla="*/ 134188 h 137178"/>
                <a:gd name="connsiteX100" fmla="*/ 31547 w 534466"/>
                <a:gd name="connsiteY100" fmla="*/ 134188 h 137178"/>
                <a:gd name="connsiteX101" fmla="*/ 32233 w 534466"/>
                <a:gd name="connsiteY101" fmla="*/ 134188 h 137178"/>
                <a:gd name="connsiteX102" fmla="*/ 33604 w 534466"/>
                <a:gd name="connsiteY102" fmla="*/ 134188 h 137178"/>
                <a:gd name="connsiteX103" fmla="*/ 34290 w 534466"/>
                <a:gd name="connsiteY103" fmla="*/ 134188 h 137178"/>
                <a:gd name="connsiteX104" fmla="*/ 36347 w 534466"/>
                <a:gd name="connsiteY104" fmla="*/ 134188 h 137178"/>
                <a:gd name="connsiteX105" fmla="*/ 265176 w 534466"/>
                <a:gd name="connsiteY105" fmla="*/ 136931 h 137178"/>
                <a:gd name="connsiteX106" fmla="*/ 452857 w 534466"/>
                <a:gd name="connsiteY106" fmla="*/ 130759 h 137178"/>
                <a:gd name="connsiteX107" fmla="*/ 502691 w 534466"/>
                <a:gd name="connsiteY107" fmla="*/ 125501 h 137178"/>
                <a:gd name="connsiteX108" fmla="*/ 529438 w 534466"/>
                <a:gd name="connsiteY108" fmla="*/ 97155 h 137178"/>
                <a:gd name="connsiteX109" fmla="*/ 534238 w 534466"/>
                <a:gd name="connsiteY109" fmla="*/ 34061 h 137178"/>
                <a:gd name="connsiteX110" fmla="*/ 534238 w 534466"/>
                <a:gd name="connsiteY110" fmla="*/ 32004 h 137178"/>
                <a:gd name="connsiteX111" fmla="*/ 534238 w 534466"/>
                <a:gd name="connsiteY111" fmla="*/ 31547 h 137178"/>
                <a:gd name="connsiteX112" fmla="*/ 534467 w 534466"/>
                <a:gd name="connsiteY112" fmla="*/ 27203 h 137178"/>
                <a:gd name="connsiteX113" fmla="*/ 534467 w 534466"/>
                <a:gd name="connsiteY113" fmla="*/ 26518 h 137178"/>
                <a:gd name="connsiteX114" fmla="*/ 534467 w 534466"/>
                <a:gd name="connsiteY114" fmla="*/ 25375 h 137178"/>
                <a:gd name="connsiteX115" fmla="*/ 534467 w 534466"/>
                <a:gd name="connsiteY115" fmla="*/ 24689 h 137178"/>
                <a:gd name="connsiteX116" fmla="*/ 534467 w 534466"/>
                <a:gd name="connsiteY116" fmla="*/ 23546 h 137178"/>
                <a:gd name="connsiteX117" fmla="*/ 534467 w 534466"/>
                <a:gd name="connsiteY117" fmla="*/ 23089 h 137178"/>
                <a:gd name="connsiteX118" fmla="*/ 534467 w 534466"/>
                <a:gd name="connsiteY118" fmla="*/ 21946 h 137178"/>
                <a:gd name="connsiteX119" fmla="*/ 534467 w 534466"/>
                <a:gd name="connsiteY119" fmla="*/ 21488 h 137178"/>
                <a:gd name="connsiteX120" fmla="*/ 534467 w 534466"/>
                <a:gd name="connsiteY120" fmla="*/ 20345 h 137178"/>
                <a:gd name="connsiteX121" fmla="*/ 534467 w 534466"/>
                <a:gd name="connsiteY121" fmla="*/ 20117 h 137178"/>
                <a:gd name="connsiteX122" fmla="*/ 534238 w 534466"/>
                <a:gd name="connsiteY122" fmla="*/ 15088 h 137178"/>
                <a:gd name="connsiteX123" fmla="*/ 534238 w 534466"/>
                <a:gd name="connsiteY123" fmla="*/ 14859 h 137178"/>
                <a:gd name="connsiteX124" fmla="*/ 534238 w 534466"/>
                <a:gd name="connsiteY124" fmla="*/ 13945 h 137178"/>
                <a:gd name="connsiteX125" fmla="*/ 534238 w 534466"/>
                <a:gd name="connsiteY125" fmla="*/ 13716 h 137178"/>
                <a:gd name="connsiteX126" fmla="*/ 534010 w 534466"/>
                <a:gd name="connsiteY126" fmla="*/ 12802 h 137178"/>
                <a:gd name="connsiteX127" fmla="*/ 534010 w 534466"/>
                <a:gd name="connsiteY127" fmla="*/ 12573 h 137178"/>
                <a:gd name="connsiteX128" fmla="*/ 533781 w 534466"/>
                <a:gd name="connsiteY128" fmla="*/ 11887 h 137178"/>
                <a:gd name="connsiteX129" fmla="*/ 533781 w 534466"/>
                <a:gd name="connsiteY129" fmla="*/ 11659 h 137178"/>
                <a:gd name="connsiteX130" fmla="*/ 533552 w 534466"/>
                <a:gd name="connsiteY130" fmla="*/ 10973 h 137178"/>
                <a:gd name="connsiteX131" fmla="*/ 533552 w 534466"/>
                <a:gd name="connsiteY131" fmla="*/ 10744 h 137178"/>
                <a:gd name="connsiteX132" fmla="*/ 533324 w 534466"/>
                <a:gd name="connsiteY132" fmla="*/ 10058 h 137178"/>
                <a:gd name="connsiteX133" fmla="*/ 533324 w 534466"/>
                <a:gd name="connsiteY133" fmla="*/ 9830 h 137178"/>
                <a:gd name="connsiteX134" fmla="*/ 533095 w 534466"/>
                <a:gd name="connsiteY134" fmla="*/ 9144 h 137178"/>
                <a:gd name="connsiteX135" fmla="*/ 533095 w 534466"/>
                <a:gd name="connsiteY135" fmla="*/ 8915 h 137178"/>
                <a:gd name="connsiteX136" fmla="*/ 531038 w 534466"/>
                <a:gd name="connsiteY136" fmla="*/ 5715 h 137178"/>
                <a:gd name="connsiteX137" fmla="*/ 531038 w 534466"/>
                <a:gd name="connsiteY137" fmla="*/ 5715 h 137178"/>
                <a:gd name="connsiteX138" fmla="*/ 530352 w 534466"/>
                <a:gd name="connsiteY138" fmla="*/ 5029 h 137178"/>
                <a:gd name="connsiteX139" fmla="*/ 530123 w 534466"/>
                <a:gd name="connsiteY139" fmla="*/ 4801 h 137178"/>
                <a:gd name="connsiteX140" fmla="*/ 529438 w 534466"/>
                <a:gd name="connsiteY140" fmla="*/ 4343 h 137178"/>
                <a:gd name="connsiteX141" fmla="*/ 529209 w 534466"/>
                <a:gd name="connsiteY141" fmla="*/ 4115 h 137178"/>
                <a:gd name="connsiteX142" fmla="*/ 528523 w 534466"/>
                <a:gd name="connsiteY142" fmla="*/ 3658 h 137178"/>
                <a:gd name="connsiteX143" fmla="*/ 528295 w 534466"/>
                <a:gd name="connsiteY143" fmla="*/ 3429 h 137178"/>
                <a:gd name="connsiteX144" fmla="*/ 527609 w 534466"/>
                <a:gd name="connsiteY144" fmla="*/ 2972 h 137178"/>
                <a:gd name="connsiteX145" fmla="*/ 527380 w 534466"/>
                <a:gd name="connsiteY145" fmla="*/ 2743 h 137178"/>
                <a:gd name="connsiteX146" fmla="*/ 526466 w 534466"/>
                <a:gd name="connsiteY146" fmla="*/ 2286 h 137178"/>
                <a:gd name="connsiteX147" fmla="*/ 526237 w 534466"/>
                <a:gd name="connsiteY147" fmla="*/ 2057 h 137178"/>
                <a:gd name="connsiteX148" fmla="*/ 525323 w 534466"/>
                <a:gd name="connsiteY148" fmla="*/ 1600 h 137178"/>
                <a:gd name="connsiteX149" fmla="*/ 525094 w 534466"/>
                <a:gd name="connsiteY149" fmla="*/ 1600 h 137178"/>
                <a:gd name="connsiteX150" fmla="*/ 519608 w 534466"/>
                <a:gd name="connsiteY150" fmla="*/ 0 h 137178"/>
                <a:gd name="connsiteX151" fmla="*/ 511150 w 534466"/>
                <a:gd name="connsiteY151" fmla="*/ 33147 h 137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Lst>
              <a:rect l="l" t="t" r="r" b="b"/>
              <a:pathLst>
                <a:path w="534466" h="137178">
                  <a:moveTo>
                    <a:pt x="511150" y="33147"/>
                  </a:moveTo>
                  <a:cubicBezTo>
                    <a:pt x="511150" y="33376"/>
                    <a:pt x="511150" y="33604"/>
                    <a:pt x="511378" y="33833"/>
                  </a:cubicBezTo>
                  <a:cubicBezTo>
                    <a:pt x="511378" y="34290"/>
                    <a:pt x="511607" y="34747"/>
                    <a:pt x="511607" y="35204"/>
                  </a:cubicBezTo>
                  <a:cubicBezTo>
                    <a:pt x="511607" y="35433"/>
                    <a:pt x="511607" y="35662"/>
                    <a:pt x="511607" y="35890"/>
                  </a:cubicBezTo>
                  <a:cubicBezTo>
                    <a:pt x="511607" y="36119"/>
                    <a:pt x="511607" y="36576"/>
                    <a:pt x="511607" y="36805"/>
                  </a:cubicBezTo>
                  <a:cubicBezTo>
                    <a:pt x="511607" y="37033"/>
                    <a:pt x="511607" y="37262"/>
                    <a:pt x="511607" y="37490"/>
                  </a:cubicBezTo>
                  <a:cubicBezTo>
                    <a:pt x="511607" y="37948"/>
                    <a:pt x="511607" y="38633"/>
                    <a:pt x="511607" y="39091"/>
                  </a:cubicBezTo>
                  <a:cubicBezTo>
                    <a:pt x="511607" y="39319"/>
                    <a:pt x="511607" y="39548"/>
                    <a:pt x="511607" y="39776"/>
                  </a:cubicBezTo>
                  <a:cubicBezTo>
                    <a:pt x="511607" y="40005"/>
                    <a:pt x="511607" y="40462"/>
                    <a:pt x="511607" y="40691"/>
                  </a:cubicBezTo>
                  <a:cubicBezTo>
                    <a:pt x="511607" y="40919"/>
                    <a:pt x="511607" y="41377"/>
                    <a:pt x="511607" y="41834"/>
                  </a:cubicBezTo>
                  <a:cubicBezTo>
                    <a:pt x="511607" y="42291"/>
                    <a:pt x="511607" y="42748"/>
                    <a:pt x="511607" y="43434"/>
                  </a:cubicBezTo>
                  <a:cubicBezTo>
                    <a:pt x="511607" y="43663"/>
                    <a:pt x="511607" y="44120"/>
                    <a:pt x="511607" y="44348"/>
                  </a:cubicBezTo>
                  <a:cubicBezTo>
                    <a:pt x="511607" y="44577"/>
                    <a:pt x="511607" y="45034"/>
                    <a:pt x="511607" y="45263"/>
                  </a:cubicBezTo>
                  <a:cubicBezTo>
                    <a:pt x="511607" y="45720"/>
                    <a:pt x="511607" y="46406"/>
                    <a:pt x="511607" y="46863"/>
                  </a:cubicBezTo>
                  <a:cubicBezTo>
                    <a:pt x="511607" y="47320"/>
                    <a:pt x="511607" y="47777"/>
                    <a:pt x="511607" y="48006"/>
                  </a:cubicBezTo>
                  <a:cubicBezTo>
                    <a:pt x="511607" y="48463"/>
                    <a:pt x="511607" y="48920"/>
                    <a:pt x="511607" y="49378"/>
                  </a:cubicBezTo>
                  <a:cubicBezTo>
                    <a:pt x="511607" y="49606"/>
                    <a:pt x="511607" y="50063"/>
                    <a:pt x="511607" y="50292"/>
                  </a:cubicBezTo>
                  <a:cubicBezTo>
                    <a:pt x="511607" y="50978"/>
                    <a:pt x="511378" y="51664"/>
                    <a:pt x="511378" y="52578"/>
                  </a:cubicBezTo>
                  <a:cubicBezTo>
                    <a:pt x="511378" y="52807"/>
                    <a:pt x="511378" y="53035"/>
                    <a:pt x="511378" y="53264"/>
                  </a:cubicBezTo>
                  <a:cubicBezTo>
                    <a:pt x="511378" y="53950"/>
                    <a:pt x="511150" y="54635"/>
                    <a:pt x="511150" y="55321"/>
                  </a:cubicBezTo>
                  <a:cubicBezTo>
                    <a:pt x="511150" y="55550"/>
                    <a:pt x="511150" y="55778"/>
                    <a:pt x="511150" y="56236"/>
                  </a:cubicBezTo>
                  <a:cubicBezTo>
                    <a:pt x="511150" y="57150"/>
                    <a:pt x="510921" y="58064"/>
                    <a:pt x="510921" y="58979"/>
                  </a:cubicBezTo>
                  <a:cubicBezTo>
                    <a:pt x="509778" y="69723"/>
                    <a:pt x="510692" y="113157"/>
                    <a:pt x="501777" y="114071"/>
                  </a:cubicBezTo>
                  <a:cubicBezTo>
                    <a:pt x="487375" y="115443"/>
                    <a:pt x="470916" y="117272"/>
                    <a:pt x="456057" y="115672"/>
                  </a:cubicBezTo>
                  <a:cubicBezTo>
                    <a:pt x="455600" y="115672"/>
                    <a:pt x="454914" y="115443"/>
                    <a:pt x="454457" y="115443"/>
                  </a:cubicBezTo>
                  <a:cubicBezTo>
                    <a:pt x="454228" y="115443"/>
                    <a:pt x="454000" y="115443"/>
                    <a:pt x="454000" y="115443"/>
                  </a:cubicBezTo>
                  <a:cubicBezTo>
                    <a:pt x="453542" y="115443"/>
                    <a:pt x="453314" y="115443"/>
                    <a:pt x="453085" y="115214"/>
                  </a:cubicBezTo>
                  <a:cubicBezTo>
                    <a:pt x="452857" y="115214"/>
                    <a:pt x="452628" y="115214"/>
                    <a:pt x="452399" y="114986"/>
                  </a:cubicBezTo>
                  <a:cubicBezTo>
                    <a:pt x="452171" y="114986"/>
                    <a:pt x="451942" y="114986"/>
                    <a:pt x="451485" y="114757"/>
                  </a:cubicBezTo>
                  <a:cubicBezTo>
                    <a:pt x="451256" y="114757"/>
                    <a:pt x="451028" y="114757"/>
                    <a:pt x="450799" y="114529"/>
                  </a:cubicBezTo>
                  <a:cubicBezTo>
                    <a:pt x="450571" y="114529"/>
                    <a:pt x="450342" y="114300"/>
                    <a:pt x="450113" y="114300"/>
                  </a:cubicBezTo>
                  <a:cubicBezTo>
                    <a:pt x="449656" y="114071"/>
                    <a:pt x="449199" y="114071"/>
                    <a:pt x="448970" y="113843"/>
                  </a:cubicBezTo>
                  <a:cubicBezTo>
                    <a:pt x="448742" y="113843"/>
                    <a:pt x="448742" y="113843"/>
                    <a:pt x="448513" y="113614"/>
                  </a:cubicBezTo>
                  <a:cubicBezTo>
                    <a:pt x="448285" y="113614"/>
                    <a:pt x="448056" y="113386"/>
                    <a:pt x="447827" y="113386"/>
                  </a:cubicBezTo>
                  <a:cubicBezTo>
                    <a:pt x="447827" y="113386"/>
                    <a:pt x="447599" y="113386"/>
                    <a:pt x="447599" y="113157"/>
                  </a:cubicBezTo>
                  <a:cubicBezTo>
                    <a:pt x="447370" y="112928"/>
                    <a:pt x="447142" y="112928"/>
                    <a:pt x="446913" y="112700"/>
                  </a:cubicBezTo>
                  <a:cubicBezTo>
                    <a:pt x="446913" y="112700"/>
                    <a:pt x="446913" y="112700"/>
                    <a:pt x="446913" y="112700"/>
                  </a:cubicBezTo>
                  <a:cubicBezTo>
                    <a:pt x="445999" y="112243"/>
                    <a:pt x="445313" y="111557"/>
                    <a:pt x="444627" y="110871"/>
                  </a:cubicBezTo>
                  <a:cubicBezTo>
                    <a:pt x="444627" y="110871"/>
                    <a:pt x="444627" y="110871"/>
                    <a:pt x="444627" y="110871"/>
                  </a:cubicBezTo>
                  <a:cubicBezTo>
                    <a:pt x="443484" y="109499"/>
                    <a:pt x="442570" y="107899"/>
                    <a:pt x="442112" y="105842"/>
                  </a:cubicBezTo>
                  <a:lnTo>
                    <a:pt x="442112" y="105842"/>
                  </a:lnTo>
                  <a:cubicBezTo>
                    <a:pt x="376961" y="140132"/>
                    <a:pt x="291008" y="136246"/>
                    <a:pt x="219913" y="133960"/>
                  </a:cubicBezTo>
                  <a:cubicBezTo>
                    <a:pt x="197282" y="133274"/>
                    <a:pt x="174650" y="132359"/>
                    <a:pt x="152019" y="132131"/>
                  </a:cubicBezTo>
                  <a:cubicBezTo>
                    <a:pt x="131674" y="132131"/>
                    <a:pt x="111557" y="131902"/>
                    <a:pt x="91211" y="130531"/>
                  </a:cubicBezTo>
                  <a:cubicBezTo>
                    <a:pt x="60808" y="128473"/>
                    <a:pt x="28346" y="123901"/>
                    <a:pt x="0" y="111328"/>
                  </a:cubicBezTo>
                  <a:cubicBezTo>
                    <a:pt x="0" y="111785"/>
                    <a:pt x="229" y="112014"/>
                    <a:pt x="229" y="112471"/>
                  </a:cubicBezTo>
                  <a:cubicBezTo>
                    <a:pt x="229" y="112700"/>
                    <a:pt x="457" y="112928"/>
                    <a:pt x="457" y="113157"/>
                  </a:cubicBezTo>
                  <a:cubicBezTo>
                    <a:pt x="457" y="113614"/>
                    <a:pt x="686" y="113843"/>
                    <a:pt x="686" y="114071"/>
                  </a:cubicBezTo>
                  <a:cubicBezTo>
                    <a:pt x="686" y="114300"/>
                    <a:pt x="914" y="114529"/>
                    <a:pt x="914" y="114757"/>
                  </a:cubicBezTo>
                  <a:cubicBezTo>
                    <a:pt x="914" y="114986"/>
                    <a:pt x="1143" y="115443"/>
                    <a:pt x="1143" y="115672"/>
                  </a:cubicBezTo>
                  <a:cubicBezTo>
                    <a:pt x="1143" y="115900"/>
                    <a:pt x="1372" y="116129"/>
                    <a:pt x="1372" y="116357"/>
                  </a:cubicBezTo>
                  <a:cubicBezTo>
                    <a:pt x="1372" y="116586"/>
                    <a:pt x="1600" y="117043"/>
                    <a:pt x="1600" y="117272"/>
                  </a:cubicBezTo>
                  <a:cubicBezTo>
                    <a:pt x="1600" y="117500"/>
                    <a:pt x="1829" y="117729"/>
                    <a:pt x="1829" y="117958"/>
                  </a:cubicBezTo>
                  <a:cubicBezTo>
                    <a:pt x="1829" y="118186"/>
                    <a:pt x="2057" y="118415"/>
                    <a:pt x="2057" y="118872"/>
                  </a:cubicBezTo>
                  <a:cubicBezTo>
                    <a:pt x="2057" y="119101"/>
                    <a:pt x="2286" y="119329"/>
                    <a:pt x="2286" y="119558"/>
                  </a:cubicBezTo>
                  <a:cubicBezTo>
                    <a:pt x="2515" y="119786"/>
                    <a:pt x="2515" y="120015"/>
                    <a:pt x="2743" y="120244"/>
                  </a:cubicBezTo>
                  <a:cubicBezTo>
                    <a:pt x="2743" y="120472"/>
                    <a:pt x="2972" y="120701"/>
                    <a:pt x="2972" y="120929"/>
                  </a:cubicBezTo>
                  <a:cubicBezTo>
                    <a:pt x="3200" y="121158"/>
                    <a:pt x="3200" y="121387"/>
                    <a:pt x="3429" y="121615"/>
                  </a:cubicBezTo>
                  <a:cubicBezTo>
                    <a:pt x="3429" y="121844"/>
                    <a:pt x="3658" y="122072"/>
                    <a:pt x="3658" y="122301"/>
                  </a:cubicBezTo>
                  <a:cubicBezTo>
                    <a:pt x="3886" y="122530"/>
                    <a:pt x="3886" y="122758"/>
                    <a:pt x="4115" y="122987"/>
                  </a:cubicBezTo>
                  <a:cubicBezTo>
                    <a:pt x="4115" y="123215"/>
                    <a:pt x="4343" y="123444"/>
                    <a:pt x="4572" y="123444"/>
                  </a:cubicBezTo>
                  <a:cubicBezTo>
                    <a:pt x="4801" y="123673"/>
                    <a:pt x="4801" y="123901"/>
                    <a:pt x="5029" y="124130"/>
                  </a:cubicBezTo>
                  <a:cubicBezTo>
                    <a:pt x="5258" y="124358"/>
                    <a:pt x="5258" y="124587"/>
                    <a:pt x="5486" y="124587"/>
                  </a:cubicBezTo>
                  <a:cubicBezTo>
                    <a:pt x="5715" y="124816"/>
                    <a:pt x="5715" y="125044"/>
                    <a:pt x="5944" y="125273"/>
                  </a:cubicBezTo>
                  <a:cubicBezTo>
                    <a:pt x="6172" y="125501"/>
                    <a:pt x="6172" y="125501"/>
                    <a:pt x="6401" y="125730"/>
                  </a:cubicBezTo>
                  <a:cubicBezTo>
                    <a:pt x="6629" y="125959"/>
                    <a:pt x="6629" y="126187"/>
                    <a:pt x="6858" y="126187"/>
                  </a:cubicBezTo>
                  <a:cubicBezTo>
                    <a:pt x="7087" y="126416"/>
                    <a:pt x="7087" y="126416"/>
                    <a:pt x="7315" y="126644"/>
                  </a:cubicBezTo>
                  <a:cubicBezTo>
                    <a:pt x="7544" y="126873"/>
                    <a:pt x="7544" y="126873"/>
                    <a:pt x="7772" y="127102"/>
                  </a:cubicBezTo>
                  <a:cubicBezTo>
                    <a:pt x="8001" y="127330"/>
                    <a:pt x="8001" y="127330"/>
                    <a:pt x="8230" y="127559"/>
                  </a:cubicBezTo>
                  <a:cubicBezTo>
                    <a:pt x="8458" y="127787"/>
                    <a:pt x="8458" y="127787"/>
                    <a:pt x="8687" y="128016"/>
                  </a:cubicBezTo>
                  <a:cubicBezTo>
                    <a:pt x="8915" y="128245"/>
                    <a:pt x="8915" y="128245"/>
                    <a:pt x="9144" y="128473"/>
                  </a:cubicBezTo>
                  <a:cubicBezTo>
                    <a:pt x="9373" y="128702"/>
                    <a:pt x="9373" y="128702"/>
                    <a:pt x="9601" y="128930"/>
                  </a:cubicBezTo>
                  <a:cubicBezTo>
                    <a:pt x="9830" y="129159"/>
                    <a:pt x="9830" y="129159"/>
                    <a:pt x="10058" y="129388"/>
                  </a:cubicBezTo>
                  <a:cubicBezTo>
                    <a:pt x="10287" y="129616"/>
                    <a:pt x="10287" y="129616"/>
                    <a:pt x="10516" y="129845"/>
                  </a:cubicBezTo>
                  <a:cubicBezTo>
                    <a:pt x="10744" y="130073"/>
                    <a:pt x="10973" y="130302"/>
                    <a:pt x="11430" y="130302"/>
                  </a:cubicBezTo>
                  <a:cubicBezTo>
                    <a:pt x="11659" y="130531"/>
                    <a:pt x="11887" y="130531"/>
                    <a:pt x="12116" y="130759"/>
                  </a:cubicBezTo>
                  <a:cubicBezTo>
                    <a:pt x="12344" y="130759"/>
                    <a:pt x="12573" y="130988"/>
                    <a:pt x="12802" y="130988"/>
                  </a:cubicBezTo>
                  <a:cubicBezTo>
                    <a:pt x="13030" y="130988"/>
                    <a:pt x="13259" y="131216"/>
                    <a:pt x="13259" y="131216"/>
                  </a:cubicBezTo>
                  <a:cubicBezTo>
                    <a:pt x="13487" y="131216"/>
                    <a:pt x="13716" y="131445"/>
                    <a:pt x="13945" y="131445"/>
                  </a:cubicBezTo>
                  <a:cubicBezTo>
                    <a:pt x="14173" y="131445"/>
                    <a:pt x="14402" y="131674"/>
                    <a:pt x="14630" y="131674"/>
                  </a:cubicBezTo>
                  <a:cubicBezTo>
                    <a:pt x="14859" y="131674"/>
                    <a:pt x="15088" y="131902"/>
                    <a:pt x="15316" y="131902"/>
                  </a:cubicBezTo>
                  <a:cubicBezTo>
                    <a:pt x="15545" y="131902"/>
                    <a:pt x="15773" y="132131"/>
                    <a:pt x="16002" y="132131"/>
                  </a:cubicBezTo>
                  <a:cubicBezTo>
                    <a:pt x="16231" y="132131"/>
                    <a:pt x="16459" y="132359"/>
                    <a:pt x="16688" y="132359"/>
                  </a:cubicBezTo>
                  <a:cubicBezTo>
                    <a:pt x="16916" y="132359"/>
                    <a:pt x="17145" y="132588"/>
                    <a:pt x="17374" y="132588"/>
                  </a:cubicBezTo>
                  <a:cubicBezTo>
                    <a:pt x="17602" y="132588"/>
                    <a:pt x="17831" y="132817"/>
                    <a:pt x="18059" y="132817"/>
                  </a:cubicBezTo>
                  <a:cubicBezTo>
                    <a:pt x="18288" y="132817"/>
                    <a:pt x="18517" y="133045"/>
                    <a:pt x="18745" y="133045"/>
                  </a:cubicBezTo>
                  <a:cubicBezTo>
                    <a:pt x="18974" y="133045"/>
                    <a:pt x="19202" y="133274"/>
                    <a:pt x="19431" y="133274"/>
                  </a:cubicBezTo>
                  <a:cubicBezTo>
                    <a:pt x="19660" y="133274"/>
                    <a:pt x="19888" y="133274"/>
                    <a:pt x="20117" y="133502"/>
                  </a:cubicBezTo>
                  <a:cubicBezTo>
                    <a:pt x="20345" y="133502"/>
                    <a:pt x="20574" y="133502"/>
                    <a:pt x="20803" y="133731"/>
                  </a:cubicBezTo>
                  <a:cubicBezTo>
                    <a:pt x="21031" y="133731"/>
                    <a:pt x="21260" y="133731"/>
                    <a:pt x="21488" y="133960"/>
                  </a:cubicBezTo>
                  <a:cubicBezTo>
                    <a:pt x="21717" y="133960"/>
                    <a:pt x="21946" y="133960"/>
                    <a:pt x="22403" y="134188"/>
                  </a:cubicBezTo>
                  <a:cubicBezTo>
                    <a:pt x="22631" y="134188"/>
                    <a:pt x="22860" y="134188"/>
                    <a:pt x="23089" y="134188"/>
                  </a:cubicBezTo>
                  <a:cubicBezTo>
                    <a:pt x="23317" y="134188"/>
                    <a:pt x="23546" y="134188"/>
                    <a:pt x="24003" y="134188"/>
                  </a:cubicBezTo>
                  <a:cubicBezTo>
                    <a:pt x="24232" y="134188"/>
                    <a:pt x="24460" y="134188"/>
                    <a:pt x="24689" y="134188"/>
                  </a:cubicBezTo>
                  <a:cubicBezTo>
                    <a:pt x="24917" y="134188"/>
                    <a:pt x="25375" y="134188"/>
                    <a:pt x="25603" y="134188"/>
                  </a:cubicBezTo>
                  <a:cubicBezTo>
                    <a:pt x="25832" y="134188"/>
                    <a:pt x="26060" y="134188"/>
                    <a:pt x="26518" y="134188"/>
                  </a:cubicBezTo>
                  <a:cubicBezTo>
                    <a:pt x="26746" y="134188"/>
                    <a:pt x="27203" y="134188"/>
                    <a:pt x="27432" y="134188"/>
                  </a:cubicBezTo>
                  <a:cubicBezTo>
                    <a:pt x="27661" y="134188"/>
                    <a:pt x="27889" y="134188"/>
                    <a:pt x="28346" y="134188"/>
                  </a:cubicBezTo>
                  <a:cubicBezTo>
                    <a:pt x="28575" y="134188"/>
                    <a:pt x="29032" y="134188"/>
                    <a:pt x="29489" y="134188"/>
                  </a:cubicBezTo>
                  <a:cubicBezTo>
                    <a:pt x="29718" y="134188"/>
                    <a:pt x="29947" y="134188"/>
                    <a:pt x="30404" y="134188"/>
                  </a:cubicBezTo>
                  <a:cubicBezTo>
                    <a:pt x="30861" y="134188"/>
                    <a:pt x="31090" y="134188"/>
                    <a:pt x="31547" y="134188"/>
                  </a:cubicBezTo>
                  <a:cubicBezTo>
                    <a:pt x="31775" y="134188"/>
                    <a:pt x="32004" y="134188"/>
                    <a:pt x="32233" y="134188"/>
                  </a:cubicBezTo>
                  <a:cubicBezTo>
                    <a:pt x="32690" y="134188"/>
                    <a:pt x="33147" y="134188"/>
                    <a:pt x="33604" y="134188"/>
                  </a:cubicBezTo>
                  <a:cubicBezTo>
                    <a:pt x="33833" y="134188"/>
                    <a:pt x="34061" y="134188"/>
                    <a:pt x="34290" y="134188"/>
                  </a:cubicBezTo>
                  <a:cubicBezTo>
                    <a:pt x="34976" y="134188"/>
                    <a:pt x="35662" y="134188"/>
                    <a:pt x="36347" y="134188"/>
                  </a:cubicBezTo>
                  <a:cubicBezTo>
                    <a:pt x="84125" y="136931"/>
                    <a:pt x="211226" y="137617"/>
                    <a:pt x="265176" y="136931"/>
                  </a:cubicBezTo>
                  <a:cubicBezTo>
                    <a:pt x="327812" y="134874"/>
                    <a:pt x="390449" y="136931"/>
                    <a:pt x="452857" y="130759"/>
                  </a:cubicBezTo>
                  <a:cubicBezTo>
                    <a:pt x="469544" y="129159"/>
                    <a:pt x="486232" y="128245"/>
                    <a:pt x="502691" y="125501"/>
                  </a:cubicBezTo>
                  <a:cubicBezTo>
                    <a:pt x="523037" y="122301"/>
                    <a:pt x="527380" y="117272"/>
                    <a:pt x="529438" y="97155"/>
                  </a:cubicBezTo>
                  <a:cubicBezTo>
                    <a:pt x="531495" y="76124"/>
                    <a:pt x="533324" y="55093"/>
                    <a:pt x="534238" y="34061"/>
                  </a:cubicBezTo>
                  <a:cubicBezTo>
                    <a:pt x="534238" y="33376"/>
                    <a:pt x="534238" y="32690"/>
                    <a:pt x="534238" y="32004"/>
                  </a:cubicBezTo>
                  <a:cubicBezTo>
                    <a:pt x="534238" y="31775"/>
                    <a:pt x="534238" y="31547"/>
                    <a:pt x="534238" y="31547"/>
                  </a:cubicBezTo>
                  <a:cubicBezTo>
                    <a:pt x="534238" y="29947"/>
                    <a:pt x="534467" y="28575"/>
                    <a:pt x="534467" y="27203"/>
                  </a:cubicBezTo>
                  <a:cubicBezTo>
                    <a:pt x="534467" y="26975"/>
                    <a:pt x="534467" y="26746"/>
                    <a:pt x="534467" y="26518"/>
                  </a:cubicBezTo>
                  <a:cubicBezTo>
                    <a:pt x="534467" y="26060"/>
                    <a:pt x="534467" y="25832"/>
                    <a:pt x="534467" y="25375"/>
                  </a:cubicBezTo>
                  <a:cubicBezTo>
                    <a:pt x="534467" y="25146"/>
                    <a:pt x="534467" y="24917"/>
                    <a:pt x="534467" y="24689"/>
                  </a:cubicBezTo>
                  <a:cubicBezTo>
                    <a:pt x="534467" y="24232"/>
                    <a:pt x="534467" y="24003"/>
                    <a:pt x="534467" y="23546"/>
                  </a:cubicBezTo>
                  <a:cubicBezTo>
                    <a:pt x="534467" y="23317"/>
                    <a:pt x="534467" y="23089"/>
                    <a:pt x="534467" y="23089"/>
                  </a:cubicBezTo>
                  <a:cubicBezTo>
                    <a:pt x="534467" y="22631"/>
                    <a:pt x="534467" y="22403"/>
                    <a:pt x="534467" y="21946"/>
                  </a:cubicBezTo>
                  <a:cubicBezTo>
                    <a:pt x="534467" y="21717"/>
                    <a:pt x="534467" y="21717"/>
                    <a:pt x="534467" y="21488"/>
                  </a:cubicBezTo>
                  <a:cubicBezTo>
                    <a:pt x="534467" y="21031"/>
                    <a:pt x="534467" y="20803"/>
                    <a:pt x="534467" y="20345"/>
                  </a:cubicBezTo>
                  <a:cubicBezTo>
                    <a:pt x="534467" y="20117"/>
                    <a:pt x="534467" y="20117"/>
                    <a:pt x="534467" y="20117"/>
                  </a:cubicBezTo>
                  <a:cubicBezTo>
                    <a:pt x="534467" y="18288"/>
                    <a:pt x="534467" y="16688"/>
                    <a:pt x="534238" y="15088"/>
                  </a:cubicBezTo>
                  <a:cubicBezTo>
                    <a:pt x="534238" y="15088"/>
                    <a:pt x="534238" y="14859"/>
                    <a:pt x="534238" y="14859"/>
                  </a:cubicBezTo>
                  <a:cubicBezTo>
                    <a:pt x="534238" y="14630"/>
                    <a:pt x="534238" y="14173"/>
                    <a:pt x="534238" y="13945"/>
                  </a:cubicBezTo>
                  <a:cubicBezTo>
                    <a:pt x="534238" y="13945"/>
                    <a:pt x="534238" y="13716"/>
                    <a:pt x="534238" y="13716"/>
                  </a:cubicBezTo>
                  <a:cubicBezTo>
                    <a:pt x="534238" y="13487"/>
                    <a:pt x="534238" y="13259"/>
                    <a:pt x="534010" y="12802"/>
                  </a:cubicBezTo>
                  <a:cubicBezTo>
                    <a:pt x="534010" y="12802"/>
                    <a:pt x="534010" y="12573"/>
                    <a:pt x="534010" y="12573"/>
                  </a:cubicBezTo>
                  <a:cubicBezTo>
                    <a:pt x="534010" y="12344"/>
                    <a:pt x="534010" y="12116"/>
                    <a:pt x="533781" y="11887"/>
                  </a:cubicBezTo>
                  <a:cubicBezTo>
                    <a:pt x="533781" y="11887"/>
                    <a:pt x="533781" y="11659"/>
                    <a:pt x="533781" y="11659"/>
                  </a:cubicBezTo>
                  <a:cubicBezTo>
                    <a:pt x="533781" y="11430"/>
                    <a:pt x="533552" y="11201"/>
                    <a:pt x="533552" y="10973"/>
                  </a:cubicBezTo>
                  <a:cubicBezTo>
                    <a:pt x="533552" y="10973"/>
                    <a:pt x="533552" y="10744"/>
                    <a:pt x="533552" y="10744"/>
                  </a:cubicBezTo>
                  <a:cubicBezTo>
                    <a:pt x="533552" y="10516"/>
                    <a:pt x="533324" y="10287"/>
                    <a:pt x="533324" y="10058"/>
                  </a:cubicBezTo>
                  <a:cubicBezTo>
                    <a:pt x="533324" y="10058"/>
                    <a:pt x="533324" y="9830"/>
                    <a:pt x="533324" y="9830"/>
                  </a:cubicBezTo>
                  <a:cubicBezTo>
                    <a:pt x="533324" y="9601"/>
                    <a:pt x="533095" y="9373"/>
                    <a:pt x="533095" y="9144"/>
                  </a:cubicBezTo>
                  <a:cubicBezTo>
                    <a:pt x="533095" y="9144"/>
                    <a:pt x="533095" y="9144"/>
                    <a:pt x="533095" y="8915"/>
                  </a:cubicBezTo>
                  <a:cubicBezTo>
                    <a:pt x="532638" y="7772"/>
                    <a:pt x="531952" y="6629"/>
                    <a:pt x="531038" y="5715"/>
                  </a:cubicBezTo>
                  <a:cubicBezTo>
                    <a:pt x="531038" y="5715"/>
                    <a:pt x="531038" y="5715"/>
                    <a:pt x="531038" y="5715"/>
                  </a:cubicBezTo>
                  <a:cubicBezTo>
                    <a:pt x="530809" y="5486"/>
                    <a:pt x="530581" y="5258"/>
                    <a:pt x="530352" y="5029"/>
                  </a:cubicBezTo>
                  <a:cubicBezTo>
                    <a:pt x="530352" y="5029"/>
                    <a:pt x="530352" y="5029"/>
                    <a:pt x="530123" y="4801"/>
                  </a:cubicBezTo>
                  <a:cubicBezTo>
                    <a:pt x="529895" y="4572"/>
                    <a:pt x="529666" y="4343"/>
                    <a:pt x="529438" y="4343"/>
                  </a:cubicBezTo>
                  <a:cubicBezTo>
                    <a:pt x="529438" y="4343"/>
                    <a:pt x="529209" y="4115"/>
                    <a:pt x="529209" y="4115"/>
                  </a:cubicBezTo>
                  <a:cubicBezTo>
                    <a:pt x="528980" y="3886"/>
                    <a:pt x="528752" y="3886"/>
                    <a:pt x="528523" y="3658"/>
                  </a:cubicBezTo>
                  <a:cubicBezTo>
                    <a:pt x="528523" y="3658"/>
                    <a:pt x="528295" y="3658"/>
                    <a:pt x="528295" y="3429"/>
                  </a:cubicBezTo>
                  <a:cubicBezTo>
                    <a:pt x="528066" y="3200"/>
                    <a:pt x="527837" y="3200"/>
                    <a:pt x="527609" y="2972"/>
                  </a:cubicBezTo>
                  <a:cubicBezTo>
                    <a:pt x="527609" y="2972"/>
                    <a:pt x="527380" y="2972"/>
                    <a:pt x="527380" y="2743"/>
                  </a:cubicBezTo>
                  <a:cubicBezTo>
                    <a:pt x="527152" y="2515"/>
                    <a:pt x="526923" y="2515"/>
                    <a:pt x="526466" y="2286"/>
                  </a:cubicBezTo>
                  <a:cubicBezTo>
                    <a:pt x="526466" y="2286"/>
                    <a:pt x="526237" y="2286"/>
                    <a:pt x="526237" y="2057"/>
                  </a:cubicBezTo>
                  <a:cubicBezTo>
                    <a:pt x="526009" y="1829"/>
                    <a:pt x="525551" y="1829"/>
                    <a:pt x="525323" y="1600"/>
                  </a:cubicBezTo>
                  <a:cubicBezTo>
                    <a:pt x="525323" y="1600"/>
                    <a:pt x="525323" y="1600"/>
                    <a:pt x="525094" y="1600"/>
                  </a:cubicBezTo>
                  <a:cubicBezTo>
                    <a:pt x="523494" y="914"/>
                    <a:pt x="521665" y="457"/>
                    <a:pt x="519608" y="0"/>
                  </a:cubicBezTo>
                  <a:cubicBezTo>
                    <a:pt x="517550" y="11430"/>
                    <a:pt x="515036" y="22631"/>
                    <a:pt x="511150" y="33147"/>
                  </a:cubicBezTo>
                  <a:close/>
                </a:path>
              </a:pathLst>
            </a:custGeom>
            <a:solidFill>
              <a:srgbClr val="FFFFFF"/>
            </a:solidFill>
            <a:ln w="2286" cap="flat">
              <a:noFill/>
              <a:prstDash val="solid"/>
              <a:miter/>
            </a:ln>
          </p:spPr>
          <p:txBody>
            <a:bodyPr rtlCol="0" anchor="ctr"/>
            <a:lstStyle/>
            <a:p>
              <a:endParaRPr lang="en-US"/>
            </a:p>
          </p:txBody>
        </p:sp>
        <p:sp>
          <p:nvSpPr>
            <p:cNvPr id="156" name="Freeform 1718">
              <a:extLst>
                <a:ext uri="{FF2B5EF4-FFF2-40B4-BE49-F238E27FC236}">
                  <a16:creationId xmlns:a16="http://schemas.microsoft.com/office/drawing/2014/main" id="{DCDC4353-CB8F-AC74-BE60-425DE842F860}"/>
                </a:ext>
              </a:extLst>
            </p:cNvPr>
            <p:cNvSpPr/>
            <p:nvPr/>
          </p:nvSpPr>
          <p:spPr>
            <a:xfrm>
              <a:off x="4344092" y="2185305"/>
              <a:ext cx="80970" cy="85085"/>
            </a:xfrm>
            <a:custGeom>
              <a:avLst/>
              <a:gdLst>
                <a:gd name="connsiteX0" fmla="*/ 64054 w 80970"/>
                <a:gd name="connsiteY0" fmla="*/ 3768 h 85085"/>
                <a:gd name="connsiteX1" fmla="*/ 22906 w 80970"/>
                <a:gd name="connsiteY1" fmla="*/ 110 h 85085"/>
                <a:gd name="connsiteX2" fmla="*/ 46 w 80970"/>
                <a:gd name="connsiteY2" fmla="*/ 22285 h 85085"/>
                <a:gd name="connsiteX3" fmla="*/ 732 w 80970"/>
                <a:gd name="connsiteY3" fmla="*/ 35315 h 85085"/>
                <a:gd name="connsiteX4" fmla="*/ 732 w 80970"/>
                <a:gd name="connsiteY4" fmla="*/ 54974 h 85085"/>
                <a:gd name="connsiteX5" fmla="*/ 12162 w 80970"/>
                <a:gd name="connsiteY5" fmla="*/ 82864 h 85085"/>
                <a:gd name="connsiteX6" fmla="*/ 60168 w 80970"/>
                <a:gd name="connsiteY6" fmla="*/ 84921 h 85085"/>
                <a:gd name="connsiteX7" fmla="*/ 74341 w 80970"/>
                <a:gd name="connsiteY7" fmla="*/ 75091 h 85085"/>
                <a:gd name="connsiteX8" fmla="*/ 80970 w 80970"/>
                <a:gd name="connsiteY8" fmla="*/ 23199 h 85085"/>
                <a:gd name="connsiteX9" fmla="*/ 64054 w 80970"/>
                <a:gd name="connsiteY9" fmla="*/ 3768 h 850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0970" h="85085">
                  <a:moveTo>
                    <a:pt x="64054" y="3768"/>
                  </a:moveTo>
                  <a:cubicBezTo>
                    <a:pt x="50338" y="568"/>
                    <a:pt x="36622" y="-347"/>
                    <a:pt x="22906" y="110"/>
                  </a:cubicBezTo>
                  <a:cubicBezTo>
                    <a:pt x="6447" y="568"/>
                    <a:pt x="960" y="5825"/>
                    <a:pt x="46" y="22285"/>
                  </a:cubicBezTo>
                  <a:cubicBezTo>
                    <a:pt x="-183" y="26628"/>
                    <a:pt x="503" y="35315"/>
                    <a:pt x="732" y="35315"/>
                  </a:cubicBezTo>
                  <a:cubicBezTo>
                    <a:pt x="732" y="41944"/>
                    <a:pt x="275" y="48345"/>
                    <a:pt x="732" y="54974"/>
                  </a:cubicBezTo>
                  <a:cubicBezTo>
                    <a:pt x="1418" y="66176"/>
                    <a:pt x="4161" y="82864"/>
                    <a:pt x="12162" y="82864"/>
                  </a:cubicBezTo>
                  <a:cubicBezTo>
                    <a:pt x="30221" y="82635"/>
                    <a:pt x="45309" y="85835"/>
                    <a:pt x="60168" y="84921"/>
                  </a:cubicBezTo>
                  <a:cubicBezTo>
                    <a:pt x="67483" y="84464"/>
                    <a:pt x="72512" y="82635"/>
                    <a:pt x="74341" y="75091"/>
                  </a:cubicBezTo>
                  <a:cubicBezTo>
                    <a:pt x="78227" y="57946"/>
                    <a:pt x="80970" y="40801"/>
                    <a:pt x="80970" y="23199"/>
                  </a:cubicBezTo>
                  <a:cubicBezTo>
                    <a:pt x="80742" y="12455"/>
                    <a:pt x="75255" y="6283"/>
                    <a:pt x="64054" y="3768"/>
                  </a:cubicBezTo>
                  <a:close/>
                </a:path>
              </a:pathLst>
            </a:custGeom>
            <a:solidFill>
              <a:srgbClr val="FFFFFF"/>
            </a:solidFill>
            <a:ln w="2286" cap="flat">
              <a:noFill/>
              <a:prstDash val="solid"/>
              <a:miter/>
            </a:ln>
          </p:spPr>
          <p:txBody>
            <a:bodyPr rtlCol="0" anchor="ctr"/>
            <a:lstStyle/>
            <a:p>
              <a:endParaRPr lang="en-US"/>
            </a:p>
          </p:txBody>
        </p:sp>
        <p:sp>
          <p:nvSpPr>
            <p:cNvPr id="157" name="Freeform 1719">
              <a:extLst>
                <a:ext uri="{FF2B5EF4-FFF2-40B4-BE49-F238E27FC236}">
                  <a16:creationId xmlns:a16="http://schemas.microsoft.com/office/drawing/2014/main" id="{C477CF0A-F924-2E6D-E24F-463A8F787F00}"/>
                </a:ext>
              </a:extLst>
            </p:cNvPr>
            <p:cNvSpPr/>
            <p:nvPr/>
          </p:nvSpPr>
          <p:spPr>
            <a:xfrm>
              <a:off x="4334536" y="2007889"/>
              <a:ext cx="83765" cy="87782"/>
            </a:xfrm>
            <a:custGeom>
              <a:avLst/>
              <a:gdLst>
                <a:gd name="connsiteX0" fmla="*/ 75895 w 83765"/>
                <a:gd name="connsiteY0" fmla="*/ 1962 h 87782"/>
                <a:gd name="connsiteX1" fmla="*/ 20117 w 83765"/>
                <a:gd name="connsiteY1" fmla="*/ 819 h 87782"/>
                <a:gd name="connsiteX2" fmla="*/ 3429 w 83765"/>
                <a:gd name="connsiteY2" fmla="*/ 16592 h 87782"/>
                <a:gd name="connsiteX3" fmla="*/ 686 w 83765"/>
                <a:gd name="connsiteY3" fmla="*/ 51340 h 87782"/>
                <a:gd name="connsiteX4" fmla="*/ 686 w 83765"/>
                <a:gd name="connsiteY4" fmla="*/ 62312 h 87782"/>
                <a:gd name="connsiteX5" fmla="*/ 0 w 83765"/>
                <a:gd name="connsiteY5" fmla="*/ 81286 h 87782"/>
                <a:gd name="connsiteX6" fmla="*/ 72009 w 83765"/>
                <a:gd name="connsiteY6" fmla="*/ 84258 h 87782"/>
                <a:gd name="connsiteX7" fmla="*/ 81610 w 83765"/>
                <a:gd name="connsiteY7" fmla="*/ 67342 h 87782"/>
                <a:gd name="connsiteX8" fmla="*/ 82982 w 83765"/>
                <a:gd name="connsiteY8" fmla="*/ 12935 h 87782"/>
                <a:gd name="connsiteX9" fmla="*/ 75895 w 83765"/>
                <a:gd name="connsiteY9" fmla="*/ 1962 h 877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3765" h="87782">
                  <a:moveTo>
                    <a:pt x="75895" y="1962"/>
                  </a:moveTo>
                  <a:cubicBezTo>
                    <a:pt x="58522" y="1733"/>
                    <a:pt x="37719" y="-1467"/>
                    <a:pt x="20117" y="819"/>
                  </a:cubicBezTo>
                  <a:cubicBezTo>
                    <a:pt x="8687" y="2419"/>
                    <a:pt x="5944" y="4705"/>
                    <a:pt x="3429" y="16592"/>
                  </a:cubicBezTo>
                  <a:cubicBezTo>
                    <a:pt x="1143" y="28251"/>
                    <a:pt x="1143" y="39681"/>
                    <a:pt x="686" y="51340"/>
                  </a:cubicBezTo>
                  <a:cubicBezTo>
                    <a:pt x="686" y="54997"/>
                    <a:pt x="686" y="58655"/>
                    <a:pt x="686" y="62312"/>
                  </a:cubicBezTo>
                  <a:cubicBezTo>
                    <a:pt x="457" y="65970"/>
                    <a:pt x="0" y="77629"/>
                    <a:pt x="0" y="81286"/>
                  </a:cubicBezTo>
                  <a:cubicBezTo>
                    <a:pt x="229" y="92945"/>
                    <a:pt x="55321" y="85630"/>
                    <a:pt x="72009" y="84258"/>
                  </a:cubicBezTo>
                  <a:cubicBezTo>
                    <a:pt x="82753" y="83344"/>
                    <a:pt x="80010" y="76943"/>
                    <a:pt x="81610" y="67342"/>
                  </a:cubicBezTo>
                  <a:cubicBezTo>
                    <a:pt x="84582" y="49282"/>
                    <a:pt x="83896" y="30994"/>
                    <a:pt x="82982" y="12935"/>
                  </a:cubicBezTo>
                  <a:cubicBezTo>
                    <a:pt x="82753" y="8134"/>
                    <a:pt x="81153" y="2191"/>
                    <a:pt x="75895" y="1962"/>
                  </a:cubicBezTo>
                  <a:close/>
                </a:path>
              </a:pathLst>
            </a:custGeom>
            <a:solidFill>
              <a:srgbClr val="FFFFFF"/>
            </a:solidFill>
            <a:ln w="2286" cap="flat">
              <a:noFill/>
              <a:prstDash val="solid"/>
              <a:miter/>
            </a:ln>
          </p:spPr>
          <p:txBody>
            <a:bodyPr rtlCol="0" anchor="ctr"/>
            <a:lstStyle/>
            <a:p>
              <a:endParaRPr lang="en-US"/>
            </a:p>
          </p:txBody>
        </p:sp>
        <p:sp>
          <p:nvSpPr>
            <p:cNvPr id="158" name="Freeform 1720">
              <a:extLst>
                <a:ext uri="{FF2B5EF4-FFF2-40B4-BE49-F238E27FC236}">
                  <a16:creationId xmlns:a16="http://schemas.microsoft.com/office/drawing/2014/main" id="{A22441FA-7F7D-793E-5545-AF54EF81D2A4}"/>
                </a:ext>
              </a:extLst>
            </p:cNvPr>
            <p:cNvSpPr/>
            <p:nvPr/>
          </p:nvSpPr>
          <p:spPr>
            <a:xfrm>
              <a:off x="4199049" y="2006509"/>
              <a:ext cx="86903" cy="95197"/>
            </a:xfrm>
            <a:custGeom>
              <a:avLst/>
              <a:gdLst>
                <a:gd name="connsiteX0" fmla="*/ 1756 w 86903"/>
                <a:gd name="connsiteY0" fmla="*/ 76722 h 95197"/>
                <a:gd name="connsiteX1" fmla="*/ 19816 w 86903"/>
                <a:gd name="connsiteY1" fmla="*/ 94553 h 95197"/>
                <a:gd name="connsiteX2" fmla="*/ 71936 w 86903"/>
                <a:gd name="connsiteY2" fmla="*/ 92724 h 95197"/>
                <a:gd name="connsiteX3" fmla="*/ 82909 w 86903"/>
                <a:gd name="connsiteY3" fmla="*/ 84038 h 95197"/>
                <a:gd name="connsiteX4" fmla="*/ 86338 w 86903"/>
                <a:gd name="connsiteY4" fmla="*/ 21401 h 95197"/>
                <a:gd name="connsiteX5" fmla="*/ 70108 w 86903"/>
                <a:gd name="connsiteY5" fmla="*/ 2427 h 95197"/>
                <a:gd name="connsiteX6" fmla="*/ 36732 w 86903"/>
                <a:gd name="connsiteY6" fmla="*/ 1284 h 95197"/>
                <a:gd name="connsiteX7" fmla="*/ 156 w 86903"/>
                <a:gd name="connsiteY7" fmla="*/ 33288 h 95197"/>
                <a:gd name="connsiteX8" fmla="*/ 1756 w 86903"/>
                <a:gd name="connsiteY8" fmla="*/ 76722 h 95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6903" h="95197">
                  <a:moveTo>
                    <a:pt x="1756" y="76722"/>
                  </a:moveTo>
                  <a:cubicBezTo>
                    <a:pt x="2899" y="86781"/>
                    <a:pt x="7928" y="93639"/>
                    <a:pt x="19816" y="94553"/>
                  </a:cubicBezTo>
                  <a:cubicBezTo>
                    <a:pt x="37418" y="95925"/>
                    <a:pt x="54563" y="95010"/>
                    <a:pt x="71936" y="92724"/>
                  </a:cubicBezTo>
                  <a:cubicBezTo>
                    <a:pt x="77194" y="92039"/>
                    <a:pt x="82452" y="90438"/>
                    <a:pt x="82909" y="84038"/>
                  </a:cubicBezTo>
                  <a:cubicBezTo>
                    <a:pt x="84281" y="63235"/>
                    <a:pt x="88396" y="42204"/>
                    <a:pt x="86338" y="21401"/>
                  </a:cubicBezTo>
                  <a:cubicBezTo>
                    <a:pt x="84967" y="7228"/>
                    <a:pt x="84967" y="2885"/>
                    <a:pt x="70108" y="2427"/>
                  </a:cubicBezTo>
                  <a:cubicBezTo>
                    <a:pt x="60735" y="2199"/>
                    <a:pt x="46105" y="2427"/>
                    <a:pt x="36732" y="1284"/>
                  </a:cubicBezTo>
                  <a:cubicBezTo>
                    <a:pt x="6100" y="-3059"/>
                    <a:pt x="-1216" y="2656"/>
                    <a:pt x="156" y="33288"/>
                  </a:cubicBezTo>
                  <a:cubicBezTo>
                    <a:pt x="156" y="36946"/>
                    <a:pt x="613" y="65978"/>
                    <a:pt x="1756" y="76722"/>
                  </a:cubicBezTo>
                  <a:close/>
                </a:path>
              </a:pathLst>
            </a:custGeom>
            <a:solidFill>
              <a:srgbClr val="FFFFFF"/>
            </a:solidFill>
            <a:ln w="2286" cap="flat">
              <a:noFill/>
              <a:prstDash val="solid"/>
              <a:miter/>
            </a:ln>
          </p:spPr>
          <p:txBody>
            <a:bodyPr rtlCol="0" anchor="ctr"/>
            <a:lstStyle/>
            <a:p>
              <a:endParaRPr lang="en-US"/>
            </a:p>
          </p:txBody>
        </p:sp>
        <p:sp>
          <p:nvSpPr>
            <p:cNvPr id="159" name="Freeform 1721">
              <a:extLst>
                <a:ext uri="{FF2B5EF4-FFF2-40B4-BE49-F238E27FC236}">
                  <a16:creationId xmlns:a16="http://schemas.microsoft.com/office/drawing/2014/main" id="{62008706-D785-6672-EAA6-DF3180BCAB26}"/>
                </a:ext>
              </a:extLst>
            </p:cNvPr>
            <p:cNvSpPr/>
            <p:nvPr/>
          </p:nvSpPr>
          <p:spPr>
            <a:xfrm>
              <a:off x="4199037" y="2376426"/>
              <a:ext cx="78945" cy="89295"/>
            </a:xfrm>
            <a:custGeom>
              <a:avLst/>
              <a:gdLst>
                <a:gd name="connsiteX0" fmla="*/ 61662 w 78945"/>
                <a:gd name="connsiteY0" fmla="*/ 1470 h 89295"/>
                <a:gd name="connsiteX1" fmla="*/ 9541 w 78945"/>
                <a:gd name="connsiteY1" fmla="*/ 4214 h 89295"/>
                <a:gd name="connsiteX2" fmla="*/ 626 w 78945"/>
                <a:gd name="connsiteY2" fmla="*/ 40332 h 89295"/>
                <a:gd name="connsiteX3" fmla="*/ 626 w 78945"/>
                <a:gd name="connsiteY3" fmla="*/ 70736 h 89295"/>
                <a:gd name="connsiteX4" fmla="*/ 21428 w 78945"/>
                <a:gd name="connsiteY4" fmla="*/ 89024 h 89295"/>
                <a:gd name="connsiteX5" fmla="*/ 55718 w 78945"/>
                <a:gd name="connsiteY5" fmla="*/ 87424 h 89295"/>
                <a:gd name="connsiteX6" fmla="*/ 77207 w 78945"/>
                <a:gd name="connsiteY6" fmla="*/ 67536 h 89295"/>
                <a:gd name="connsiteX7" fmla="*/ 78578 w 78945"/>
                <a:gd name="connsiteY7" fmla="*/ 12900 h 89295"/>
                <a:gd name="connsiteX8" fmla="*/ 61662 w 78945"/>
                <a:gd name="connsiteY8" fmla="*/ 1470 h 892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8945" h="89295">
                  <a:moveTo>
                    <a:pt x="61662" y="1470"/>
                  </a:moveTo>
                  <a:cubicBezTo>
                    <a:pt x="44288" y="-816"/>
                    <a:pt x="29886" y="-816"/>
                    <a:pt x="9541" y="4214"/>
                  </a:cubicBezTo>
                  <a:cubicBezTo>
                    <a:pt x="-1432" y="10157"/>
                    <a:pt x="1997" y="28217"/>
                    <a:pt x="626" y="40332"/>
                  </a:cubicBezTo>
                  <a:cubicBezTo>
                    <a:pt x="-517" y="50391"/>
                    <a:pt x="168" y="60678"/>
                    <a:pt x="626" y="70736"/>
                  </a:cubicBezTo>
                  <a:cubicBezTo>
                    <a:pt x="1540" y="88338"/>
                    <a:pt x="3826" y="90167"/>
                    <a:pt x="21428" y="89024"/>
                  </a:cubicBezTo>
                  <a:cubicBezTo>
                    <a:pt x="32858" y="88338"/>
                    <a:pt x="44288" y="89710"/>
                    <a:pt x="55718" y="87424"/>
                  </a:cubicBezTo>
                  <a:cubicBezTo>
                    <a:pt x="71034" y="84224"/>
                    <a:pt x="75378" y="82395"/>
                    <a:pt x="77207" y="67536"/>
                  </a:cubicBezTo>
                  <a:cubicBezTo>
                    <a:pt x="77892" y="62507"/>
                    <a:pt x="79721" y="25016"/>
                    <a:pt x="78578" y="12900"/>
                  </a:cubicBezTo>
                  <a:cubicBezTo>
                    <a:pt x="77435" y="2842"/>
                    <a:pt x="71720" y="2842"/>
                    <a:pt x="61662" y="1470"/>
                  </a:cubicBezTo>
                  <a:close/>
                </a:path>
              </a:pathLst>
            </a:custGeom>
            <a:solidFill>
              <a:srgbClr val="FFFFFF"/>
            </a:solidFill>
            <a:ln w="2286" cap="flat">
              <a:noFill/>
              <a:prstDash val="solid"/>
              <a:miter/>
            </a:ln>
          </p:spPr>
          <p:txBody>
            <a:bodyPr rtlCol="0" anchor="ctr"/>
            <a:lstStyle/>
            <a:p>
              <a:endParaRPr lang="en-US"/>
            </a:p>
          </p:txBody>
        </p:sp>
        <p:sp>
          <p:nvSpPr>
            <p:cNvPr id="160" name="Freeform 1722">
              <a:extLst>
                <a:ext uri="{FF2B5EF4-FFF2-40B4-BE49-F238E27FC236}">
                  <a16:creationId xmlns:a16="http://schemas.microsoft.com/office/drawing/2014/main" id="{3F5B9A14-A77C-FE26-1824-71781FAE03A4}"/>
                </a:ext>
              </a:extLst>
            </p:cNvPr>
            <p:cNvSpPr/>
            <p:nvPr/>
          </p:nvSpPr>
          <p:spPr>
            <a:xfrm>
              <a:off x="4207201" y="2185940"/>
              <a:ext cx="90948" cy="86158"/>
            </a:xfrm>
            <a:custGeom>
              <a:avLst/>
              <a:gdLst>
                <a:gd name="connsiteX0" fmla="*/ 64242 w 90948"/>
                <a:gd name="connsiteY0" fmla="*/ 1762 h 86158"/>
                <a:gd name="connsiteX1" fmla="*/ 22179 w 90948"/>
                <a:gd name="connsiteY1" fmla="*/ 1076 h 86158"/>
                <a:gd name="connsiteX2" fmla="*/ 462 w 90948"/>
                <a:gd name="connsiteY2" fmla="*/ 26222 h 86158"/>
                <a:gd name="connsiteX3" fmla="*/ 462 w 90948"/>
                <a:gd name="connsiteY3" fmla="*/ 45653 h 86158"/>
                <a:gd name="connsiteX4" fmla="*/ 41382 w 90948"/>
                <a:gd name="connsiteY4" fmla="*/ 85429 h 86158"/>
                <a:gd name="connsiteX5" fmla="*/ 48011 w 90948"/>
                <a:gd name="connsiteY5" fmla="*/ 85429 h 86158"/>
                <a:gd name="connsiteX6" fmla="*/ 90302 w 90948"/>
                <a:gd name="connsiteY6" fmla="*/ 47024 h 86158"/>
                <a:gd name="connsiteX7" fmla="*/ 90759 w 90948"/>
                <a:gd name="connsiteY7" fmla="*/ 33994 h 86158"/>
                <a:gd name="connsiteX8" fmla="*/ 64242 w 90948"/>
                <a:gd name="connsiteY8" fmla="*/ 1762 h 86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948" h="86158">
                  <a:moveTo>
                    <a:pt x="64242" y="1762"/>
                  </a:moveTo>
                  <a:cubicBezTo>
                    <a:pt x="52126" y="-67"/>
                    <a:pt x="34295" y="-753"/>
                    <a:pt x="22179" y="1076"/>
                  </a:cubicBezTo>
                  <a:cubicBezTo>
                    <a:pt x="1377" y="4048"/>
                    <a:pt x="1148" y="4505"/>
                    <a:pt x="462" y="26222"/>
                  </a:cubicBezTo>
                  <a:cubicBezTo>
                    <a:pt x="234" y="32623"/>
                    <a:pt x="-452" y="39252"/>
                    <a:pt x="462" y="45653"/>
                  </a:cubicBezTo>
                  <a:cubicBezTo>
                    <a:pt x="5720" y="84515"/>
                    <a:pt x="4577" y="85201"/>
                    <a:pt x="41382" y="85429"/>
                  </a:cubicBezTo>
                  <a:cubicBezTo>
                    <a:pt x="43668" y="85429"/>
                    <a:pt x="45725" y="85429"/>
                    <a:pt x="48011" y="85429"/>
                  </a:cubicBezTo>
                  <a:cubicBezTo>
                    <a:pt x="83444" y="85658"/>
                    <a:pt x="85273" y="94116"/>
                    <a:pt x="90302" y="47024"/>
                  </a:cubicBezTo>
                  <a:cubicBezTo>
                    <a:pt x="90759" y="42681"/>
                    <a:pt x="91216" y="38338"/>
                    <a:pt x="90759" y="33994"/>
                  </a:cubicBezTo>
                  <a:cubicBezTo>
                    <a:pt x="86873" y="6105"/>
                    <a:pt x="89159" y="5876"/>
                    <a:pt x="64242" y="1762"/>
                  </a:cubicBezTo>
                  <a:close/>
                </a:path>
              </a:pathLst>
            </a:custGeom>
            <a:solidFill>
              <a:srgbClr val="FFFFFF"/>
            </a:solidFill>
            <a:ln w="2286" cap="flat">
              <a:noFill/>
              <a:prstDash val="solid"/>
              <a:miter/>
            </a:ln>
          </p:spPr>
          <p:txBody>
            <a:bodyPr rtlCol="0" anchor="ctr"/>
            <a:lstStyle/>
            <a:p>
              <a:endParaRPr lang="en-US"/>
            </a:p>
          </p:txBody>
        </p:sp>
        <p:sp>
          <p:nvSpPr>
            <p:cNvPr id="161" name="Freeform 1723">
              <a:extLst>
                <a:ext uri="{FF2B5EF4-FFF2-40B4-BE49-F238E27FC236}">
                  <a16:creationId xmlns:a16="http://schemas.microsoft.com/office/drawing/2014/main" id="{01283FD5-1117-8300-4600-CB70B48E69A8}"/>
                </a:ext>
              </a:extLst>
            </p:cNvPr>
            <p:cNvSpPr/>
            <p:nvPr/>
          </p:nvSpPr>
          <p:spPr>
            <a:xfrm>
              <a:off x="4330699" y="2376982"/>
              <a:ext cx="79402" cy="88338"/>
            </a:xfrm>
            <a:custGeom>
              <a:avLst/>
              <a:gdLst>
                <a:gd name="connsiteX0" fmla="*/ 59159 w 79402"/>
                <a:gd name="connsiteY0" fmla="*/ 0 h 88338"/>
                <a:gd name="connsiteX1" fmla="*/ 36299 w 79402"/>
                <a:gd name="connsiteY1" fmla="*/ 457 h 88338"/>
                <a:gd name="connsiteX2" fmla="*/ 18925 w 79402"/>
                <a:gd name="connsiteY2" fmla="*/ 229 h 88338"/>
                <a:gd name="connsiteX3" fmla="*/ 3609 w 79402"/>
                <a:gd name="connsiteY3" fmla="*/ 9830 h 88338"/>
                <a:gd name="connsiteX4" fmla="*/ 2923 w 79402"/>
                <a:gd name="connsiteY4" fmla="*/ 78867 h 88338"/>
                <a:gd name="connsiteX5" fmla="*/ 15725 w 79402"/>
                <a:gd name="connsiteY5" fmla="*/ 87782 h 88338"/>
                <a:gd name="connsiteX6" fmla="*/ 69446 w 79402"/>
                <a:gd name="connsiteY6" fmla="*/ 86639 h 88338"/>
                <a:gd name="connsiteX7" fmla="*/ 77675 w 79402"/>
                <a:gd name="connsiteY7" fmla="*/ 27432 h 88338"/>
                <a:gd name="connsiteX8" fmla="*/ 59159 w 79402"/>
                <a:gd name="connsiteY8" fmla="*/ 0 h 88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9402" h="88338">
                  <a:moveTo>
                    <a:pt x="59159" y="0"/>
                  </a:moveTo>
                  <a:cubicBezTo>
                    <a:pt x="55501" y="0"/>
                    <a:pt x="39956" y="229"/>
                    <a:pt x="36299" y="457"/>
                  </a:cubicBezTo>
                  <a:cubicBezTo>
                    <a:pt x="36299" y="457"/>
                    <a:pt x="24640" y="229"/>
                    <a:pt x="18925" y="229"/>
                  </a:cubicBezTo>
                  <a:cubicBezTo>
                    <a:pt x="12067" y="229"/>
                    <a:pt x="4523" y="3429"/>
                    <a:pt x="3609" y="9830"/>
                  </a:cubicBezTo>
                  <a:cubicBezTo>
                    <a:pt x="180" y="32690"/>
                    <a:pt x="-2106" y="55550"/>
                    <a:pt x="2923" y="78867"/>
                  </a:cubicBezTo>
                  <a:cubicBezTo>
                    <a:pt x="4523" y="86182"/>
                    <a:pt x="7266" y="87782"/>
                    <a:pt x="15725" y="87782"/>
                  </a:cubicBezTo>
                  <a:cubicBezTo>
                    <a:pt x="32412" y="87782"/>
                    <a:pt x="52986" y="89611"/>
                    <a:pt x="69446" y="86639"/>
                  </a:cubicBezTo>
                  <a:cubicBezTo>
                    <a:pt x="83390" y="84125"/>
                    <a:pt x="79047" y="37262"/>
                    <a:pt x="77675" y="27432"/>
                  </a:cubicBezTo>
                  <a:cubicBezTo>
                    <a:pt x="74246" y="4801"/>
                    <a:pt x="81790" y="457"/>
                    <a:pt x="59159" y="0"/>
                  </a:cubicBezTo>
                  <a:close/>
                </a:path>
              </a:pathLst>
            </a:custGeom>
            <a:solidFill>
              <a:srgbClr val="FFFFFF"/>
            </a:solidFill>
            <a:ln w="2286" cap="flat">
              <a:noFill/>
              <a:prstDash val="solid"/>
              <a:miter/>
            </a:ln>
          </p:spPr>
          <p:txBody>
            <a:bodyPr rtlCol="0" anchor="ctr"/>
            <a:lstStyle/>
            <a:p>
              <a:endParaRPr lang="en-US"/>
            </a:p>
          </p:txBody>
        </p:sp>
        <p:sp>
          <p:nvSpPr>
            <p:cNvPr id="162" name="Freeform 1724">
              <a:extLst>
                <a:ext uri="{FF2B5EF4-FFF2-40B4-BE49-F238E27FC236}">
                  <a16:creationId xmlns:a16="http://schemas.microsoft.com/office/drawing/2014/main" id="{740854F1-DE0B-FEE3-2CCF-347B1D09DE9D}"/>
                </a:ext>
              </a:extLst>
            </p:cNvPr>
            <p:cNvSpPr/>
            <p:nvPr/>
          </p:nvSpPr>
          <p:spPr>
            <a:xfrm>
              <a:off x="4062502" y="2188148"/>
              <a:ext cx="86068" cy="83378"/>
            </a:xfrm>
            <a:custGeom>
              <a:avLst/>
              <a:gdLst>
                <a:gd name="connsiteX0" fmla="*/ 81153 w 86068"/>
                <a:gd name="connsiteY0" fmla="*/ 7554 h 83378"/>
                <a:gd name="connsiteX1" fmla="*/ 20117 w 86068"/>
                <a:gd name="connsiteY1" fmla="*/ 925 h 83378"/>
                <a:gd name="connsiteX2" fmla="*/ 1600 w 86068"/>
                <a:gd name="connsiteY2" fmla="*/ 20813 h 83378"/>
                <a:gd name="connsiteX3" fmla="*/ 0 w 86068"/>
                <a:gd name="connsiteY3" fmla="*/ 62190 h 83378"/>
                <a:gd name="connsiteX4" fmla="*/ 19431 w 86068"/>
                <a:gd name="connsiteY4" fmla="*/ 83221 h 83378"/>
                <a:gd name="connsiteX5" fmla="*/ 39091 w 86068"/>
                <a:gd name="connsiteY5" fmla="*/ 82992 h 83378"/>
                <a:gd name="connsiteX6" fmla="*/ 67437 w 86068"/>
                <a:gd name="connsiteY6" fmla="*/ 82992 h 83378"/>
                <a:gd name="connsiteX7" fmla="*/ 80924 w 86068"/>
                <a:gd name="connsiteY7" fmla="*/ 74077 h 83378"/>
                <a:gd name="connsiteX8" fmla="*/ 85496 w 86068"/>
                <a:gd name="connsiteY8" fmla="*/ 24471 h 83378"/>
                <a:gd name="connsiteX9" fmla="*/ 81153 w 86068"/>
                <a:gd name="connsiteY9" fmla="*/ 7554 h 83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6068" h="83378">
                  <a:moveTo>
                    <a:pt x="81153" y="7554"/>
                  </a:moveTo>
                  <a:cubicBezTo>
                    <a:pt x="58979" y="-1590"/>
                    <a:pt x="38633" y="-447"/>
                    <a:pt x="20117" y="925"/>
                  </a:cubicBezTo>
                  <a:cubicBezTo>
                    <a:pt x="7087" y="1839"/>
                    <a:pt x="2515" y="7554"/>
                    <a:pt x="1600" y="20813"/>
                  </a:cubicBezTo>
                  <a:cubicBezTo>
                    <a:pt x="457" y="34529"/>
                    <a:pt x="0" y="48474"/>
                    <a:pt x="0" y="62190"/>
                  </a:cubicBezTo>
                  <a:cubicBezTo>
                    <a:pt x="0" y="80478"/>
                    <a:pt x="1600" y="82307"/>
                    <a:pt x="19431" y="83221"/>
                  </a:cubicBezTo>
                  <a:cubicBezTo>
                    <a:pt x="26060" y="83678"/>
                    <a:pt x="39091" y="82992"/>
                    <a:pt x="39091" y="82992"/>
                  </a:cubicBezTo>
                  <a:cubicBezTo>
                    <a:pt x="48463" y="82992"/>
                    <a:pt x="58064" y="82992"/>
                    <a:pt x="67437" y="82992"/>
                  </a:cubicBezTo>
                  <a:cubicBezTo>
                    <a:pt x="73838" y="82992"/>
                    <a:pt x="79324" y="80478"/>
                    <a:pt x="80924" y="74077"/>
                  </a:cubicBezTo>
                  <a:cubicBezTo>
                    <a:pt x="85268" y="57846"/>
                    <a:pt x="87097" y="41159"/>
                    <a:pt x="85496" y="24471"/>
                  </a:cubicBezTo>
                  <a:cubicBezTo>
                    <a:pt x="84811" y="17841"/>
                    <a:pt x="87554" y="10069"/>
                    <a:pt x="81153" y="7554"/>
                  </a:cubicBezTo>
                  <a:close/>
                </a:path>
              </a:pathLst>
            </a:custGeom>
            <a:solidFill>
              <a:srgbClr val="FFFFFF"/>
            </a:solidFill>
            <a:ln w="2286" cap="flat">
              <a:noFill/>
              <a:prstDash val="solid"/>
              <a:miter/>
            </a:ln>
          </p:spPr>
          <p:txBody>
            <a:bodyPr rtlCol="0" anchor="ctr"/>
            <a:lstStyle/>
            <a:p>
              <a:endParaRPr lang="en-US"/>
            </a:p>
          </p:txBody>
        </p:sp>
        <p:sp>
          <p:nvSpPr>
            <p:cNvPr id="163" name="Freeform 1725">
              <a:extLst>
                <a:ext uri="{FF2B5EF4-FFF2-40B4-BE49-F238E27FC236}">
                  <a16:creationId xmlns:a16="http://schemas.microsoft.com/office/drawing/2014/main" id="{79CDD4E8-7FAE-3FFE-D514-B3A08F24D583}"/>
                </a:ext>
              </a:extLst>
            </p:cNvPr>
            <p:cNvSpPr/>
            <p:nvPr/>
          </p:nvSpPr>
          <p:spPr>
            <a:xfrm>
              <a:off x="4046930" y="2004672"/>
              <a:ext cx="102927" cy="95840"/>
            </a:xfrm>
            <a:custGeom>
              <a:avLst/>
              <a:gdLst>
                <a:gd name="connsiteX0" fmla="*/ 102897 w 102927"/>
                <a:gd name="connsiteY0" fmla="*/ 51584 h 95840"/>
                <a:gd name="connsiteX1" fmla="*/ 102440 w 102927"/>
                <a:gd name="connsiteY1" fmla="*/ 51584 h 95840"/>
                <a:gd name="connsiteX2" fmla="*/ 102440 w 102927"/>
                <a:gd name="connsiteY2" fmla="*/ 25524 h 95840"/>
                <a:gd name="connsiteX3" fmla="*/ 77980 w 102927"/>
                <a:gd name="connsiteY3" fmla="*/ 378 h 95840"/>
                <a:gd name="connsiteX4" fmla="*/ 14886 w 102927"/>
                <a:gd name="connsiteY4" fmla="*/ 149 h 95840"/>
                <a:gd name="connsiteX5" fmla="*/ 27 w 102927"/>
                <a:gd name="connsiteY5" fmla="*/ 14780 h 95840"/>
                <a:gd name="connsiteX6" fmla="*/ 5285 w 102927"/>
                <a:gd name="connsiteY6" fmla="*/ 79931 h 95840"/>
                <a:gd name="connsiteX7" fmla="*/ 20373 w 102927"/>
                <a:gd name="connsiteY7" fmla="*/ 95704 h 95840"/>
                <a:gd name="connsiteX8" fmla="*/ 88038 w 102927"/>
                <a:gd name="connsiteY8" fmla="*/ 95247 h 95840"/>
                <a:gd name="connsiteX9" fmla="*/ 102897 w 102927"/>
                <a:gd name="connsiteY9" fmla="*/ 77873 h 95840"/>
                <a:gd name="connsiteX10" fmla="*/ 102897 w 102927"/>
                <a:gd name="connsiteY10" fmla="*/ 51584 h 958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927" h="95840">
                  <a:moveTo>
                    <a:pt x="102897" y="51584"/>
                  </a:moveTo>
                  <a:cubicBezTo>
                    <a:pt x="102669" y="51584"/>
                    <a:pt x="102669" y="51584"/>
                    <a:pt x="102440" y="51584"/>
                  </a:cubicBezTo>
                  <a:cubicBezTo>
                    <a:pt x="102440" y="42898"/>
                    <a:pt x="102669" y="34211"/>
                    <a:pt x="102440" y="25524"/>
                  </a:cubicBezTo>
                  <a:cubicBezTo>
                    <a:pt x="101754" y="6093"/>
                    <a:pt x="97640" y="1292"/>
                    <a:pt x="77980" y="378"/>
                  </a:cubicBezTo>
                  <a:cubicBezTo>
                    <a:pt x="56949" y="-308"/>
                    <a:pt x="35918" y="149"/>
                    <a:pt x="14886" y="149"/>
                  </a:cubicBezTo>
                  <a:cubicBezTo>
                    <a:pt x="4828" y="149"/>
                    <a:pt x="-430" y="5179"/>
                    <a:pt x="27" y="14780"/>
                  </a:cubicBezTo>
                  <a:cubicBezTo>
                    <a:pt x="1170" y="36497"/>
                    <a:pt x="2771" y="58214"/>
                    <a:pt x="5285" y="79931"/>
                  </a:cubicBezTo>
                  <a:cubicBezTo>
                    <a:pt x="6200" y="87932"/>
                    <a:pt x="10543" y="95704"/>
                    <a:pt x="20373" y="95704"/>
                  </a:cubicBezTo>
                  <a:cubicBezTo>
                    <a:pt x="43004" y="95933"/>
                    <a:pt x="65407" y="95933"/>
                    <a:pt x="88038" y="95247"/>
                  </a:cubicBezTo>
                  <a:cubicBezTo>
                    <a:pt x="98554" y="95018"/>
                    <a:pt x="103355" y="88389"/>
                    <a:pt x="102897" y="77873"/>
                  </a:cubicBezTo>
                  <a:cubicBezTo>
                    <a:pt x="102669" y="69187"/>
                    <a:pt x="102897" y="60500"/>
                    <a:pt x="102897" y="51584"/>
                  </a:cubicBezTo>
                  <a:close/>
                </a:path>
              </a:pathLst>
            </a:custGeom>
            <a:solidFill>
              <a:srgbClr val="FFFFFF"/>
            </a:solidFill>
            <a:ln w="2286" cap="flat">
              <a:noFill/>
              <a:prstDash val="solid"/>
              <a:miter/>
            </a:ln>
          </p:spPr>
          <p:txBody>
            <a:bodyPr rtlCol="0" anchor="ctr"/>
            <a:lstStyle/>
            <a:p>
              <a:endParaRPr lang="en-US"/>
            </a:p>
          </p:txBody>
        </p:sp>
        <p:sp>
          <p:nvSpPr>
            <p:cNvPr id="164" name="Freeform 1726">
              <a:extLst>
                <a:ext uri="{FF2B5EF4-FFF2-40B4-BE49-F238E27FC236}">
                  <a16:creationId xmlns:a16="http://schemas.microsoft.com/office/drawing/2014/main" id="{98784FE5-52DE-754A-A3B8-36B50A1ACCD3}"/>
                </a:ext>
              </a:extLst>
            </p:cNvPr>
            <p:cNvSpPr/>
            <p:nvPr/>
          </p:nvSpPr>
          <p:spPr>
            <a:xfrm>
              <a:off x="4061098" y="2376404"/>
              <a:ext cx="84249" cy="89803"/>
            </a:xfrm>
            <a:custGeom>
              <a:avLst/>
              <a:gdLst>
                <a:gd name="connsiteX0" fmla="*/ 68841 w 84249"/>
                <a:gd name="connsiteY0" fmla="*/ 1493 h 89803"/>
                <a:gd name="connsiteX1" fmla="*/ 47810 w 84249"/>
                <a:gd name="connsiteY1" fmla="*/ 1493 h 89803"/>
                <a:gd name="connsiteX2" fmla="*/ 20835 w 84249"/>
                <a:gd name="connsiteY2" fmla="*/ 579 h 89803"/>
                <a:gd name="connsiteX3" fmla="*/ 4376 w 84249"/>
                <a:gd name="connsiteY3" fmla="*/ 9266 h 89803"/>
                <a:gd name="connsiteX4" fmla="*/ 490 w 84249"/>
                <a:gd name="connsiteY4" fmla="*/ 79217 h 89803"/>
                <a:gd name="connsiteX5" fmla="*/ 14663 w 84249"/>
                <a:gd name="connsiteY5" fmla="*/ 89733 h 89803"/>
                <a:gd name="connsiteX6" fmla="*/ 68613 w 84249"/>
                <a:gd name="connsiteY6" fmla="*/ 86532 h 89803"/>
                <a:gd name="connsiteX7" fmla="*/ 82100 w 84249"/>
                <a:gd name="connsiteY7" fmla="*/ 70530 h 89803"/>
                <a:gd name="connsiteX8" fmla="*/ 84158 w 84249"/>
                <a:gd name="connsiteY8" fmla="*/ 18638 h 89803"/>
                <a:gd name="connsiteX9" fmla="*/ 68841 w 84249"/>
                <a:gd name="connsiteY9" fmla="*/ 1493 h 89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4249" h="89803">
                  <a:moveTo>
                    <a:pt x="68841" y="1493"/>
                  </a:moveTo>
                  <a:cubicBezTo>
                    <a:pt x="60840" y="1036"/>
                    <a:pt x="52839" y="1493"/>
                    <a:pt x="47810" y="1493"/>
                  </a:cubicBezTo>
                  <a:cubicBezTo>
                    <a:pt x="36837" y="-564"/>
                    <a:pt x="28836" y="-107"/>
                    <a:pt x="20835" y="579"/>
                  </a:cubicBezTo>
                  <a:cubicBezTo>
                    <a:pt x="13292" y="1036"/>
                    <a:pt x="5748" y="1950"/>
                    <a:pt x="4376" y="9266"/>
                  </a:cubicBezTo>
                  <a:cubicBezTo>
                    <a:pt x="33" y="31440"/>
                    <a:pt x="-653" y="56586"/>
                    <a:pt x="490" y="79217"/>
                  </a:cubicBezTo>
                  <a:cubicBezTo>
                    <a:pt x="719" y="86075"/>
                    <a:pt x="8034" y="90419"/>
                    <a:pt x="14663" y="89733"/>
                  </a:cubicBezTo>
                  <a:cubicBezTo>
                    <a:pt x="31351" y="88361"/>
                    <a:pt x="52154" y="90876"/>
                    <a:pt x="68613" y="86532"/>
                  </a:cubicBezTo>
                  <a:cubicBezTo>
                    <a:pt x="76614" y="84475"/>
                    <a:pt x="81186" y="78989"/>
                    <a:pt x="82100" y="70530"/>
                  </a:cubicBezTo>
                  <a:cubicBezTo>
                    <a:pt x="83929" y="53157"/>
                    <a:pt x="82329" y="36012"/>
                    <a:pt x="84158" y="18638"/>
                  </a:cubicBezTo>
                  <a:cubicBezTo>
                    <a:pt x="85072" y="7894"/>
                    <a:pt x="79128" y="2179"/>
                    <a:pt x="68841" y="1493"/>
                  </a:cubicBezTo>
                  <a:close/>
                </a:path>
              </a:pathLst>
            </a:custGeom>
            <a:solidFill>
              <a:srgbClr val="FFFFFF"/>
            </a:solidFill>
            <a:ln w="2286" cap="flat">
              <a:noFill/>
              <a:prstDash val="solid"/>
              <a:miter/>
            </a:ln>
          </p:spPr>
          <p:txBody>
            <a:bodyPr rtlCol="0" anchor="ctr"/>
            <a:lstStyle/>
            <a:p>
              <a:endParaRPr lang="en-US"/>
            </a:p>
          </p:txBody>
        </p:sp>
        <p:sp>
          <p:nvSpPr>
            <p:cNvPr id="165" name="Freeform 1727">
              <a:extLst>
                <a:ext uri="{FF2B5EF4-FFF2-40B4-BE49-F238E27FC236}">
                  <a16:creationId xmlns:a16="http://schemas.microsoft.com/office/drawing/2014/main" id="{CED5F76A-BBBF-A0F0-9474-602D326A72D9}"/>
                </a:ext>
              </a:extLst>
            </p:cNvPr>
            <p:cNvSpPr/>
            <p:nvPr/>
          </p:nvSpPr>
          <p:spPr>
            <a:xfrm>
              <a:off x="3822244" y="1700555"/>
              <a:ext cx="696133" cy="870281"/>
            </a:xfrm>
            <a:custGeom>
              <a:avLst/>
              <a:gdLst>
                <a:gd name="connsiteX0" fmla="*/ 668198 w 696133"/>
                <a:gd name="connsiteY0" fmla="*/ 3658 h 870281"/>
                <a:gd name="connsiteX1" fmla="*/ 666598 w 696133"/>
                <a:gd name="connsiteY1" fmla="*/ 3429 h 870281"/>
                <a:gd name="connsiteX2" fmla="*/ 666140 w 696133"/>
                <a:gd name="connsiteY2" fmla="*/ 3429 h 870281"/>
                <a:gd name="connsiteX3" fmla="*/ 664540 w 696133"/>
                <a:gd name="connsiteY3" fmla="*/ 3200 h 870281"/>
                <a:gd name="connsiteX4" fmla="*/ 664312 w 696133"/>
                <a:gd name="connsiteY4" fmla="*/ 3200 h 870281"/>
                <a:gd name="connsiteX5" fmla="*/ 662254 w 696133"/>
                <a:gd name="connsiteY5" fmla="*/ 2972 h 870281"/>
                <a:gd name="connsiteX6" fmla="*/ 661568 w 696133"/>
                <a:gd name="connsiteY6" fmla="*/ 2972 h 870281"/>
                <a:gd name="connsiteX7" fmla="*/ 659740 w 696133"/>
                <a:gd name="connsiteY7" fmla="*/ 2743 h 870281"/>
                <a:gd name="connsiteX8" fmla="*/ 659282 w 696133"/>
                <a:gd name="connsiteY8" fmla="*/ 2743 h 870281"/>
                <a:gd name="connsiteX9" fmla="*/ 656996 w 696133"/>
                <a:gd name="connsiteY9" fmla="*/ 2515 h 870281"/>
                <a:gd name="connsiteX10" fmla="*/ 656082 w 696133"/>
                <a:gd name="connsiteY10" fmla="*/ 2286 h 870281"/>
                <a:gd name="connsiteX11" fmla="*/ 654482 w 696133"/>
                <a:gd name="connsiteY11" fmla="*/ 2057 h 870281"/>
                <a:gd name="connsiteX12" fmla="*/ 653110 w 696133"/>
                <a:gd name="connsiteY12" fmla="*/ 1829 h 870281"/>
                <a:gd name="connsiteX13" fmla="*/ 651281 w 696133"/>
                <a:gd name="connsiteY13" fmla="*/ 1600 h 870281"/>
                <a:gd name="connsiteX14" fmla="*/ 649910 w 696133"/>
                <a:gd name="connsiteY14" fmla="*/ 1372 h 870281"/>
                <a:gd name="connsiteX15" fmla="*/ 648538 w 696133"/>
                <a:gd name="connsiteY15" fmla="*/ 1143 h 870281"/>
                <a:gd name="connsiteX16" fmla="*/ 645795 w 696133"/>
                <a:gd name="connsiteY16" fmla="*/ 914 h 870281"/>
                <a:gd name="connsiteX17" fmla="*/ 644652 w 696133"/>
                <a:gd name="connsiteY17" fmla="*/ 686 h 870281"/>
                <a:gd name="connsiteX18" fmla="*/ 642823 w 696133"/>
                <a:gd name="connsiteY18" fmla="*/ 457 h 870281"/>
                <a:gd name="connsiteX19" fmla="*/ 641680 w 696133"/>
                <a:gd name="connsiteY19" fmla="*/ 457 h 870281"/>
                <a:gd name="connsiteX20" fmla="*/ 637565 w 696133"/>
                <a:gd name="connsiteY20" fmla="*/ 0 h 870281"/>
                <a:gd name="connsiteX21" fmla="*/ 637108 w 696133"/>
                <a:gd name="connsiteY21" fmla="*/ 0 h 870281"/>
                <a:gd name="connsiteX22" fmla="*/ 649453 w 696133"/>
                <a:gd name="connsiteY22" fmla="*/ 61036 h 870281"/>
                <a:gd name="connsiteX23" fmla="*/ 654482 w 696133"/>
                <a:gd name="connsiteY23" fmla="*/ 142189 h 870281"/>
                <a:gd name="connsiteX24" fmla="*/ 616534 w 696133"/>
                <a:gd name="connsiteY24" fmla="*/ 502920 h 870281"/>
                <a:gd name="connsiteX25" fmla="*/ 616534 w 696133"/>
                <a:gd name="connsiteY25" fmla="*/ 504977 h 870281"/>
                <a:gd name="connsiteX26" fmla="*/ 616534 w 696133"/>
                <a:gd name="connsiteY26" fmla="*/ 505206 h 870281"/>
                <a:gd name="connsiteX27" fmla="*/ 616534 w 696133"/>
                <a:gd name="connsiteY27" fmla="*/ 507263 h 870281"/>
                <a:gd name="connsiteX28" fmla="*/ 616077 w 696133"/>
                <a:gd name="connsiteY28" fmla="*/ 514807 h 870281"/>
                <a:gd name="connsiteX29" fmla="*/ 615848 w 696133"/>
                <a:gd name="connsiteY29" fmla="*/ 517093 h 870281"/>
                <a:gd name="connsiteX30" fmla="*/ 615391 w 696133"/>
                <a:gd name="connsiteY30" fmla="*/ 522351 h 870281"/>
                <a:gd name="connsiteX31" fmla="*/ 615163 w 696133"/>
                <a:gd name="connsiteY31" fmla="*/ 524637 h 870281"/>
                <a:gd name="connsiteX32" fmla="*/ 614705 w 696133"/>
                <a:gd name="connsiteY32" fmla="*/ 529895 h 870281"/>
                <a:gd name="connsiteX33" fmla="*/ 614477 w 696133"/>
                <a:gd name="connsiteY33" fmla="*/ 531952 h 870281"/>
                <a:gd name="connsiteX34" fmla="*/ 612877 w 696133"/>
                <a:gd name="connsiteY34" fmla="*/ 544754 h 870281"/>
                <a:gd name="connsiteX35" fmla="*/ 612877 w 696133"/>
                <a:gd name="connsiteY35" fmla="*/ 544754 h 870281"/>
                <a:gd name="connsiteX36" fmla="*/ 612877 w 696133"/>
                <a:gd name="connsiteY36" fmla="*/ 544754 h 870281"/>
                <a:gd name="connsiteX37" fmla="*/ 612191 w 696133"/>
                <a:gd name="connsiteY37" fmla="*/ 550240 h 870281"/>
                <a:gd name="connsiteX38" fmla="*/ 611962 w 696133"/>
                <a:gd name="connsiteY38" fmla="*/ 552069 h 870281"/>
                <a:gd name="connsiteX39" fmla="*/ 611276 w 696133"/>
                <a:gd name="connsiteY39" fmla="*/ 557098 h 870281"/>
                <a:gd name="connsiteX40" fmla="*/ 611048 w 696133"/>
                <a:gd name="connsiteY40" fmla="*/ 559156 h 870281"/>
                <a:gd name="connsiteX41" fmla="*/ 610362 w 696133"/>
                <a:gd name="connsiteY41" fmla="*/ 565785 h 870281"/>
                <a:gd name="connsiteX42" fmla="*/ 610133 w 696133"/>
                <a:gd name="connsiteY42" fmla="*/ 567842 h 870281"/>
                <a:gd name="connsiteX43" fmla="*/ 610133 w 696133"/>
                <a:gd name="connsiteY43" fmla="*/ 568071 h 870281"/>
                <a:gd name="connsiteX44" fmla="*/ 609676 w 696133"/>
                <a:gd name="connsiteY44" fmla="*/ 569671 h 870281"/>
                <a:gd name="connsiteX45" fmla="*/ 609676 w 696133"/>
                <a:gd name="connsiteY45" fmla="*/ 569900 h 870281"/>
                <a:gd name="connsiteX46" fmla="*/ 608533 w 696133"/>
                <a:gd name="connsiteY46" fmla="*/ 573100 h 870281"/>
                <a:gd name="connsiteX47" fmla="*/ 599389 w 696133"/>
                <a:gd name="connsiteY47" fmla="*/ 623164 h 870281"/>
                <a:gd name="connsiteX48" fmla="*/ 589559 w 696133"/>
                <a:gd name="connsiteY48" fmla="*/ 668655 h 870281"/>
                <a:gd name="connsiteX49" fmla="*/ 591160 w 696133"/>
                <a:gd name="connsiteY49" fmla="*/ 669341 h 870281"/>
                <a:gd name="connsiteX50" fmla="*/ 591388 w 696133"/>
                <a:gd name="connsiteY50" fmla="*/ 669341 h 870281"/>
                <a:gd name="connsiteX51" fmla="*/ 593903 w 696133"/>
                <a:gd name="connsiteY51" fmla="*/ 671170 h 870281"/>
                <a:gd name="connsiteX52" fmla="*/ 594131 w 696133"/>
                <a:gd name="connsiteY52" fmla="*/ 671398 h 870281"/>
                <a:gd name="connsiteX53" fmla="*/ 595046 w 696133"/>
                <a:gd name="connsiteY53" fmla="*/ 672541 h 870281"/>
                <a:gd name="connsiteX54" fmla="*/ 595046 w 696133"/>
                <a:gd name="connsiteY54" fmla="*/ 672541 h 870281"/>
                <a:gd name="connsiteX55" fmla="*/ 595732 w 696133"/>
                <a:gd name="connsiteY55" fmla="*/ 673913 h 870281"/>
                <a:gd name="connsiteX56" fmla="*/ 595732 w 696133"/>
                <a:gd name="connsiteY56" fmla="*/ 674141 h 870281"/>
                <a:gd name="connsiteX57" fmla="*/ 596189 w 696133"/>
                <a:gd name="connsiteY57" fmla="*/ 675513 h 870281"/>
                <a:gd name="connsiteX58" fmla="*/ 596189 w 696133"/>
                <a:gd name="connsiteY58" fmla="*/ 675513 h 870281"/>
                <a:gd name="connsiteX59" fmla="*/ 596417 w 696133"/>
                <a:gd name="connsiteY59" fmla="*/ 677113 h 870281"/>
                <a:gd name="connsiteX60" fmla="*/ 596417 w 696133"/>
                <a:gd name="connsiteY60" fmla="*/ 677570 h 870281"/>
                <a:gd name="connsiteX61" fmla="*/ 596417 w 696133"/>
                <a:gd name="connsiteY61" fmla="*/ 679399 h 870281"/>
                <a:gd name="connsiteX62" fmla="*/ 599389 w 696133"/>
                <a:gd name="connsiteY62" fmla="*/ 737464 h 870281"/>
                <a:gd name="connsiteX63" fmla="*/ 574472 w 696133"/>
                <a:gd name="connsiteY63" fmla="*/ 775868 h 870281"/>
                <a:gd name="connsiteX64" fmla="*/ 567614 w 696133"/>
                <a:gd name="connsiteY64" fmla="*/ 776783 h 870281"/>
                <a:gd name="connsiteX65" fmla="*/ 565328 w 696133"/>
                <a:gd name="connsiteY65" fmla="*/ 777011 h 870281"/>
                <a:gd name="connsiteX66" fmla="*/ 560756 w 696133"/>
                <a:gd name="connsiteY66" fmla="*/ 777469 h 870281"/>
                <a:gd name="connsiteX67" fmla="*/ 558013 w 696133"/>
                <a:gd name="connsiteY67" fmla="*/ 777697 h 870281"/>
                <a:gd name="connsiteX68" fmla="*/ 553669 w 696133"/>
                <a:gd name="connsiteY68" fmla="*/ 777926 h 870281"/>
                <a:gd name="connsiteX69" fmla="*/ 550926 w 696133"/>
                <a:gd name="connsiteY69" fmla="*/ 778154 h 870281"/>
                <a:gd name="connsiteX70" fmla="*/ 546354 w 696133"/>
                <a:gd name="connsiteY70" fmla="*/ 778383 h 870281"/>
                <a:gd name="connsiteX71" fmla="*/ 540639 w 696133"/>
                <a:gd name="connsiteY71" fmla="*/ 778612 h 870281"/>
                <a:gd name="connsiteX72" fmla="*/ 537896 w 696133"/>
                <a:gd name="connsiteY72" fmla="*/ 778612 h 870281"/>
                <a:gd name="connsiteX73" fmla="*/ 533324 w 696133"/>
                <a:gd name="connsiteY73" fmla="*/ 778612 h 870281"/>
                <a:gd name="connsiteX74" fmla="*/ 531495 w 696133"/>
                <a:gd name="connsiteY74" fmla="*/ 778612 h 870281"/>
                <a:gd name="connsiteX75" fmla="*/ 526237 w 696133"/>
                <a:gd name="connsiteY75" fmla="*/ 778612 h 870281"/>
                <a:gd name="connsiteX76" fmla="*/ 526237 w 696133"/>
                <a:gd name="connsiteY76" fmla="*/ 778612 h 870281"/>
                <a:gd name="connsiteX77" fmla="*/ 498348 w 696133"/>
                <a:gd name="connsiteY77" fmla="*/ 796214 h 870281"/>
                <a:gd name="connsiteX78" fmla="*/ 439826 w 696133"/>
                <a:gd name="connsiteY78" fmla="*/ 811530 h 870281"/>
                <a:gd name="connsiteX79" fmla="*/ 349301 w 696133"/>
                <a:gd name="connsiteY79" fmla="*/ 810844 h 870281"/>
                <a:gd name="connsiteX80" fmla="*/ 299695 w 696133"/>
                <a:gd name="connsiteY80" fmla="*/ 809701 h 870281"/>
                <a:gd name="connsiteX81" fmla="*/ 243230 w 696133"/>
                <a:gd name="connsiteY81" fmla="*/ 806501 h 870281"/>
                <a:gd name="connsiteX82" fmla="*/ 138760 w 696133"/>
                <a:gd name="connsiteY82" fmla="*/ 801243 h 870281"/>
                <a:gd name="connsiteX83" fmla="*/ 31090 w 696133"/>
                <a:gd name="connsiteY83" fmla="*/ 767867 h 870281"/>
                <a:gd name="connsiteX84" fmla="*/ 0 w 696133"/>
                <a:gd name="connsiteY84" fmla="*/ 740664 h 870281"/>
                <a:gd name="connsiteX85" fmla="*/ 229 w 696133"/>
                <a:gd name="connsiteY85" fmla="*/ 743864 h 870281"/>
                <a:gd name="connsiteX86" fmla="*/ 229 w 696133"/>
                <a:gd name="connsiteY86" fmla="*/ 744093 h 870281"/>
                <a:gd name="connsiteX87" fmla="*/ 457 w 696133"/>
                <a:gd name="connsiteY87" fmla="*/ 747751 h 870281"/>
                <a:gd name="connsiteX88" fmla="*/ 686 w 696133"/>
                <a:gd name="connsiteY88" fmla="*/ 750722 h 870281"/>
                <a:gd name="connsiteX89" fmla="*/ 914 w 696133"/>
                <a:gd name="connsiteY89" fmla="*/ 752323 h 870281"/>
                <a:gd name="connsiteX90" fmla="*/ 1143 w 696133"/>
                <a:gd name="connsiteY90" fmla="*/ 754837 h 870281"/>
                <a:gd name="connsiteX91" fmla="*/ 1372 w 696133"/>
                <a:gd name="connsiteY91" fmla="*/ 758495 h 870281"/>
                <a:gd name="connsiteX92" fmla="*/ 1600 w 696133"/>
                <a:gd name="connsiteY92" fmla="*/ 760781 h 870281"/>
                <a:gd name="connsiteX93" fmla="*/ 1829 w 696133"/>
                <a:gd name="connsiteY93" fmla="*/ 762381 h 870281"/>
                <a:gd name="connsiteX94" fmla="*/ 2057 w 696133"/>
                <a:gd name="connsiteY94" fmla="*/ 766724 h 870281"/>
                <a:gd name="connsiteX95" fmla="*/ 2057 w 696133"/>
                <a:gd name="connsiteY95" fmla="*/ 767867 h 870281"/>
                <a:gd name="connsiteX96" fmla="*/ 2286 w 696133"/>
                <a:gd name="connsiteY96" fmla="*/ 771068 h 870281"/>
                <a:gd name="connsiteX97" fmla="*/ 2515 w 696133"/>
                <a:gd name="connsiteY97" fmla="*/ 772897 h 870281"/>
                <a:gd name="connsiteX98" fmla="*/ 2743 w 696133"/>
                <a:gd name="connsiteY98" fmla="*/ 776097 h 870281"/>
                <a:gd name="connsiteX99" fmla="*/ 2972 w 696133"/>
                <a:gd name="connsiteY99" fmla="*/ 777469 h 870281"/>
                <a:gd name="connsiteX100" fmla="*/ 3200 w 696133"/>
                <a:gd name="connsiteY100" fmla="*/ 781583 h 870281"/>
                <a:gd name="connsiteX101" fmla="*/ 3200 w 696133"/>
                <a:gd name="connsiteY101" fmla="*/ 781812 h 870281"/>
                <a:gd name="connsiteX102" fmla="*/ 3658 w 696133"/>
                <a:gd name="connsiteY102" fmla="*/ 786384 h 870281"/>
                <a:gd name="connsiteX103" fmla="*/ 3658 w 696133"/>
                <a:gd name="connsiteY103" fmla="*/ 786384 h 870281"/>
                <a:gd name="connsiteX104" fmla="*/ 3886 w 696133"/>
                <a:gd name="connsiteY104" fmla="*/ 790042 h 870281"/>
                <a:gd name="connsiteX105" fmla="*/ 3886 w 696133"/>
                <a:gd name="connsiteY105" fmla="*/ 791413 h 870281"/>
                <a:gd name="connsiteX106" fmla="*/ 4115 w 696133"/>
                <a:gd name="connsiteY106" fmla="*/ 794842 h 870281"/>
                <a:gd name="connsiteX107" fmla="*/ 4115 w 696133"/>
                <a:gd name="connsiteY107" fmla="*/ 795985 h 870281"/>
                <a:gd name="connsiteX108" fmla="*/ 4343 w 696133"/>
                <a:gd name="connsiteY108" fmla="*/ 799414 h 870281"/>
                <a:gd name="connsiteX109" fmla="*/ 4343 w 696133"/>
                <a:gd name="connsiteY109" fmla="*/ 800100 h 870281"/>
                <a:gd name="connsiteX110" fmla="*/ 4572 w 696133"/>
                <a:gd name="connsiteY110" fmla="*/ 803300 h 870281"/>
                <a:gd name="connsiteX111" fmla="*/ 4572 w 696133"/>
                <a:gd name="connsiteY111" fmla="*/ 803986 h 870281"/>
                <a:gd name="connsiteX112" fmla="*/ 4801 w 696133"/>
                <a:gd name="connsiteY112" fmla="*/ 807187 h 870281"/>
                <a:gd name="connsiteX113" fmla="*/ 4801 w 696133"/>
                <a:gd name="connsiteY113" fmla="*/ 807872 h 870281"/>
                <a:gd name="connsiteX114" fmla="*/ 5029 w 696133"/>
                <a:gd name="connsiteY114" fmla="*/ 811073 h 870281"/>
                <a:gd name="connsiteX115" fmla="*/ 5029 w 696133"/>
                <a:gd name="connsiteY115" fmla="*/ 811530 h 870281"/>
                <a:gd name="connsiteX116" fmla="*/ 5258 w 696133"/>
                <a:gd name="connsiteY116" fmla="*/ 814502 h 870281"/>
                <a:gd name="connsiteX117" fmla="*/ 5258 w 696133"/>
                <a:gd name="connsiteY117" fmla="*/ 814730 h 870281"/>
                <a:gd name="connsiteX118" fmla="*/ 5486 w 696133"/>
                <a:gd name="connsiteY118" fmla="*/ 817702 h 870281"/>
                <a:gd name="connsiteX119" fmla="*/ 5486 w 696133"/>
                <a:gd name="connsiteY119" fmla="*/ 818159 h 870281"/>
                <a:gd name="connsiteX120" fmla="*/ 5715 w 696133"/>
                <a:gd name="connsiteY120" fmla="*/ 820903 h 870281"/>
                <a:gd name="connsiteX121" fmla="*/ 5715 w 696133"/>
                <a:gd name="connsiteY121" fmla="*/ 821360 h 870281"/>
                <a:gd name="connsiteX122" fmla="*/ 5944 w 696133"/>
                <a:gd name="connsiteY122" fmla="*/ 823874 h 870281"/>
                <a:gd name="connsiteX123" fmla="*/ 34519 w 696133"/>
                <a:gd name="connsiteY123" fmla="*/ 851535 h 870281"/>
                <a:gd name="connsiteX124" fmla="*/ 219913 w 696133"/>
                <a:gd name="connsiteY124" fmla="*/ 858622 h 870281"/>
                <a:gd name="connsiteX125" fmla="*/ 424967 w 696133"/>
                <a:gd name="connsiteY125" fmla="*/ 863879 h 870281"/>
                <a:gd name="connsiteX126" fmla="*/ 555727 w 696133"/>
                <a:gd name="connsiteY126" fmla="*/ 868223 h 870281"/>
                <a:gd name="connsiteX127" fmla="*/ 638480 w 696133"/>
                <a:gd name="connsiteY127" fmla="*/ 869823 h 870281"/>
                <a:gd name="connsiteX128" fmla="*/ 665226 w 696133"/>
                <a:gd name="connsiteY128" fmla="*/ 848106 h 870281"/>
                <a:gd name="connsiteX129" fmla="*/ 693572 w 696133"/>
                <a:gd name="connsiteY129" fmla="*/ 61265 h 870281"/>
                <a:gd name="connsiteX130" fmla="*/ 695858 w 696133"/>
                <a:gd name="connsiteY130" fmla="*/ 29032 h 870281"/>
                <a:gd name="connsiteX131" fmla="*/ 668198 w 696133"/>
                <a:gd name="connsiteY131" fmla="*/ 3658 h 870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Lst>
              <a:rect l="l" t="t" r="r" b="b"/>
              <a:pathLst>
                <a:path w="696133" h="870281">
                  <a:moveTo>
                    <a:pt x="668198" y="3658"/>
                  </a:moveTo>
                  <a:cubicBezTo>
                    <a:pt x="667741" y="3658"/>
                    <a:pt x="667055" y="3429"/>
                    <a:pt x="666598" y="3429"/>
                  </a:cubicBezTo>
                  <a:cubicBezTo>
                    <a:pt x="666369" y="3429"/>
                    <a:pt x="666369" y="3429"/>
                    <a:pt x="666140" y="3429"/>
                  </a:cubicBezTo>
                  <a:cubicBezTo>
                    <a:pt x="665683" y="3429"/>
                    <a:pt x="664997" y="3200"/>
                    <a:pt x="664540" y="3200"/>
                  </a:cubicBezTo>
                  <a:cubicBezTo>
                    <a:pt x="664540" y="3200"/>
                    <a:pt x="664540" y="3200"/>
                    <a:pt x="664312" y="3200"/>
                  </a:cubicBezTo>
                  <a:cubicBezTo>
                    <a:pt x="663626" y="3200"/>
                    <a:pt x="662940" y="2972"/>
                    <a:pt x="662254" y="2972"/>
                  </a:cubicBezTo>
                  <a:cubicBezTo>
                    <a:pt x="662026" y="2972"/>
                    <a:pt x="661797" y="2972"/>
                    <a:pt x="661568" y="2972"/>
                  </a:cubicBezTo>
                  <a:cubicBezTo>
                    <a:pt x="660883" y="2972"/>
                    <a:pt x="660425" y="2743"/>
                    <a:pt x="659740" y="2743"/>
                  </a:cubicBezTo>
                  <a:cubicBezTo>
                    <a:pt x="659511" y="2743"/>
                    <a:pt x="659282" y="2743"/>
                    <a:pt x="659282" y="2743"/>
                  </a:cubicBezTo>
                  <a:cubicBezTo>
                    <a:pt x="658597" y="2743"/>
                    <a:pt x="657911" y="2515"/>
                    <a:pt x="656996" y="2515"/>
                  </a:cubicBezTo>
                  <a:cubicBezTo>
                    <a:pt x="656768" y="2515"/>
                    <a:pt x="656311" y="2515"/>
                    <a:pt x="656082" y="2286"/>
                  </a:cubicBezTo>
                  <a:cubicBezTo>
                    <a:pt x="655625" y="2286"/>
                    <a:pt x="654939" y="2057"/>
                    <a:pt x="654482" y="2057"/>
                  </a:cubicBezTo>
                  <a:cubicBezTo>
                    <a:pt x="654025" y="2057"/>
                    <a:pt x="653567" y="2057"/>
                    <a:pt x="653110" y="1829"/>
                  </a:cubicBezTo>
                  <a:cubicBezTo>
                    <a:pt x="652424" y="1829"/>
                    <a:pt x="651739" y="1600"/>
                    <a:pt x="651281" y="1600"/>
                  </a:cubicBezTo>
                  <a:cubicBezTo>
                    <a:pt x="650824" y="1600"/>
                    <a:pt x="650367" y="1600"/>
                    <a:pt x="649910" y="1372"/>
                  </a:cubicBezTo>
                  <a:cubicBezTo>
                    <a:pt x="649453" y="1372"/>
                    <a:pt x="648995" y="1372"/>
                    <a:pt x="648538" y="1143"/>
                  </a:cubicBezTo>
                  <a:cubicBezTo>
                    <a:pt x="647624" y="1143"/>
                    <a:pt x="646709" y="914"/>
                    <a:pt x="645795" y="914"/>
                  </a:cubicBezTo>
                  <a:cubicBezTo>
                    <a:pt x="645338" y="914"/>
                    <a:pt x="644881" y="914"/>
                    <a:pt x="644652" y="686"/>
                  </a:cubicBezTo>
                  <a:cubicBezTo>
                    <a:pt x="643966" y="686"/>
                    <a:pt x="643280" y="457"/>
                    <a:pt x="642823" y="457"/>
                  </a:cubicBezTo>
                  <a:cubicBezTo>
                    <a:pt x="642366" y="457"/>
                    <a:pt x="642137" y="457"/>
                    <a:pt x="641680" y="457"/>
                  </a:cubicBezTo>
                  <a:cubicBezTo>
                    <a:pt x="640309" y="229"/>
                    <a:pt x="638937" y="229"/>
                    <a:pt x="637565" y="0"/>
                  </a:cubicBezTo>
                  <a:cubicBezTo>
                    <a:pt x="637337" y="0"/>
                    <a:pt x="637337" y="0"/>
                    <a:pt x="637108" y="0"/>
                  </a:cubicBezTo>
                  <a:cubicBezTo>
                    <a:pt x="644423" y="19431"/>
                    <a:pt x="646938" y="40691"/>
                    <a:pt x="649453" y="61036"/>
                  </a:cubicBezTo>
                  <a:cubicBezTo>
                    <a:pt x="652653" y="88011"/>
                    <a:pt x="653567" y="115214"/>
                    <a:pt x="654482" y="142189"/>
                  </a:cubicBezTo>
                  <a:cubicBezTo>
                    <a:pt x="655396" y="170764"/>
                    <a:pt x="617906" y="469544"/>
                    <a:pt x="616534" y="502920"/>
                  </a:cubicBezTo>
                  <a:cubicBezTo>
                    <a:pt x="616534" y="503606"/>
                    <a:pt x="616534" y="504292"/>
                    <a:pt x="616534" y="504977"/>
                  </a:cubicBezTo>
                  <a:cubicBezTo>
                    <a:pt x="616534" y="504977"/>
                    <a:pt x="616534" y="504977"/>
                    <a:pt x="616534" y="505206"/>
                  </a:cubicBezTo>
                  <a:cubicBezTo>
                    <a:pt x="616534" y="505892"/>
                    <a:pt x="616534" y="506578"/>
                    <a:pt x="616534" y="507263"/>
                  </a:cubicBezTo>
                  <a:cubicBezTo>
                    <a:pt x="616534" y="509778"/>
                    <a:pt x="616306" y="512293"/>
                    <a:pt x="616077" y="514807"/>
                  </a:cubicBezTo>
                  <a:cubicBezTo>
                    <a:pt x="616077" y="515493"/>
                    <a:pt x="615848" y="516407"/>
                    <a:pt x="615848" y="517093"/>
                  </a:cubicBezTo>
                  <a:cubicBezTo>
                    <a:pt x="615620" y="518922"/>
                    <a:pt x="615620" y="520522"/>
                    <a:pt x="615391" y="522351"/>
                  </a:cubicBezTo>
                  <a:cubicBezTo>
                    <a:pt x="615391" y="523037"/>
                    <a:pt x="615163" y="523951"/>
                    <a:pt x="615163" y="524637"/>
                  </a:cubicBezTo>
                  <a:cubicBezTo>
                    <a:pt x="614934" y="526466"/>
                    <a:pt x="614705" y="528066"/>
                    <a:pt x="614705" y="529895"/>
                  </a:cubicBezTo>
                  <a:cubicBezTo>
                    <a:pt x="614705" y="530581"/>
                    <a:pt x="614477" y="531266"/>
                    <a:pt x="614477" y="531952"/>
                  </a:cubicBezTo>
                  <a:cubicBezTo>
                    <a:pt x="614020" y="536296"/>
                    <a:pt x="613562" y="540410"/>
                    <a:pt x="612877" y="544754"/>
                  </a:cubicBezTo>
                  <a:cubicBezTo>
                    <a:pt x="612877" y="544754"/>
                    <a:pt x="612877" y="544754"/>
                    <a:pt x="612877" y="544754"/>
                  </a:cubicBezTo>
                  <a:cubicBezTo>
                    <a:pt x="612877" y="544754"/>
                    <a:pt x="612877" y="544754"/>
                    <a:pt x="612877" y="544754"/>
                  </a:cubicBezTo>
                  <a:cubicBezTo>
                    <a:pt x="612648" y="546583"/>
                    <a:pt x="612419" y="548411"/>
                    <a:pt x="612191" y="550240"/>
                  </a:cubicBezTo>
                  <a:cubicBezTo>
                    <a:pt x="612191" y="550926"/>
                    <a:pt x="611962" y="551383"/>
                    <a:pt x="611962" y="552069"/>
                  </a:cubicBezTo>
                  <a:cubicBezTo>
                    <a:pt x="611734" y="553669"/>
                    <a:pt x="611505" y="555269"/>
                    <a:pt x="611276" y="557098"/>
                  </a:cubicBezTo>
                  <a:cubicBezTo>
                    <a:pt x="611276" y="557784"/>
                    <a:pt x="611048" y="558470"/>
                    <a:pt x="611048" y="559156"/>
                  </a:cubicBezTo>
                  <a:cubicBezTo>
                    <a:pt x="610819" y="561442"/>
                    <a:pt x="610591" y="563499"/>
                    <a:pt x="610362" y="565785"/>
                  </a:cubicBezTo>
                  <a:cubicBezTo>
                    <a:pt x="610362" y="566471"/>
                    <a:pt x="610133" y="567157"/>
                    <a:pt x="610133" y="567842"/>
                  </a:cubicBezTo>
                  <a:cubicBezTo>
                    <a:pt x="610133" y="567842"/>
                    <a:pt x="610133" y="568071"/>
                    <a:pt x="610133" y="568071"/>
                  </a:cubicBezTo>
                  <a:cubicBezTo>
                    <a:pt x="610133" y="568528"/>
                    <a:pt x="609905" y="569214"/>
                    <a:pt x="609676" y="569671"/>
                  </a:cubicBezTo>
                  <a:cubicBezTo>
                    <a:pt x="609676" y="569671"/>
                    <a:pt x="609676" y="569671"/>
                    <a:pt x="609676" y="569900"/>
                  </a:cubicBezTo>
                  <a:cubicBezTo>
                    <a:pt x="609448" y="571043"/>
                    <a:pt x="608990" y="572186"/>
                    <a:pt x="608533" y="573100"/>
                  </a:cubicBezTo>
                  <a:cubicBezTo>
                    <a:pt x="605790" y="589788"/>
                    <a:pt x="602361" y="606476"/>
                    <a:pt x="599389" y="623164"/>
                  </a:cubicBezTo>
                  <a:cubicBezTo>
                    <a:pt x="596646" y="638251"/>
                    <a:pt x="593674" y="653567"/>
                    <a:pt x="589559" y="668655"/>
                  </a:cubicBezTo>
                  <a:cubicBezTo>
                    <a:pt x="590245" y="668884"/>
                    <a:pt x="590702" y="669112"/>
                    <a:pt x="591160" y="669341"/>
                  </a:cubicBezTo>
                  <a:cubicBezTo>
                    <a:pt x="591160" y="669341"/>
                    <a:pt x="591388" y="669341"/>
                    <a:pt x="591388" y="669341"/>
                  </a:cubicBezTo>
                  <a:cubicBezTo>
                    <a:pt x="592303" y="669798"/>
                    <a:pt x="593217" y="670484"/>
                    <a:pt x="593903" y="671170"/>
                  </a:cubicBezTo>
                  <a:cubicBezTo>
                    <a:pt x="593903" y="671170"/>
                    <a:pt x="593903" y="671398"/>
                    <a:pt x="594131" y="671398"/>
                  </a:cubicBezTo>
                  <a:cubicBezTo>
                    <a:pt x="594360" y="671855"/>
                    <a:pt x="594817" y="672084"/>
                    <a:pt x="595046" y="672541"/>
                  </a:cubicBezTo>
                  <a:lnTo>
                    <a:pt x="595046" y="672541"/>
                  </a:lnTo>
                  <a:cubicBezTo>
                    <a:pt x="595274" y="672998"/>
                    <a:pt x="595503" y="673456"/>
                    <a:pt x="595732" y="673913"/>
                  </a:cubicBezTo>
                  <a:cubicBezTo>
                    <a:pt x="595732" y="673913"/>
                    <a:pt x="595732" y="674141"/>
                    <a:pt x="595732" y="674141"/>
                  </a:cubicBezTo>
                  <a:cubicBezTo>
                    <a:pt x="595960" y="674599"/>
                    <a:pt x="595960" y="675056"/>
                    <a:pt x="596189" y="675513"/>
                  </a:cubicBezTo>
                  <a:cubicBezTo>
                    <a:pt x="596189" y="675513"/>
                    <a:pt x="596189" y="675513"/>
                    <a:pt x="596189" y="675513"/>
                  </a:cubicBezTo>
                  <a:cubicBezTo>
                    <a:pt x="596189" y="675970"/>
                    <a:pt x="596417" y="676656"/>
                    <a:pt x="596417" y="677113"/>
                  </a:cubicBezTo>
                  <a:cubicBezTo>
                    <a:pt x="596417" y="677342"/>
                    <a:pt x="596417" y="677342"/>
                    <a:pt x="596417" y="677570"/>
                  </a:cubicBezTo>
                  <a:cubicBezTo>
                    <a:pt x="596417" y="678256"/>
                    <a:pt x="596417" y="678713"/>
                    <a:pt x="596417" y="679399"/>
                  </a:cubicBezTo>
                  <a:cubicBezTo>
                    <a:pt x="596417" y="700202"/>
                    <a:pt x="596646" y="718033"/>
                    <a:pt x="599389" y="737464"/>
                  </a:cubicBezTo>
                  <a:cubicBezTo>
                    <a:pt x="600304" y="763753"/>
                    <a:pt x="599618" y="772439"/>
                    <a:pt x="574472" y="775868"/>
                  </a:cubicBezTo>
                  <a:cubicBezTo>
                    <a:pt x="572186" y="776097"/>
                    <a:pt x="569900" y="776554"/>
                    <a:pt x="567614" y="776783"/>
                  </a:cubicBezTo>
                  <a:cubicBezTo>
                    <a:pt x="566928" y="776783"/>
                    <a:pt x="566014" y="777011"/>
                    <a:pt x="565328" y="777011"/>
                  </a:cubicBezTo>
                  <a:cubicBezTo>
                    <a:pt x="563728" y="777240"/>
                    <a:pt x="562356" y="777240"/>
                    <a:pt x="560756" y="777469"/>
                  </a:cubicBezTo>
                  <a:cubicBezTo>
                    <a:pt x="559841" y="777469"/>
                    <a:pt x="558927" y="777697"/>
                    <a:pt x="558013" y="777697"/>
                  </a:cubicBezTo>
                  <a:cubicBezTo>
                    <a:pt x="556641" y="777697"/>
                    <a:pt x="555041" y="777926"/>
                    <a:pt x="553669" y="777926"/>
                  </a:cubicBezTo>
                  <a:cubicBezTo>
                    <a:pt x="552755" y="777926"/>
                    <a:pt x="551840" y="777926"/>
                    <a:pt x="550926" y="778154"/>
                  </a:cubicBezTo>
                  <a:cubicBezTo>
                    <a:pt x="549326" y="778154"/>
                    <a:pt x="547726" y="778383"/>
                    <a:pt x="546354" y="778383"/>
                  </a:cubicBezTo>
                  <a:cubicBezTo>
                    <a:pt x="544525" y="778383"/>
                    <a:pt x="542696" y="778383"/>
                    <a:pt x="540639" y="778612"/>
                  </a:cubicBezTo>
                  <a:cubicBezTo>
                    <a:pt x="539725" y="778612"/>
                    <a:pt x="538810" y="778612"/>
                    <a:pt x="537896" y="778612"/>
                  </a:cubicBezTo>
                  <a:cubicBezTo>
                    <a:pt x="536296" y="778612"/>
                    <a:pt x="534924" y="778612"/>
                    <a:pt x="533324" y="778612"/>
                  </a:cubicBezTo>
                  <a:cubicBezTo>
                    <a:pt x="532638" y="778612"/>
                    <a:pt x="532181" y="778612"/>
                    <a:pt x="531495" y="778612"/>
                  </a:cubicBezTo>
                  <a:cubicBezTo>
                    <a:pt x="529666" y="778612"/>
                    <a:pt x="528066" y="778612"/>
                    <a:pt x="526237" y="778612"/>
                  </a:cubicBezTo>
                  <a:cubicBezTo>
                    <a:pt x="526237" y="778612"/>
                    <a:pt x="526237" y="778612"/>
                    <a:pt x="526237" y="778612"/>
                  </a:cubicBezTo>
                  <a:cubicBezTo>
                    <a:pt x="517779" y="785470"/>
                    <a:pt x="508406" y="791642"/>
                    <a:pt x="498348" y="796214"/>
                  </a:cubicBezTo>
                  <a:cubicBezTo>
                    <a:pt x="478917" y="804901"/>
                    <a:pt x="460858" y="809015"/>
                    <a:pt x="439826" y="811530"/>
                  </a:cubicBezTo>
                  <a:cubicBezTo>
                    <a:pt x="409651" y="814959"/>
                    <a:pt x="379476" y="811987"/>
                    <a:pt x="349301" y="810844"/>
                  </a:cubicBezTo>
                  <a:cubicBezTo>
                    <a:pt x="332842" y="810158"/>
                    <a:pt x="316154" y="810387"/>
                    <a:pt x="299695" y="809701"/>
                  </a:cubicBezTo>
                  <a:cubicBezTo>
                    <a:pt x="280949" y="809015"/>
                    <a:pt x="261976" y="807644"/>
                    <a:pt x="243230" y="806501"/>
                  </a:cubicBezTo>
                  <a:cubicBezTo>
                    <a:pt x="208483" y="804215"/>
                    <a:pt x="173507" y="804672"/>
                    <a:pt x="138760" y="801243"/>
                  </a:cubicBezTo>
                  <a:cubicBezTo>
                    <a:pt x="101956" y="797585"/>
                    <a:pt x="61493" y="790270"/>
                    <a:pt x="31090" y="767867"/>
                  </a:cubicBezTo>
                  <a:cubicBezTo>
                    <a:pt x="19888" y="759638"/>
                    <a:pt x="9601" y="750494"/>
                    <a:pt x="0" y="740664"/>
                  </a:cubicBezTo>
                  <a:cubicBezTo>
                    <a:pt x="0" y="741807"/>
                    <a:pt x="229" y="742721"/>
                    <a:pt x="229" y="743864"/>
                  </a:cubicBezTo>
                  <a:cubicBezTo>
                    <a:pt x="229" y="743864"/>
                    <a:pt x="229" y="744093"/>
                    <a:pt x="229" y="744093"/>
                  </a:cubicBezTo>
                  <a:cubicBezTo>
                    <a:pt x="229" y="745236"/>
                    <a:pt x="457" y="746608"/>
                    <a:pt x="457" y="747751"/>
                  </a:cubicBezTo>
                  <a:cubicBezTo>
                    <a:pt x="457" y="748665"/>
                    <a:pt x="686" y="749808"/>
                    <a:pt x="686" y="750722"/>
                  </a:cubicBezTo>
                  <a:cubicBezTo>
                    <a:pt x="686" y="751180"/>
                    <a:pt x="686" y="751637"/>
                    <a:pt x="914" y="752323"/>
                  </a:cubicBezTo>
                  <a:cubicBezTo>
                    <a:pt x="914" y="753237"/>
                    <a:pt x="1143" y="754151"/>
                    <a:pt x="1143" y="754837"/>
                  </a:cubicBezTo>
                  <a:cubicBezTo>
                    <a:pt x="1143" y="755980"/>
                    <a:pt x="1372" y="757352"/>
                    <a:pt x="1372" y="758495"/>
                  </a:cubicBezTo>
                  <a:cubicBezTo>
                    <a:pt x="1372" y="759181"/>
                    <a:pt x="1600" y="760095"/>
                    <a:pt x="1600" y="760781"/>
                  </a:cubicBezTo>
                  <a:cubicBezTo>
                    <a:pt x="1600" y="761238"/>
                    <a:pt x="1600" y="761924"/>
                    <a:pt x="1829" y="762381"/>
                  </a:cubicBezTo>
                  <a:cubicBezTo>
                    <a:pt x="1829" y="763753"/>
                    <a:pt x="2057" y="765124"/>
                    <a:pt x="2057" y="766724"/>
                  </a:cubicBezTo>
                  <a:cubicBezTo>
                    <a:pt x="2057" y="767182"/>
                    <a:pt x="2057" y="767410"/>
                    <a:pt x="2057" y="767867"/>
                  </a:cubicBezTo>
                  <a:cubicBezTo>
                    <a:pt x="2057" y="769010"/>
                    <a:pt x="2286" y="770153"/>
                    <a:pt x="2286" y="771068"/>
                  </a:cubicBezTo>
                  <a:cubicBezTo>
                    <a:pt x="2286" y="771754"/>
                    <a:pt x="2286" y="772211"/>
                    <a:pt x="2515" y="772897"/>
                  </a:cubicBezTo>
                  <a:cubicBezTo>
                    <a:pt x="2515" y="774040"/>
                    <a:pt x="2743" y="775183"/>
                    <a:pt x="2743" y="776097"/>
                  </a:cubicBezTo>
                  <a:cubicBezTo>
                    <a:pt x="2743" y="776554"/>
                    <a:pt x="2743" y="777011"/>
                    <a:pt x="2972" y="777469"/>
                  </a:cubicBezTo>
                  <a:cubicBezTo>
                    <a:pt x="2972" y="778840"/>
                    <a:pt x="3200" y="780212"/>
                    <a:pt x="3200" y="781583"/>
                  </a:cubicBezTo>
                  <a:cubicBezTo>
                    <a:pt x="3200" y="781583"/>
                    <a:pt x="3200" y="781812"/>
                    <a:pt x="3200" y="781812"/>
                  </a:cubicBezTo>
                  <a:cubicBezTo>
                    <a:pt x="3429" y="783412"/>
                    <a:pt x="3429" y="784784"/>
                    <a:pt x="3658" y="786384"/>
                  </a:cubicBezTo>
                  <a:cubicBezTo>
                    <a:pt x="3658" y="786384"/>
                    <a:pt x="3658" y="786384"/>
                    <a:pt x="3658" y="786384"/>
                  </a:cubicBezTo>
                  <a:cubicBezTo>
                    <a:pt x="3658" y="787527"/>
                    <a:pt x="3886" y="788670"/>
                    <a:pt x="3886" y="790042"/>
                  </a:cubicBezTo>
                  <a:cubicBezTo>
                    <a:pt x="3886" y="790499"/>
                    <a:pt x="3886" y="790956"/>
                    <a:pt x="3886" y="791413"/>
                  </a:cubicBezTo>
                  <a:cubicBezTo>
                    <a:pt x="3886" y="792556"/>
                    <a:pt x="4115" y="793699"/>
                    <a:pt x="4115" y="794842"/>
                  </a:cubicBezTo>
                  <a:cubicBezTo>
                    <a:pt x="4115" y="795299"/>
                    <a:pt x="4115" y="795528"/>
                    <a:pt x="4115" y="795985"/>
                  </a:cubicBezTo>
                  <a:cubicBezTo>
                    <a:pt x="4115" y="797128"/>
                    <a:pt x="4343" y="798271"/>
                    <a:pt x="4343" y="799414"/>
                  </a:cubicBezTo>
                  <a:cubicBezTo>
                    <a:pt x="4343" y="799643"/>
                    <a:pt x="4343" y="799871"/>
                    <a:pt x="4343" y="800100"/>
                  </a:cubicBezTo>
                  <a:cubicBezTo>
                    <a:pt x="4343" y="801243"/>
                    <a:pt x="4572" y="802157"/>
                    <a:pt x="4572" y="803300"/>
                  </a:cubicBezTo>
                  <a:cubicBezTo>
                    <a:pt x="4572" y="803529"/>
                    <a:pt x="4572" y="803758"/>
                    <a:pt x="4572" y="803986"/>
                  </a:cubicBezTo>
                  <a:cubicBezTo>
                    <a:pt x="4572" y="805129"/>
                    <a:pt x="4801" y="806272"/>
                    <a:pt x="4801" y="807187"/>
                  </a:cubicBezTo>
                  <a:cubicBezTo>
                    <a:pt x="4801" y="807415"/>
                    <a:pt x="4801" y="807644"/>
                    <a:pt x="4801" y="807872"/>
                  </a:cubicBezTo>
                  <a:cubicBezTo>
                    <a:pt x="4801" y="809015"/>
                    <a:pt x="5029" y="809930"/>
                    <a:pt x="5029" y="811073"/>
                  </a:cubicBezTo>
                  <a:cubicBezTo>
                    <a:pt x="5029" y="811301"/>
                    <a:pt x="5029" y="811301"/>
                    <a:pt x="5029" y="811530"/>
                  </a:cubicBezTo>
                  <a:cubicBezTo>
                    <a:pt x="5029" y="812444"/>
                    <a:pt x="5258" y="813587"/>
                    <a:pt x="5258" y="814502"/>
                  </a:cubicBezTo>
                  <a:cubicBezTo>
                    <a:pt x="5258" y="814502"/>
                    <a:pt x="5258" y="814730"/>
                    <a:pt x="5258" y="814730"/>
                  </a:cubicBezTo>
                  <a:cubicBezTo>
                    <a:pt x="5258" y="815645"/>
                    <a:pt x="5486" y="816788"/>
                    <a:pt x="5486" y="817702"/>
                  </a:cubicBezTo>
                  <a:cubicBezTo>
                    <a:pt x="5486" y="817931"/>
                    <a:pt x="5486" y="818159"/>
                    <a:pt x="5486" y="818159"/>
                  </a:cubicBezTo>
                  <a:cubicBezTo>
                    <a:pt x="5486" y="819074"/>
                    <a:pt x="5715" y="819988"/>
                    <a:pt x="5715" y="820903"/>
                  </a:cubicBezTo>
                  <a:cubicBezTo>
                    <a:pt x="5715" y="821131"/>
                    <a:pt x="5715" y="821131"/>
                    <a:pt x="5715" y="821360"/>
                  </a:cubicBezTo>
                  <a:cubicBezTo>
                    <a:pt x="5715" y="822274"/>
                    <a:pt x="5944" y="823189"/>
                    <a:pt x="5944" y="823874"/>
                  </a:cubicBezTo>
                  <a:cubicBezTo>
                    <a:pt x="8230" y="849478"/>
                    <a:pt x="9601" y="849249"/>
                    <a:pt x="34519" y="851535"/>
                  </a:cubicBezTo>
                  <a:cubicBezTo>
                    <a:pt x="96241" y="856793"/>
                    <a:pt x="158191" y="854964"/>
                    <a:pt x="219913" y="858622"/>
                  </a:cubicBezTo>
                  <a:cubicBezTo>
                    <a:pt x="288036" y="862736"/>
                    <a:pt x="356616" y="862051"/>
                    <a:pt x="424967" y="863879"/>
                  </a:cubicBezTo>
                  <a:cubicBezTo>
                    <a:pt x="468630" y="865022"/>
                    <a:pt x="512293" y="864337"/>
                    <a:pt x="555727" y="868223"/>
                  </a:cubicBezTo>
                  <a:cubicBezTo>
                    <a:pt x="583387" y="870737"/>
                    <a:pt x="610819" y="870509"/>
                    <a:pt x="638480" y="869823"/>
                  </a:cubicBezTo>
                  <a:cubicBezTo>
                    <a:pt x="660197" y="869366"/>
                    <a:pt x="661340" y="869137"/>
                    <a:pt x="665226" y="848106"/>
                  </a:cubicBezTo>
                  <a:cubicBezTo>
                    <a:pt x="673227" y="803529"/>
                    <a:pt x="687400" y="147676"/>
                    <a:pt x="693572" y="61265"/>
                  </a:cubicBezTo>
                  <a:cubicBezTo>
                    <a:pt x="694258" y="51892"/>
                    <a:pt x="697001" y="38176"/>
                    <a:pt x="695858" y="29032"/>
                  </a:cubicBezTo>
                  <a:cubicBezTo>
                    <a:pt x="694487" y="13716"/>
                    <a:pt x="683971" y="7087"/>
                    <a:pt x="668198" y="3658"/>
                  </a:cubicBezTo>
                  <a:close/>
                </a:path>
              </a:pathLst>
            </a:custGeom>
            <a:solidFill>
              <a:srgbClr val="FFFFFF"/>
            </a:solidFill>
            <a:ln w="2286" cap="flat">
              <a:noFill/>
              <a:prstDash val="solid"/>
              <a:miter/>
            </a:ln>
          </p:spPr>
          <p:txBody>
            <a:bodyPr rtlCol="0" anchor="ctr"/>
            <a:lstStyle/>
            <a:p>
              <a:endParaRPr lang="en-US"/>
            </a:p>
          </p:txBody>
        </p:sp>
        <p:sp>
          <p:nvSpPr>
            <p:cNvPr id="166" name="Freeform 1728">
              <a:extLst>
                <a:ext uri="{FF2B5EF4-FFF2-40B4-BE49-F238E27FC236}">
                  <a16:creationId xmlns:a16="http://schemas.microsoft.com/office/drawing/2014/main" id="{B6164E4E-B43A-3605-AB03-BD46C5D2DDDA}"/>
                </a:ext>
              </a:extLst>
            </p:cNvPr>
            <p:cNvSpPr/>
            <p:nvPr/>
          </p:nvSpPr>
          <p:spPr>
            <a:xfrm>
              <a:off x="4637163" y="1913091"/>
              <a:ext cx="224159" cy="663007"/>
            </a:xfrm>
            <a:custGeom>
              <a:avLst/>
              <a:gdLst>
                <a:gd name="connsiteX0" fmla="*/ 207609 w 224159"/>
                <a:gd name="connsiteY0" fmla="*/ 443546 h 663007"/>
                <a:gd name="connsiteX1" fmla="*/ 221096 w 224159"/>
                <a:gd name="connsiteY1" fmla="*/ 397826 h 663007"/>
                <a:gd name="connsiteX2" fmla="*/ 221553 w 224159"/>
                <a:gd name="connsiteY2" fmla="*/ 306386 h 663007"/>
                <a:gd name="connsiteX3" fmla="*/ 196407 w 224159"/>
                <a:gd name="connsiteY3" fmla="*/ 218604 h 663007"/>
                <a:gd name="connsiteX4" fmla="*/ 142458 w 224159"/>
                <a:gd name="connsiteY4" fmla="*/ 184314 h 663007"/>
                <a:gd name="connsiteX5" fmla="*/ 72735 w 224159"/>
                <a:gd name="connsiteY5" fmla="*/ 102018 h 663007"/>
                <a:gd name="connsiteX6" fmla="*/ 91251 w 224159"/>
                <a:gd name="connsiteY6" fmla="*/ 56984 h 663007"/>
                <a:gd name="connsiteX7" fmla="*/ 136514 w 224159"/>
                <a:gd name="connsiteY7" fmla="*/ 47611 h 663007"/>
                <a:gd name="connsiteX8" fmla="*/ 159146 w 224159"/>
                <a:gd name="connsiteY8" fmla="*/ 40525 h 663007"/>
                <a:gd name="connsiteX9" fmla="*/ 171261 w 224159"/>
                <a:gd name="connsiteY9" fmla="*/ 19722 h 663007"/>
                <a:gd name="connsiteX10" fmla="*/ 159831 w 224159"/>
                <a:gd name="connsiteY10" fmla="*/ 4177 h 663007"/>
                <a:gd name="connsiteX11" fmla="*/ 60162 w 224159"/>
                <a:gd name="connsiteY11" fmla="*/ 7149 h 663007"/>
                <a:gd name="connsiteX12" fmla="*/ 35473 w 224159"/>
                <a:gd name="connsiteY12" fmla="*/ 37096 h 663007"/>
                <a:gd name="connsiteX13" fmla="*/ 48732 w 224159"/>
                <a:gd name="connsiteY13" fmla="*/ 206031 h 663007"/>
                <a:gd name="connsiteX14" fmla="*/ 62219 w 224159"/>
                <a:gd name="connsiteY14" fmla="*/ 194830 h 663007"/>
                <a:gd name="connsiteX15" fmla="*/ 62219 w 224159"/>
                <a:gd name="connsiteY15" fmla="*/ 201230 h 663007"/>
                <a:gd name="connsiteX16" fmla="*/ 4612 w 224159"/>
                <a:gd name="connsiteY16" fmla="*/ 446747 h 663007"/>
                <a:gd name="connsiteX17" fmla="*/ 3469 w 224159"/>
                <a:gd name="connsiteY17" fmla="*/ 618883 h 663007"/>
                <a:gd name="connsiteX18" fmla="*/ 9184 w 224159"/>
                <a:gd name="connsiteY18" fmla="*/ 641971 h 663007"/>
                <a:gd name="connsiteX19" fmla="*/ 33873 w 224159"/>
                <a:gd name="connsiteY19" fmla="*/ 651344 h 663007"/>
                <a:gd name="connsiteX20" fmla="*/ 51932 w 224159"/>
                <a:gd name="connsiteY20" fmla="*/ 636028 h 663007"/>
                <a:gd name="connsiteX21" fmla="*/ 54218 w 224159"/>
                <a:gd name="connsiteY21" fmla="*/ 616597 h 663007"/>
                <a:gd name="connsiteX22" fmla="*/ 53990 w 224159"/>
                <a:gd name="connsiteY22" fmla="*/ 518527 h 663007"/>
                <a:gd name="connsiteX23" fmla="*/ 56276 w 224159"/>
                <a:gd name="connsiteY23" fmla="*/ 457720 h 663007"/>
                <a:gd name="connsiteX24" fmla="*/ 82793 w 224159"/>
                <a:gd name="connsiteY24" fmla="*/ 433031 h 663007"/>
                <a:gd name="connsiteX25" fmla="*/ 104282 w 224159"/>
                <a:gd name="connsiteY25" fmla="*/ 457262 h 663007"/>
                <a:gd name="connsiteX26" fmla="*/ 104510 w 224159"/>
                <a:gd name="connsiteY26" fmla="*/ 459548 h 663007"/>
                <a:gd name="connsiteX27" fmla="*/ 107253 w 224159"/>
                <a:gd name="connsiteY27" fmla="*/ 526985 h 663007"/>
                <a:gd name="connsiteX28" fmla="*/ 107482 w 224159"/>
                <a:gd name="connsiteY28" fmla="*/ 631456 h 663007"/>
                <a:gd name="connsiteX29" fmla="*/ 137200 w 224159"/>
                <a:gd name="connsiteY29" fmla="*/ 663002 h 663007"/>
                <a:gd name="connsiteX30" fmla="*/ 164632 w 224159"/>
                <a:gd name="connsiteY30" fmla="*/ 633284 h 663007"/>
                <a:gd name="connsiteX31" fmla="*/ 166004 w 224159"/>
                <a:gd name="connsiteY31" fmla="*/ 535215 h 663007"/>
                <a:gd name="connsiteX32" fmla="*/ 158460 w 224159"/>
                <a:gd name="connsiteY32" fmla="*/ 451547 h 663007"/>
                <a:gd name="connsiteX33" fmla="*/ 158917 w 224159"/>
                <a:gd name="connsiteY33" fmla="*/ 430059 h 663007"/>
                <a:gd name="connsiteX34" fmla="*/ 163260 w 224159"/>
                <a:gd name="connsiteY34" fmla="*/ 399884 h 663007"/>
                <a:gd name="connsiteX35" fmla="*/ 156860 w 224159"/>
                <a:gd name="connsiteY35" fmla="*/ 299528 h 663007"/>
                <a:gd name="connsiteX36" fmla="*/ 158003 w 224159"/>
                <a:gd name="connsiteY36" fmla="*/ 291756 h 663007"/>
                <a:gd name="connsiteX37" fmla="*/ 167832 w 224159"/>
                <a:gd name="connsiteY37" fmla="*/ 292213 h 663007"/>
                <a:gd name="connsiteX38" fmla="*/ 177662 w 224159"/>
                <a:gd name="connsiteY38" fmla="*/ 311187 h 663007"/>
                <a:gd name="connsiteX39" fmla="*/ 176519 w 224159"/>
                <a:gd name="connsiteY39" fmla="*/ 397826 h 663007"/>
                <a:gd name="connsiteX40" fmla="*/ 169433 w 224159"/>
                <a:gd name="connsiteY40" fmla="*/ 441260 h 663007"/>
                <a:gd name="connsiteX41" fmla="*/ 186349 w 224159"/>
                <a:gd name="connsiteY41" fmla="*/ 455205 h 663007"/>
                <a:gd name="connsiteX42" fmla="*/ 207609 w 224159"/>
                <a:gd name="connsiteY42" fmla="*/ 443546 h 663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224159" h="663007">
                  <a:moveTo>
                    <a:pt x="207609" y="443546"/>
                  </a:moveTo>
                  <a:cubicBezTo>
                    <a:pt x="213324" y="428687"/>
                    <a:pt x="219039" y="413828"/>
                    <a:pt x="221096" y="397826"/>
                  </a:cubicBezTo>
                  <a:cubicBezTo>
                    <a:pt x="224982" y="367194"/>
                    <a:pt x="225211" y="336790"/>
                    <a:pt x="221553" y="306386"/>
                  </a:cubicBezTo>
                  <a:cubicBezTo>
                    <a:pt x="217210" y="270496"/>
                    <a:pt x="212638" y="238035"/>
                    <a:pt x="196407" y="218604"/>
                  </a:cubicBezTo>
                  <a:cubicBezTo>
                    <a:pt x="187949" y="204202"/>
                    <a:pt x="156631" y="187514"/>
                    <a:pt x="142458" y="184314"/>
                  </a:cubicBezTo>
                  <a:cubicBezTo>
                    <a:pt x="99481" y="174941"/>
                    <a:pt x="79821" y="144538"/>
                    <a:pt x="72735" y="102018"/>
                  </a:cubicBezTo>
                  <a:cubicBezTo>
                    <a:pt x="70906" y="90359"/>
                    <a:pt x="78450" y="62699"/>
                    <a:pt x="91251" y="56984"/>
                  </a:cubicBezTo>
                  <a:cubicBezTo>
                    <a:pt x="111368" y="50812"/>
                    <a:pt x="124170" y="48754"/>
                    <a:pt x="136514" y="47611"/>
                  </a:cubicBezTo>
                  <a:cubicBezTo>
                    <a:pt x="144744" y="46925"/>
                    <a:pt x="152516" y="45097"/>
                    <a:pt x="159146" y="40525"/>
                  </a:cubicBezTo>
                  <a:cubicBezTo>
                    <a:pt x="166461" y="35724"/>
                    <a:pt x="171947" y="28409"/>
                    <a:pt x="171261" y="19722"/>
                  </a:cubicBezTo>
                  <a:cubicBezTo>
                    <a:pt x="170576" y="12864"/>
                    <a:pt x="165775" y="5092"/>
                    <a:pt x="159831" y="4177"/>
                  </a:cubicBezTo>
                  <a:cubicBezTo>
                    <a:pt x="127599" y="-852"/>
                    <a:pt x="92623" y="-2909"/>
                    <a:pt x="60162" y="7149"/>
                  </a:cubicBezTo>
                  <a:cubicBezTo>
                    <a:pt x="43245" y="12407"/>
                    <a:pt x="40502" y="12407"/>
                    <a:pt x="35473" y="37096"/>
                  </a:cubicBezTo>
                  <a:cubicBezTo>
                    <a:pt x="32730" y="93103"/>
                    <a:pt x="41645" y="188886"/>
                    <a:pt x="48732" y="206031"/>
                  </a:cubicBezTo>
                  <a:cubicBezTo>
                    <a:pt x="51018" y="205574"/>
                    <a:pt x="57419" y="189343"/>
                    <a:pt x="62219" y="194830"/>
                  </a:cubicBezTo>
                  <a:cubicBezTo>
                    <a:pt x="62219" y="194830"/>
                    <a:pt x="63819" y="197344"/>
                    <a:pt x="62219" y="201230"/>
                  </a:cubicBezTo>
                  <a:cubicBezTo>
                    <a:pt x="27701" y="279412"/>
                    <a:pt x="15128" y="363079"/>
                    <a:pt x="4612" y="446747"/>
                  </a:cubicBezTo>
                  <a:cubicBezTo>
                    <a:pt x="-2475" y="503668"/>
                    <a:pt x="-189" y="561504"/>
                    <a:pt x="3469" y="618883"/>
                  </a:cubicBezTo>
                  <a:cubicBezTo>
                    <a:pt x="3926" y="626884"/>
                    <a:pt x="5526" y="634656"/>
                    <a:pt x="9184" y="641971"/>
                  </a:cubicBezTo>
                  <a:cubicBezTo>
                    <a:pt x="14442" y="652715"/>
                    <a:pt x="24500" y="651801"/>
                    <a:pt x="33873" y="651344"/>
                  </a:cubicBezTo>
                  <a:cubicBezTo>
                    <a:pt x="43474" y="650887"/>
                    <a:pt x="50561" y="646543"/>
                    <a:pt x="51932" y="636028"/>
                  </a:cubicBezTo>
                  <a:cubicBezTo>
                    <a:pt x="52847" y="629627"/>
                    <a:pt x="54218" y="622997"/>
                    <a:pt x="54218" y="616597"/>
                  </a:cubicBezTo>
                  <a:cubicBezTo>
                    <a:pt x="54218" y="583907"/>
                    <a:pt x="53761" y="551217"/>
                    <a:pt x="53990" y="518527"/>
                  </a:cubicBezTo>
                  <a:cubicBezTo>
                    <a:pt x="54218" y="498182"/>
                    <a:pt x="54675" y="477836"/>
                    <a:pt x="56276" y="457720"/>
                  </a:cubicBezTo>
                  <a:cubicBezTo>
                    <a:pt x="57190" y="445375"/>
                    <a:pt x="72049" y="432802"/>
                    <a:pt x="82793" y="433031"/>
                  </a:cubicBezTo>
                  <a:cubicBezTo>
                    <a:pt x="92166" y="433259"/>
                    <a:pt x="102224" y="444689"/>
                    <a:pt x="104282" y="457262"/>
                  </a:cubicBezTo>
                  <a:cubicBezTo>
                    <a:pt x="104510" y="457948"/>
                    <a:pt x="104282" y="458634"/>
                    <a:pt x="104510" y="459548"/>
                  </a:cubicBezTo>
                  <a:cubicBezTo>
                    <a:pt x="107711" y="481951"/>
                    <a:pt x="107711" y="504354"/>
                    <a:pt x="107253" y="526985"/>
                  </a:cubicBezTo>
                  <a:cubicBezTo>
                    <a:pt x="106339" y="561733"/>
                    <a:pt x="103596" y="596708"/>
                    <a:pt x="107482" y="631456"/>
                  </a:cubicBezTo>
                  <a:cubicBezTo>
                    <a:pt x="109768" y="651572"/>
                    <a:pt x="120284" y="662545"/>
                    <a:pt x="137200" y="663002"/>
                  </a:cubicBezTo>
                  <a:cubicBezTo>
                    <a:pt x="154345" y="663231"/>
                    <a:pt x="161203" y="655001"/>
                    <a:pt x="164632" y="633284"/>
                  </a:cubicBezTo>
                  <a:cubicBezTo>
                    <a:pt x="167604" y="591908"/>
                    <a:pt x="167375" y="567676"/>
                    <a:pt x="166004" y="535215"/>
                  </a:cubicBezTo>
                  <a:cubicBezTo>
                    <a:pt x="164861" y="507554"/>
                    <a:pt x="171033" y="478751"/>
                    <a:pt x="158460" y="451547"/>
                  </a:cubicBezTo>
                  <a:cubicBezTo>
                    <a:pt x="155717" y="445604"/>
                    <a:pt x="158231" y="437146"/>
                    <a:pt x="158917" y="430059"/>
                  </a:cubicBezTo>
                  <a:cubicBezTo>
                    <a:pt x="160060" y="420001"/>
                    <a:pt x="162575" y="409942"/>
                    <a:pt x="163260" y="399884"/>
                  </a:cubicBezTo>
                  <a:cubicBezTo>
                    <a:pt x="165546" y="366280"/>
                    <a:pt x="176062" y="331990"/>
                    <a:pt x="156860" y="299528"/>
                  </a:cubicBezTo>
                  <a:cubicBezTo>
                    <a:pt x="155259" y="297014"/>
                    <a:pt x="155259" y="293813"/>
                    <a:pt x="158003" y="291756"/>
                  </a:cubicBezTo>
                  <a:cubicBezTo>
                    <a:pt x="161432" y="289013"/>
                    <a:pt x="165089" y="289699"/>
                    <a:pt x="167832" y="292213"/>
                  </a:cubicBezTo>
                  <a:cubicBezTo>
                    <a:pt x="173547" y="297242"/>
                    <a:pt x="175833" y="304100"/>
                    <a:pt x="177662" y="311187"/>
                  </a:cubicBezTo>
                  <a:cubicBezTo>
                    <a:pt x="184749" y="340219"/>
                    <a:pt x="179720" y="369023"/>
                    <a:pt x="176519" y="397826"/>
                  </a:cubicBezTo>
                  <a:cubicBezTo>
                    <a:pt x="174919" y="412228"/>
                    <a:pt x="170347" y="426859"/>
                    <a:pt x="169433" y="441260"/>
                  </a:cubicBezTo>
                  <a:cubicBezTo>
                    <a:pt x="168975" y="450633"/>
                    <a:pt x="178348" y="454291"/>
                    <a:pt x="186349" y="455205"/>
                  </a:cubicBezTo>
                  <a:cubicBezTo>
                    <a:pt x="196865" y="456805"/>
                    <a:pt x="203951" y="452919"/>
                    <a:pt x="207609" y="443546"/>
                  </a:cubicBezTo>
                  <a:close/>
                </a:path>
              </a:pathLst>
            </a:custGeom>
            <a:solidFill>
              <a:srgbClr val="FFFFFF"/>
            </a:solidFill>
            <a:ln w="2286" cap="flat">
              <a:noFill/>
              <a:prstDash val="solid"/>
              <a:miter/>
            </a:ln>
          </p:spPr>
          <p:txBody>
            <a:bodyPr rtlCol="0" anchor="ctr"/>
            <a:lstStyle/>
            <a:p>
              <a:endParaRPr lang="en-US"/>
            </a:p>
          </p:txBody>
        </p:sp>
        <p:sp>
          <p:nvSpPr>
            <p:cNvPr id="167" name="Freeform 1729">
              <a:extLst>
                <a:ext uri="{FF2B5EF4-FFF2-40B4-BE49-F238E27FC236}">
                  <a16:creationId xmlns:a16="http://schemas.microsoft.com/office/drawing/2014/main" id="{9B2B2B3E-20FF-4CC3-864C-ACBBFD2B36BE}"/>
                </a:ext>
              </a:extLst>
            </p:cNvPr>
            <p:cNvSpPr/>
            <p:nvPr/>
          </p:nvSpPr>
          <p:spPr>
            <a:xfrm>
              <a:off x="4724345" y="1922037"/>
              <a:ext cx="174802" cy="169282"/>
            </a:xfrm>
            <a:custGeom>
              <a:avLst/>
              <a:gdLst>
                <a:gd name="connsiteX0" fmla="*/ 30130 w 174802"/>
                <a:gd name="connsiteY0" fmla="*/ 54667 h 169282"/>
                <a:gd name="connsiteX1" fmla="*/ 869 w 174802"/>
                <a:gd name="connsiteY1" fmla="*/ 96043 h 169282"/>
                <a:gd name="connsiteX2" fmla="*/ 34245 w 174802"/>
                <a:gd name="connsiteY2" fmla="*/ 155022 h 169282"/>
                <a:gd name="connsiteX3" fmla="*/ 114483 w 174802"/>
                <a:gd name="connsiteY3" fmla="*/ 165766 h 169282"/>
                <a:gd name="connsiteX4" fmla="*/ 174605 w 174802"/>
                <a:gd name="connsiteY4" fmla="*/ 81184 h 169282"/>
                <a:gd name="connsiteX5" fmla="*/ 110140 w 174802"/>
                <a:gd name="connsiteY5" fmla="*/ 946 h 169282"/>
                <a:gd name="connsiteX6" fmla="*/ 95738 w 174802"/>
                <a:gd name="connsiteY6" fmla="*/ 15576 h 169282"/>
                <a:gd name="connsiteX7" fmla="*/ 60076 w 174802"/>
                <a:gd name="connsiteY7" fmla="*/ 48723 h 169282"/>
                <a:gd name="connsiteX8" fmla="*/ 30130 w 174802"/>
                <a:gd name="connsiteY8" fmla="*/ 54667 h 1692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4802" h="169282">
                  <a:moveTo>
                    <a:pt x="30130" y="54667"/>
                  </a:moveTo>
                  <a:cubicBezTo>
                    <a:pt x="4755" y="55810"/>
                    <a:pt x="-2789" y="73412"/>
                    <a:pt x="869" y="96043"/>
                  </a:cubicBezTo>
                  <a:cubicBezTo>
                    <a:pt x="4527" y="119132"/>
                    <a:pt x="12299" y="142906"/>
                    <a:pt x="34245" y="155022"/>
                  </a:cubicBezTo>
                  <a:cubicBezTo>
                    <a:pt x="58933" y="168738"/>
                    <a:pt x="87051" y="173082"/>
                    <a:pt x="114483" y="165766"/>
                  </a:cubicBezTo>
                  <a:cubicBezTo>
                    <a:pt x="146487" y="157080"/>
                    <a:pt x="177577" y="120046"/>
                    <a:pt x="174605" y="81184"/>
                  </a:cubicBezTo>
                  <a:cubicBezTo>
                    <a:pt x="176434" y="42551"/>
                    <a:pt x="155860" y="7347"/>
                    <a:pt x="110140" y="946"/>
                  </a:cubicBezTo>
                  <a:cubicBezTo>
                    <a:pt x="95967" y="-1797"/>
                    <a:pt x="98481" y="946"/>
                    <a:pt x="95738" y="15576"/>
                  </a:cubicBezTo>
                  <a:cubicBezTo>
                    <a:pt x="91852" y="36150"/>
                    <a:pt x="78136" y="44380"/>
                    <a:pt x="60076" y="48723"/>
                  </a:cubicBezTo>
                  <a:cubicBezTo>
                    <a:pt x="50018" y="51009"/>
                    <a:pt x="40188" y="54210"/>
                    <a:pt x="30130" y="54667"/>
                  </a:cubicBezTo>
                  <a:close/>
                </a:path>
              </a:pathLst>
            </a:custGeom>
            <a:solidFill>
              <a:srgbClr val="FFFFFF"/>
            </a:solidFill>
            <a:ln w="2286" cap="flat">
              <a:noFill/>
              <a:prstDash val="solid"/>
              <a:miter/>
            </a:ln>
          </p:spPr>
          <p:txBody>
            <a:bodyPr rtlCol="0" anchor="ctr"/>
            <a:lstStyle/>
            <a:p>
              <a:endParaRPr lang="en-US"/>
            </a:p>
          </p:txBody>
        </p:sp>
        <p:sp>
          <p:nvSpPr>
            <p:cNvPr id="168" name="Freeform 1730">
              <a:extLst>
                <a:ext uri="{FF2B5EF4-FFF2-40B4-BE49-F238E27FC236}">
                  <a16:creationId xmlns:a16="http://schemas.microsoft.com/office/drawing/2014/main" id="{261AC19E-C2AC-F21A-F26F-CEB7E6C6469D}"/>
                </a:ext>
              </a:extLst>
            </p:cNvPr>
            <p:cNvSpPr/>
            <p:nvPr/>
          </p:nvSpPr>
          <p:spPr>
            <a:xfrm>
              <a:off x="3906825" y="1804029"/>
              <a:ext cx="50220" cy="107110"/>
            </a:xfrm>
            <a:custGeom>
              <a:avLst/>
              <a:gdLst>
                <a:gd name="connsiteX0" fmla="*/ 11431 w 50220"/>
                <a:gd name="connsiteY0" fmla="*/ 100666 h 107110"/>
                <a:gd name="connsiteX1" fmla="*/ 49378 w 50220"/>
                <a:gd name="connsiteY1" fmla="*/ 1911 h 107110"/>
                <a:gd name="connsiteX2" fmla="*/ 1 w 50220"/>
                <a:gd name="connsiteY2" fmla="*/ 23628 h 107110"/>
                <a:gd name="connsiteX3" fmla="*/ 2972 w 50220"/>
                <a:gd name="connsiteY3" fmla="*/ 92208 h 107110"/>
                <a:gd name="connsiteX4" fmla="*/ 11431 w 50220"/>
                <a:gd name="connsiteY4" fmla="*/ 100666 h 1071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220" h="107110">
                  <a:moveTo>
                    <a:pt x="11431" y="100666"/>
                  </a:moveTo>
                  <a:cubicBezTo>
                    <a:pt x="7544" y="38030"/>
                    <a:pt x="5944" y="6254"/>
                    <a:pt x="49378" y="1911"/>
                  </a:cubicBezTo>
                  <a:cubicBezTo>
                    <a:pt x="57836" y="997"/>
                    <a:pt x="-228" y="-8147"/>
                    <a:pt x="1" y="23628"/>
                  </a:cubicBezTo>
                  <a:cubicBezTo>
                    <a:pt x="1" y="41002"/>
                    <a:pt x="2515" y="74834"/>
                    <a:pt x="2972" y="92208"/>
                  </a:cubicBezTo>
                  <a:cubicBezTo>
                    <a:pt x="3658" y="111639"/>
                    <a:pt x="12116" y="109353"/>
                    <a:pt x="11431" y="100666"/>
                  </a:cubicBezTo>
                  <a:close/>
                </a:path>
              </a:pathLst>
            </a:custGeom>
            <a:solidFill>
              <a:srgbClr val="FFFFFF"/>
            </a:solidFill>
            <a:ln w="2286" cap="flat">
              <a:noFill/>
              <a:prstDash val="solid"/>
              <a:miter/>
            </a:ln>
          </p:spPr>
          <p:txBody>
            <a:bodyPr rtlCol="0" anchor="ctr"/>
            <a:lstStyle/>
            <a:p>
              <a:endParaRPr lang="en-US"/>
            </a:p>
          </p:txBody>
        </p:sp>
        <p:sp>
          <p:nvSpPr>
            <p:cNvPr id="169" name="Freeform 1731">
              <a:extLst>
                <a:ext uri="{FF2B5EF4-FFF2-40B4-BE49-F238E27FC236}">
                  <a16:creationId xmlns:a16="http://schemas.microsoft.com/office/drawing/2014/main" id="{9D9EF063-43B9-0BC0-0A9F-F36378BF4647}"/>
                </a:ext>
              </a:extLst>
            </p:cNvPr>
            <p:cNvSpPr/>
            <p:nvPr/>
          </p:nvSpPr>
          <p:spPr>
            <a:xfrm>
              <a:off x="3675246" y="1677722"/>
              <a:ext cx="855994" cy="906142"/>
            </a:xfrm>
            <a:custGeom>
              <a:avLst/>
              <a:gdLst>
                <a:gd name="connsiteX0" fmla="*/ 851771 w 855994"/>
                <a:gd name="connsiteY0" fmla="*/ 34948 h 906142"/>
                <a:gd name="connsiteX1" fmla="*/ 831883 w 855994"/>
                <a:gd name="connsiteY1" fmla="*/ 15746 h 906142"/>
                <a:gd name="connsiteX2" fmla="*/ 546590 w 855994"/>
                <a:gd name="connsiteY2" fmla="*/ 1801 h 906142"/>
                <a:gd name="connsiteX3" fmla="*/ 166886 w 855994"/>
                <a:gd name="connsiteY3" fmla="*/ 2716 h 906142"/>
                <a:gd name="connsiteX4" fmla="*/ 114536 w 855994"/>
                <a:gd name="connsiteY4" fmla="*/ 2716 h 906142"/>
                <a:gd name="connsiteX5" fmla="*/ 87104 w 855994"/>
                <a:gd name="connsiteY5" fmla="*/ 7973 h 906142"/>
                <a:gd name="connsiteX6" fmla="*/ 32697 w 855994"/>
                <a:gd name="connsiteY6" fmla="*/ 47978 h 906142"/>
                <a:gd name="connsiteX7" fmla="*/ 8694 w 855994"/>
                <a:gd name="connsiteY7" fmla="*/ 83640 h 906142"/>
                <a:gd name="connsiteX8" fmla="*/ 8 w 855994"/>
                <a:gd name="connsiteY8" fmla="*/ 157249 h 906142"/>
                <a:gd name="connsiteX9" fmla="*/ 13038 w 855994"/>
                <a:gd name="connsiteY9" fmla="*/ 359789 h 906142"/>
                <a:gd name="connsiteX10" fmla="*/ 30411 w 855994"/>
                <a:gd name="connsiteY10" fmla="*/ 535582 h 906142"/>
                <a:gd name="connsiteX11" fmla="*/ 44585 w 855994"/>
                <a:gd name="connsiteY11" fmla="*/ 665656 h 906142"/>
                <a:gd name="connsiteX12" fmla="*/ 73388 w 855994"/>
                <a:gd name="connsiteY12" fmla="*/ 855622 h 906142"/>
                <a:gd name="connsiteX13" fmla="*/ 109050 w 855994"/>
                <a:gd name="connsiteY13" fmla="*/ 887398 h 906142"/>
                <a:gd name="connsiteX14" fmla="*/ 209862 w 855994"/>
                <a:gd name="connsiteY14" fmla="*/ 890598 h 906142"/>
                <a:gd name="connsiteX15" fmla="*/ 804451 w 855994"/>
                <a:gd name="connsiteY15" fmla="*/ 906143 h 906142"/>
                <a:gd name="connsiteX16" fmla="*/ 825482 w 855994"/>
                <a:gd name="connsiteY16" fmla="*/ 887626 h 906142"/>
                <a:gd name="connsiteX17" fmla="*/ 836684 w 855994"/>
                <a:gd name="connsiteY17" fmla="*/ 641653 h 906142"/>
                <a:gd name="connsiteX18" fmla="*/ 855886 w 855994"/>
                <a:gd name="connsiteY18" fmla="*/ 70610 h 906142"/>
                <a:gd name="connsiteX19" fmla="*/ 851771 w 855994"/>
                <a:gd name="connsiteY19" fmla="*/ 34948 h 906142"/>
                <a:gd name="connsiteX20" fmla="*/ 124823 w 855994"/>
                <a:gd name="connsiteY20" fmla="*/ 874596 h 906142"/>
                <a:gd name="connsiteX21" fmla="*/ 111793 w 855994"/>
                <a:gd name="connsiteY21" fmla="*/ 874596 h 906142"/>
                <a:gd name="connsiteX22" fmla="*/ 87104 w 855994"/>
                <a:gd name="connsiteY22" fmla="*/ 852422 h 906142"/>
                <a:gd name="connsiteX23" fmla="*/ 85275 w 855994"/>
                <a:gd name="connsiteY23" fmla="*/ 842821 h 906142"/>
                <a:gd name="connsiteX24" fmla="*/ 85047 w 855994"/>
                <a:gd name="connsiteY24" fmla="*/ 840992 h 906142"/>
                <a:gd name="connsiteX25" fmla="*/ 74074 w 855994"/>
                <a:gd name="connsiteY25" fmla="*/ 776070 h 906142"/>
                <a:gd name="connsiteX26" fmla="*/ 73845 w 855994"/>
                <a:gd name="connsiteY26" fmla="*/ 774927 h 906142"/>
                <a:gd name="connsiteX27" fmla="*/ 36126 w 855994"/>
                <a:gd name="connsiteY27" fmla="*/ 478432 h 906142"/>
                <a:gd name="connsiteX28" fmla="*/ 21039 w 855994"/>
                <a:gd name="connsiteY28" fmla="*/ 302410 h 906142"/>
                <a:gd name="connsiteX29" fmla="*/ 12809 w 855994"/>
                <a:gd name="connsiteY29" fmla="*/ 169594 h 906142"/>
                <a:gd name="connsiteX30" fmla="*/ 18753 w 855994"/>
                <a:gd name="connsiteY30" fmla="*/ 102157 h 906142"/>
                <a:gd name="connsiteX31" fmla="*/ 48928 w 855994"/>
                <a:gd name="connsiteY31" fmla="*/ 48664 h 906142"/>
                <a:gd name="connsiteX32" fmla="*/ 77046 w 855994"/>
                <a:gd name="connsiteY32" fmla="*/ 29919 h 906142"/>
                <a:gd name="connsiteX33" fmla="*/ 77046 w 855994"/>
                <a:gd name="connsiteY33" fmla="*/ 29919 h 906142"/>
                <a:gd name="connsiteX34" fmla="*/ 79332 w 855994"/>
                <a:gd name="connsiteY34" fmla="*/ 28547 h 906142"/>
                <a:gd name="connsiteX35" fmla="*/ 79560 w 855994"/>
                <a:gd name="connsiteY35" fmla="*/ 28547 h 906142"/>
                <a:gd name="connsiteX36" fmla="*/ 82075 w 855994"/>
                <a:gd name="connsiteY36" fmla="*/ 27176 h 906142"/>
                <a:gd name="connsiteX37" fmla="*/ 82075 w 855994"/>
                <a:gd name="connsiteY37" fmla="*/ 101014 h 906142"/>
                <a:gd name="connsiteX38" fmla="*/ 91676 w 855994"/>
                <a:gd name="connsiteY38" fmla="*/ 220571 h 906142"/>
                <a:gd name="connsiteX39" fmla="*/ 104478 w 855994"/>
                <a:gd name="connsiteY39" fmla="*/ 403451 h 906142"/>
                <a:gd name="connsiteX40" fmla="*/ 133053 w 855994"/>
                <a:gd name="connsiteY40" fmla="*/ 738351 h 906142"/>
                <a:gd name="connsiteX41" fmla="*/ 141968 w 855994"/>
                <a:gd name="connsiteY41" fmla="*/ 855851 h 906142"/>
                <a:gd name="connsiteX42" fmla="*/ 124823 w 855994"/>
                <a:gd name="connsiteY42" fmla="*/ 874596 h 906142"/>
                <a:gd name="connsiteX43" fmla="*/ 841484 w 855994"/>
                <a:gd name="connsiteY43" fmla="*/ 83640 h 906142"/>
                <a:gd name="connsiteX44" fmla="*/ 813138 w 855994"/>
                <a:gd name="connsiteY44" fmla="*/ 870481 h 906142"/>
                <a:gd name="connsiteX45" fmla="*/ 786392 w 855994"/>
                <a:gd name="connsiteY45" fmla="*/ 892198 h 906142"/>
                <a:gd name="connsiteX46" fmla="*/ 703638 w 855994"/>
                <a:gd name="connsiteY46" fmla="*/ 890598 h 906142"/>
                <a:gd name="connsiteX47" fmla="*/ 572879 w 855994"/>
                <a:gd name="connsiteY47" fmla="*/ 886255 h 906142"/>
                <a:gd name="connsiteX48" fmla="*/ 367825 w 855994"/>
                <a:gd name="connsiteY48" fmla="*/ 880997 h 906142"/>
                <a:gd name="connsiteX49" fmla="*/ 182430 w 855994"/>
                <a:gd name="connsiteY49" fmla="*/ 873910 h 906142"/>
                <a:gd name="connsiteX50" fmla="*/ 153855 w 855994"/>
                <a:gd name="connsiteY50" fmla="*/ 846250 h 906142"/>
                <a:gd name="connsiteX51" fmla="*/ 153627 w 855994"/>
                <a:gd name="connsiteY51" fmla="*/ 843735 h 906142"/>
                <a:gd name="connsiteX52" fmla="*/ 153627 w 855994"/>
                <a:gd name="connsiteY52" fmla="*/ 843278 h 906142"/>
                <a:gd name="connsiteX53" fmla="*/ 153398 w 855994"/>
                <a:gd name="connsiteY53" fmla="*/ 840535 h 906142"/>
                <a:gd name="connsiteX54" fmla="*/ 153398 w 855994"/>
                <a:gd name="connsiteY54" fmla="*/ 840078 h 906142"/>
                <a:gd name="connsiteX55" fmla="*/ 153170 w 855994"/>
                <a:gd name="connsiteY55" fmla="*/ 837106 h 906142"/>
                <a:gd name="connsiteX56" fmla="*/ 153170 w 855994"/>
                <a:gd name="connsiteY56" fmla="*/ 836877 h 906142"/>
                <a:gd name="connsiteX57" fmla="*/ 152941 w 855994"/>
                <a:gd name="connsiteY57" fmla="*/ 833905 h 906142"/>
                <a:gd name="connsiteX58" fmla="*/ 152941 w 855994"/>
                <a:gd name="connsiteY58" fmla="*/ 833448 h 906142"/>
                <a:gd name="connsiteX59" fmla="*/ 152712 w 855994"/>
                <a:gd name="connsiteY59" fmla="*/ 830248 h 906142"/>
                <a:gd name="connsiteX60" fmla="*/ 152712 w 855994"/>
                <a:gd name="connsiteY60" fmla="*/ 829562 h 906142"/>
                <a:gd name="connsiteX61" fmla="*/ 152484 w 855994"/>
                <a:gd name="connsiteY61" fmla="*/ 826362 h 906142"/>
                <a:gd name="connsiteX62" fmla="*/ 152484 w 855994"/>
                <a:gd name="connsiteY62" fmla="*/ 825676 h 906142"/>
                <a:gd name="connsiteX63" fmla="*/ 152255 w 855994"/>
                <a:gd name="connsiteY63" fmla="*/ 822475 h 906142"/>
                <a:gd name="connsiteX64" fmla="*/ 152255 w 855994"/>
                <a:gd name="connsiteY64" fmla="*/ 821790 h 906142"/>
                <a:gd name="connsiteX65" fmla="*/ 152027 w 855994"/>
                <a:gd name="connsiteY65" fmla="*/ 818361 h 906142"/>
                <a:gd name="connsiteX66" fmla="*/ 152027 w 855994"/>
                <a:gd name="connsiteY66" fmla="*/ 817218 h 906142"/>
                <a:gd name="connsiteX67" fmla="*/ 151798 w 855994"/>
                <a:gd name="connsiteY67" fmla="*/ 813789 h 906142"/>
                <a:gd name="connsiteX68" fmla="*/ 151798 w 855994"/>
                <a:gd name="connsiteY68" fmla="*/ 812417 h 906142"/>
                <a:gd name="connsiteX69" fmla="*/ 151569 w 855994"/>
                <a:gd name="connsiteY69" fmla="*/ 808759 h 906142"/>
                <a:gd name="connsiteX70" fmla="*/ 151569 w 855994"/>
                <a:gd name="connsiteY70" fmla="*/ 808759 h 906142"/>
                <a:gd name="connsiteX71" fmla="*/ 151112 w 855994"/>
                <a:gd name="connsiteY71" fmla="*/ 804187 h 906142"/>
                <a:gd name="connsiteX72" fmla="*/ 151112 w 855994"/>
                <a:gd name="connsiteY72" fmla="*/ 803959 h 906142"/>
                <a:gd name="connsiteX73" fmla="*/ 150884 w 855994"/>
                <a:gd name="connsiteY73" fmla="*/ 799844 h 906142"/>
                <a:gd name="connsiteX74" fmla="*/ 150655 w 855994"/>
                <a:gd name="connsiteY74" fmla="*/ 798472 h 906142"/>
                <a:gd name="connsiteX75" fmla="*/ 150426 w 855994"/>
                <a:gd name="connsiteY75" fmla="*/ 795272 h 906142"/>
                <a:gd name="connsiteX76" fmla="*/ 150198 w 855994"/>
                <a:gd name="connsiteY76" fmla="*/ 793443 h 906142"/>
                <a:gd name="connsiteX77" fmla="*/ 149969 w 855994"/>
                <a:gd name="connsiteY77" fmla="*/ 790243 h 906142"/>
                <a:gd name="connsiteX78" fmla="*/ 149969 w 855994"/>
                <a:gd name="connsiteY78" fmla="*/ 789100 h 906142"/>
                <a:gd name="connsiteX79" fmla="*/ 149741 w 855994"/>
                <a:gd name="connsiteY79" fmla="*/ 784756 h 906142"/>
                <a:gd name="connsiteX80" fmla="*/ 149512 w 855994"/>
                <a:gd name="connsiteY80" fmla="*/ 783156 h 906142"/>
                <a:gd name="connsiteX81" fmla="*/ 149283 w 855994"/>
                <a:gd name="connsiteY81" fmla="*/ 780870 h 906142"/>
                <a:gd name="connsiteX82" fmla="*/ 149055 w 855994"/>
                <a:gd name="connsiteY82" fmla="*/ 777213 h 906142"/>
                <a:gd name="connsiteX83" fmla="*/ 148826 w 855994"/>
                <a:gd name="connsiteY83" fmla="*/ 774698 h 906142"/>
                <a:gd name="connsiteX84" fmla="*/ 148598 w 855994"/>
                <a:gd name="connsiteY84" fmla="*/ 773098 h 906142"/>
                <a:gd name="connsiteX85" fmla="*/ 148369 w 855994"/>
                <a:gd name="connsiteY85" fmla="*/ 770126 h 906142"/>
                <a:gd name="connsiteX86" fmla="*/ 148140 w 855994"/>
                <a:gd name="connsiteY86" fmla="*/ 766468 h 906142"/>
                <a:gd name="connsiteX87" fmla="*/ 148140 w 855994"/>
                <a:gd name="connsiteY87" fmla="*/ 766240 h 906142"/>
                <a:gd name="connsiteX88" fmla="*/ 129395 w 855994"/>
                <a:gd name="connsiteY88" fmla="*/ 533068 h 906142"/>
                <a:gd name="connsiteX89" fmla="*/ 98763 w 855994"/>
                <a:gd name="connsiteY89" fmla="*/ 156792 h 906142"/>
                <a:gd name="connsiteX90" fmla="*/ 98077 w 855994"/>
                <a:gd name="connsiteY90" fmla="*/ 41349 h 906142"/>
                <a:gd name="connsiteX91" fmla="*/ 118651 w 855994"/>
                <a:gd name="connsiteY91" fmla="*/ 15289 h 906142"/>
                <a:gd name="connsiteX92" fmla="*/ 199575 w 855994"/>
                <a:gd name="connsiteY92" fmla="*/ 13460 h 906142"/>
                <a:gd name="connsiteX93" fmla="*/ 504985 w 855994"/>
                <a:gd name="connsiteY93" fmla="*/ 11174 h 906142"/>
                <a:gd name="connsiteX94" fmla="*/ 784791 w 855994"/>
                <a:gd name="connsiteY94" fmla="*/ 23061 h 906142"/>
                <a:gd name="connsiteX95" fmla="*/ 785249 w 855994"/>
                <a:gd name="connsiteY95" fmla="*/ 23061 h 906142"/>
                <a:gd name="connsiteX96" fmla="*/ 789363 w 855994"/>
                <a:gd name="connsiteY96" fmla="*/ 23518 h 906142"/>
                <a:gd name="connsiteX97" fmla="*/ 790506 w 855994"/>
                <a:gd name="connsiteY97" fmla="*/ 23518 h 906142"/>
                <a:gd name="connsiteX98" fmla="*/ 792335 w 855994"/>
                <a:gd name="connsiteY98" fmla="*/ 23747 h 906142"/>
                <a:gd name="connsiteX99" fmla="*/ 793478 w 855994"/>
                <a:gd name="connsiteY99" fmla="*/ 23975 h 906142"/>
                <a:gd name="connsiteX100" fmla="*/ 796221 w 855994"/>
                <a:gd name="connsiteY100" fmla="*/ 24204 h 906142"/>
                <a:gd name="connsiteX101" fmla="*/ 797593 w 855994"/>
                <a:gd name="connsiteY101" fmla="*/ 24433 h 906142"/>
                <a:gd name="connsiteX102" fmla="*/ 798965 w 855994"/>
                <a:gd name="connsiteY102" fmla="*/ 24661 h 906142"/>
                <a:gd name="connsiteX103" fmla="*/ 800793 w 855994"/>
                <a:gd name="connsiteY103" fmla="*/ 24890 h 906142"/>
                <a:gd name="connsiteX104" fmla="*/ 802165 w 855994"/>
                <a:gd name="connsiteY104" fmla="*/ 25118 h 906142"/>
                <a:gd name="connsiteX105" fmla="*/ 803765 w 855994"/>
                <a:gd name="connsiteY105" fmla="*/ 25347 h 906142"/>
                <a:gd name="connsiteX106" fmla="*/ 804680 w 855994"/>
                <a:gd name="connsiteY106" fmla="*/ 25576 h 906142"/>
                <a:gd name="connsiteX107" fmla="*/ 806966 w 855994"/>
                <a:gd name="connsiteY107" fmla="*/ 25804 h 906142"/>
                <a:gd name="connsiteX108" fmla="*/ 807423 w 855994"/>
                <a:gd name="connsiteY108" fmla="*/ 25804 h 906142"/>
                <a:gd name="connsiteX109" fmla="*/ 809252 w 855994"/>
                <a:gd name="connsiteY109" fmla="*/ 26033 h 906142"/>
                <a:gd name="connsiteX110" fmla="*/ 809937 w 855994"/>
                <a:gd name="connsiteY110" fmla="*/ 26033 h 906142"/>
                <a:gd name="connsiteX111" fmla="*/ 811995 w 855994"/>
                <a:gd name="connsiteY111" fmla="*/ 26261 h 906142"/>
                <a:gd name="connsiteX112" fmla="*/ 812223 w 855994"/>
                <a:gd name="connsiteY112" fmla="*/ 26261 h 906142"/>
                <a:gd name="connsiteX113" fmla="*/ 813824 w 855994"/>
                <a:gd name="connsiteY113" fmla="*/ 26490 h 906142"/>
                <a:gd name="connsiteX114" fmla="*/ 814281 w 855994"/>
                <a:gd name="connsiteY114" fmla="*/ 26490 h 906142"/>
                <a:gd name="connsiteX115" fmla="*/ 815881 w 855994"/>
                <a:gd name="connsiteY115" fmla="*/ 26719 h 906142"/>
                <a:gd name="connsiteX116" fmla="*/ 844227 w 855994"/>
                <a:gd name="connsiteY116" fmla="*/ 51636 h 906142"/>
                <a:gd name="connsiteX117" fmla="*/ 841484 w 855994"/>
                <a:gd name="connsiteY117" fmla="*/ 83640 h 906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Lst>
              <a:rect l="l" t="t" r="r" b="b"/>
              <a:pathLst>
                <a:path w="855994" h="906142">
                  <a:moveTo>
                    <a:pt x="851771" y="34948"/>
                  </a:moveTo>
                  <a:cubicBezTo>
                    <a:pt x="849257" y="25576"/>
                    <a:pt x="840570" y="16432"/>
                    <a:pt x="831883" y="15746"/>
                  </a:cubicBezTo>
                  <a:cubicBezTo>
                    <a:pt x="790506" y="12317"/>
                    <a:pt x="600540" y="2944"/>
                    <a:pt x="546590" y="1801"/>
                  </a:cubicBezTo>
                  <a:cubicBezTo>
                    <a:pt x="419946" y="-942"/>
                    <a:pt x="293530" y="-485"/>
                    <a:pt x="166886" y="2716"/>
                  </a:cubicBezTo>
                  <a:cubicBezTo>
                    <a:pt x="149512" y="2716"/>
                    <a:pt x="131910" y="2716"/>
                    <a:pt x="114536" y="2716"/>
                  </a:cubicBezTo>
                  <a:cubicBezTo>
                    <a:pt x="105164" y="2716"/>
                    <a:pt x="95791" y="2944"/>
                    <a:pt x="87104" y="7973"/>
                  </a:cubicBezTo>
                  <a:cubicBezTo>
                    <a:pt x="67445" y="19175"/>
                    <a:pt x="49157" y="32662"/>
                    <a:pt x="32697" y="47978"/>
                  </a:cubicBezTo>
                  <a:cubicBezTo>
                    <a:pt x="21953" y="57808"/>
                    <a:pt x="10980" y="68552"/>
                    <a:pt x="8694" y="83640"/>
                  </a:cubicBezTo>
                  <a:cubicBezTo>
                    <a:pt x="4808" y="108100"/>
                    <a:pt x="-221" y="132789"/>
                    <a:pt x="8" y="157249"/>
                  </a:cubicBezTo>
                  <a:cubicBezTo>
                    <a:pt x="922" y="224915"/>
                    <a:pt x="7551" y="292352"/>
                    <a:pt x="13038" y="359789"/>
                  </a:cubicBezTo>
                  <a:cubicBezTo>
                    <a:pt x="17838" y="418539"/>
                    <a:pt x="22868" y="477289"/>
                    <a:pt x="30411" y="535582"/>
                  </a:cubicBezTo>
                  <a:cubicBezTo>
                    <a:pt x="35898" y="579016"/>
                    <a:pt x="39327" y="622450"/>
                    <a:pt x="44585" y="665656"/>
                  </a:cubicBezTo>
                  <a:cubicBezTo>
                    <a:pt x="51900" y="729207"/>
                    <a:pt x="64930" y="792072"/>
                    <a:pt x="73388" y="855622"/>
                  </a:cubicBezTo>
                  <a:cubicBezTo>
                    <a:pt x="76589" y="879854"/>
                    <a:pt x="84132" y="887169"/>
                    <a:pt x="109050" y="887398"/>
                  </a:cubicBezTo>
                  <a:cubicBezTo>
                    <a:pt x="147683" y="887855"/>
                    <a:pt x="162771" y="885798"/>
                    <a:pt x="209862" y="890598"/>
                  </a:cubicBezTo>
                  <a:cubicBezTo>
                    <a:pt x="293530" y="894256"/>
                    <a:pt x="729927" y="901114"/>
                    <a:pt x="804451" y="906143"/>
                  </a:cubicBezTo>
                  <a:cubicBezTo>
                    <a:pt x="819767" y="905229"/>
                    <a:pt x="823882" y="902485"/>
                    <a:pt x="825482" y="887626"/>
                  </a:cubicBezTo>
                  <a:cubicBezTo>
                    <a:pt x="826397" y="878940"/>
                    <a:pt x="836684" y="715033"/>
                    <a:pt x="836684" y="641653"/>
                  </a:cubicBezTo>
                  <a:cubicBezTo>
                    <a:pt x="836684" y="597304"/>
                    <a:pt x="852686" y="110386"/>
                    <a:pt x="855886" y="70610"/>
                  </a:cubicBezTo>
                  <a:cubicBezTo>
                    <a:pt x="856343" y="56208"/>
                    <a:pt x="855429" y="48436"/>
                    <a:pt x="851771" y="34948"/>
                  </a:cubicBezTo>
                  <a:close/>
                  <a:moveTo>
                    <a:pt x="124823" y="874596"/>
                  </a:moveTo>
                  <a:cubicBezTo>
                    <a:pt x="120480" y="874825"/>
                    <a:pt x="116136" y="875053"/>
                    <a:pt x="111793" y="874596"/>
                  </a:cubicBezTo>
                  <a:cubicBezTo>
                    <a:pt x="95562" y="873225"/>
                    <a:pt x="90076" y="868881"/>
                    <a:pt x="87104" y="852422"/>
                  </a:cubicBezTo>
                  <a:cubicBezTo>
                    <a:pt x="86418" y="849222"/>
                    <a:pt x="85961" y="846021"/>
                    <a:pt x="85275" y="842821"/>
                  </a:cubicBezTo>
                  <a:cubicBezTo>
                    <a:pt x="85275" y="842135"/>
                    <a:pt x="85047" y="841678"/>
                    <a:pt x="85047" y="840992"/>
                  </a:cubicBezTo>
                  <a:cubicBezTo>
                    <a:pt x="81161" y="819275"/>
                    <a:pt x="77960" y="797558"/>
                    <a:pt x="74074" y="776070"/>
                  </a:cubicBezTo>
                  <a:cubicBezTo>
                    <a:pt x="74074" y="775612"/>
                    <a:pt x="73845" y="775384"/>
                    <a:pt x="73845" y="774927"/>
                  </a:cubicBezTo>
                  <a:cubicBezTo>
                    <a:pt x="55557" y="676857"/>
                    <a:pt x="48471" y="577188"/>
                    <a:pt x="36126" y="478432"/>
                  </a:cubicBezTo>
                  <a:cubicBezTo>
                    <a:pt x="28811" y="419911"/>
                    <a:pt x="26982" y="360932"/>
                    <a:pt x="21039" y="302410"/>
                  </a:cubicBezTo>
                  <a:cubicBezTo>
                    <a:pt x="16467" y="258290"/>
                    <a:pt x="14409" y="213942"/>
                    <a:pt x="12809" y="169594"/>
                  </a:cubicBezTo>
                  <a:cubicBezTo>
                    <a:pt x="12123" y="146734"/>
                    <a:pt x="15095" y="124559"/>
                    <a:pt x="18753" y="102157"/>
                  </a:cubicBezTo>
                  <a:cubicBezTo>
                    <a:pt x="22182" y="81125"/>
                    <a:pt x="30411" y="62152"/>
                    <a:pt x="48928" y="48664"/>
                  </a:cubicBezTo>
                  <a:cubicBezTo>
                    <a:pt x="57615" y="42492"/>
                    <a:pt x="66073" y="36320"/>
                    <a:pt x="77046" y="29919"/>
                  </a:cubicBezTo>
                  <a:cubicBezTo>
                    <a:pt x="77046" y="29919"/>
                    <a:pt x="77046" y="29919"/>
                    <a:pt x="77046" y="29919"/>
                  </a:cubicBezTo>
                  <a:cubicBezTo>
                    <a:pt x="77732" y="29462"/>
                    <a:pt x="78646" y="29005"/>
                    <a:pt x="79332" y="28547"/>
                  </a:cubicBezTo>
                  <a:cubicBezTo>
                    <a:pt x="79332" y="28547"/>
                    <a:pt x="79332" y="28547"/>
                    <a:pt x="79560" y="28547"/>
                  </a:cubicBezTo>
                  <a:cubicBezTo>
                    <a:pt x="80475" y="28090"/>
                    <a:pt x="81161" y="27633"/>
                    <a:pt x="82075" y="27176"/>
                  </a:cubicBezTo>
                  <a:cubicBezTo>
                    <a:pt x="82075" y="54608"/>
                    <a:pt x="82304" y="77696"/>
                    <a:pt x="82075" y="101014"/>
                  </a:cubicBezTo>
                  <a:cubicBezTo>
                    <a:pt x="81618" y="141247"/>
                    <a:pt x="87790" y="180795"/>
                    <a:pt x="91676" y="220571"/>
                  </a:cubicBezTo>
                  <a:cubicBezTo>
                    <a:pt x="97620" y="281379"/>
                    <a:pt x="99220" y="342644"/>
                    <a:pt x="104478" y="403451"/>
                  </a:cubicBezTo>
                  <a:cubicBezTo>
                    <a:pt x="110193" y="470203"/>
                    <a:pt x="129167" y="693316"/>
                    <a:pt x="133053" y="738351"/>
                  </a:cubicBezTo>
                  <a:cubicBezTo>
                    <a:pt x="136482" y="777441"/>
                    <a:pt x="138996" y="816760"/>
                    <a:pt x="141968" y="855851"/>
                  </a:cubicBezTo>
                  <a:cubicBezTo>
                    <a:pt x="143111" y="873225"/>
                    <a:pt x="142883" y="873682"/>
                    <a:pt x="124823" y="874596"/>
                  </a:cubicBezTo>
                  <a:close/>
                  <a:moveTo>
                    <a:pt x="841484" y="83640"/>
                  </a:moveTo>
                  <a:cubicBezTo>
                    <a:pt x="835083" y="170051"/>
                    <a:pt x="821139" y="825904"/>
                    <a:pt x="813138" y="870481"/>
                  </a:cubicBezTo>
                  <a:cubicBezTo>
                    <a:pt x="809252" y="891741"/>
                    <a:pt x="808109" y="891741"/>
                    <a:pt x="786392" y="892198"/>
                  </a:cubicBezTo>
                  <a:cubicBezTo>
                    <a:pt x="758731" y="892884"/>
                    <a:pt x="731299" y="893113"/>
                    <a:pt x="703638" y="890598"/>
                  </a:cubicBezTo>
                  <a:cubicBezTo>
                    <a:pt x="660204" y="886712"/>
                    <a:pt x="616313" y="887398"/>
                    <a:pt x="572879" y="886255"/>
                  </a:cubicBezTo>
                  <a:cubicBezTo>
                    <a:pt x="504528" y="884426"/>
                    <a:pt x="435948" y="885112"/>
                    <a:pt x="367825" y="880997"/>
                  </a:cubicBezTo>
                  <a:cubicBezTo>
                    <a:pt x="306103" y="877111"/>
                    <a:pt x="244152" y="879168"/>
                    <a:pt x="182430" y="873910"/>
                  </a:cubicBezTo>
                  <a:cubicBezTo>
                    <a:pt x="157513" y="871853"/>
                    <a:pt x="156141" y="871853"/>
                    <a:pt x="153855" y="846250"/>
                  </a:cubicBezTo>
                  <a:cubicBezTo>
                    <a:pt x="153855" y="845335"/>
                    <a:pt x="153627" y="844650"/>
                    <a:pt x="153627" y="843735"/>
                  </a:cubicBezTo>
                  <a:cubicBezTo>
                    <a:pt x="153627" y="843507"/>
                    <a:pt x="153627" y="843507"/>
                    <a:pt x="153627" y="843278"/>
                  </a:cubicBezTo>
                  <a:cubicBezTo>
                    <a:pt x="153627" y="842364"/>
                    <a:pt x="153398" y="841449"/>
                    <a:pt x="153398" y="840535"/>
                  </a:cubicBezTo>
                  <a:cubicBezTo>
                    <a:pt x="153398" y="840306"/>
                    <a:pt x="153398" y="840078"/>
                    <a:pt x="153398" y="840078"/>
                  </a:cubicBezTo>
                  <a:cubicBezTo>
                    <a:pt x="153398" y="839163"/>
                    <a:pt x="153170" y="838249"/>
                    <a:pt x="153170" y="837106"/>
                  </a:cubicBezTo>
                  <a:cubicBezTo>
                    <a:pt x="153170" y="837106"/>
                    <a:pt x="153170" y="836877"/>
                    <a:pt x="153170" y="836877"/>
                  </a:cubicBezTo>
                  <a:cubicBezTo>
                    <a:pt x="153170" y="835963"/>
                    <a:pt x="152941" y="835048"/>
                    <a:pt x="152941" y="833905"/>
                  </a:cubicBezTo>
                  <a:cubicBezTo>
                    <a:pt x="152941" y="833677"/>
                    <a:pt x="152941" y="833677"/>
                    <a:pt x="152941" y="833448"/>
                  </a:cubicBezTo>
                  <a:cubicBezTo>
                    <a:pt x="152941" y="832305"/>
                    <a:pt x="152712" y="831391"/>
                    <a:pt x="152712" y="830248"/>
                  </a:cubicBezTo>
                  <a:cubicBezTo>
                    <a:pt x="152712" y="830019"/>
                    <a:pt x="152712" y="829791"/>
                    <a:pt x="152712" y="829562"/>
                  </a:cubicBezTo>
                  <a:cubicBezTo>
                    <a:pt x="152712" y="828419"/>
                    <a:pt x="152484" y="827276"/>
                    <a:pt x="152484" y="826362"/>
                  </a:cubicBezTo>
                  <a:cubicBezTo>
                    <a:pt x="152484" y="826133"/>
                    <a:pt x="152484" y="825904"/>
                    <a:pt x="152484" y="825676"/>
                  </a:cubicBezTo>
                  <a:cubicBezTo>
                    <a:pt x="152484" y="824761"/>
                    <a:pt x="152255" y="823618"/>
                    <a:pt x="152255" y="822475"/>
                  </a:cubicBezTo>
                  <a:cubicBezTo>
                    <a:pt x="152255" y="822247"/>
                    <a:pt x="152255" y="822018"/>
                    <a:pt x="152255" y="821790"/>
                  </a:cubicBezTo>
                  <a:cubicBezTo>
                    <a:pt x="152255" y="820647"/>
                    <a:pt x="152027" y="819504"/>
                    <a:pt x="152027" y="818361"/>
                  </a:cubicBezTo>
                  <a:cubicBezTo>
                    <a:pt x="152027" y="817903"/>
                    <a:pt x="152027" y="817675"/>
                    <a:pt x="152027" y="817218"/>
                  </a:cubicBezTo>
                  <a:cubicBezTo>
                    <a:pt x="152027" y="816075"/>
                    <a:pt x="151798" y="814932"/>
                    <a:pt x="151798" y="813789"/>
                  </a:cubicBezTo>
                  <a:cubicBezTo>
                    <a:pt x="151798" y="813331"/>
                    <a:pt x="151798" y="812874"/>
                    <a:pt x="151798" y="812417"/>
                  </a:cubicBezTo>
                  <a:cubicBezTo>
                    <a:pt x="151798" y="811274"/>
                    <a:pt x="151569" y="810131"/>
                    <a:pt x="151569" y="808759"/>
                  </a:cubicBezTo>
                  <a:cubicBezTo>
                    <a:pt x="151569" y="808759"/>
                    <a:pt x="151569" y="808759"/>
                    <a:pt x="151569" y="808759"/>
                  </a:cubicBezTo>
                  <a:cubicBezTo>
                    <a:pt x="151341" y="807388"/>
                    <a:pt x="151341" y="805788"/>
                    <a:pt x="151112" y="804187"/>
                  </a:cubicBezTo>
                  <a:cubicBezTo>
                    <a:pt x="151112" y="804187"/>
                    <a:pt x="151112" y="803959"/>
                    <a:pt x="151112" y="803959"/>
                  </a:cubicBezTo>
                  <a:cubicBezTo>
                    <a:pt x="151112" y="802587"/>
                    <a:pt x="150884" y="801216"/>
                    <a:pt x="150884" y="799844"/>
                  </a:cubicBezTo>
                  <a:cubicBezTo>
                    <a:pt x="150884" y="799387"/>
                    <a:pt x="150884" y="798930"/>
                    <a:pt x="150655" y="798472"/>
                  </a:cubicBezTo>
                  <a:cubicBezTo>
                    <a:pt x="150655" y="797329"/>
                    <a:pt x="150426" y="796186"/>
                    <a:pt x="150426" y="795272"/>
                  </a:cubicBezTo>
                  <a:cubicBezTo>
                    <a:pt x="150426" y="794586"/>
                    <a:pt x="150426" y="794129"/>
                    <a:pt x="150198" y="793443"/>
                  </a:cubicBezTo>
                  <a:cubicBezTo>
                    <a:pt x="150198" y="792300"/>
                    <a:pt x="149969" y="791157"/>
                    <a:pt x="149969" y="790243"/>
                  </a:cubicBezTo>
                  <a:cubicBezTo>
                    <a:pt x="149969" y="789786"/>
                    <a:pt x="149969" y="789557"/>
                    <a:pt x="149969" y="789100"/>
                  </a:cubicBezTo>
                  <a:cubicBezTo>
                    <a:pt x="149969" y="787728"/>
                    <a:pt x="149741" y="786357"/>
                    <a:pt x="149741" y="784756"/>
                  </a:cubicBezTo>
                  <a:cubicBezTo>
                    <a:pt x="149741" y="784299"/>
                    <a:pt x="149741" y="783613"/>
                    <a:pt x="149512" y="783156"/>
                  </a:cubicBezTo>
                  <a:cubicBezTo>
                    <a:pt x="149512" y="782470"/>
                    <a:pt x="149283" y="781556"/>
                    <a:pt x="149283" y="780870"/>
                  </a:cubicBezTo>
                  <a:cubicBezTo>
                    <a:pt x="149283" y="779727"/>
                    <a:pt x="149055" y="778356"/>
                    <a:pt x="149055" y="777213"/>
                  </a:cubicBezTo>
                  <a:cubicBezTo>
                    <a:pt x="149055" y="776298"/>
                    <a:pt x="148826" y="775384"/>
                    <a:pt x="148826" y="774698"/>
                  </a:cubicBezTo>
                  <a:cubicBezTo>
                    <a:pt x="148826" y="774241"/>
                    <a:pt x="148826" y="773784"/>
                    <a:pt x="148598" y="773098"/>
                  </a:cubicBezTo>
                  <a:cubicBezTo>
                    <a:pt x="148598" y="772183"/>
                    <a:pt x="148369" y="771040"/>
                    <a:pt x="148369" y="770126"/>
                  </a:cubicBezTo>
                  <a:cubicBezTo>
                    <a:pt x="148369" y="768983"/>
                    <a:pt x="148140" y="767611"/>
                    <a:pt x="148140" y="766468"/>
                  </a:cubicBezTo>
                  <a:cubicBezTo>
                    <a:pt x="148140" y="766468"/>
                    <a:pt x="148140" y="766240"/>
                    <a:pt x="148140" y="766240"/>
                  </a:cubicBezTo>
                  <a:cubicBezTo>
                    <a:pt x="141511" y="681201"/>
                    <a:pt x="132596" y="565529"/>
                    <a:pt x="129395" y="533068"/>
                  </a:cubicBezTo>
                  <a:cubicBezTo>
                    <a:pt x="122994" y="467917"/>
                    <a:pt x="105392" y="216914"/>
                    <a:pt x="98763" y="156792"/>
                  </a:cubicBezTo>
                  <a:cubicBezTo>
                    <a:pt x="95105" y="123416"/>
                    <a:pt x="97163" y="46378"/>
                    <a:pt x="98077" y="41349"/>
                  </a:cubicBezTo>
                  <a:cubicBezTo>
                    <a:pt x="101963" y="23290"/>
                    <a:pt x="100134" y="18718"/>
                    <a:pt x="118651" y="15289"/>
                  </a:cubicBezTo>
                  <a:cubicBezTo>
                    <a:pt x="138311" y="11402"/>
                    <a:pt x="194318" y="13460"/>
                    <a:pt x="199575" y="13460"/>
                  </a:cubicBezTo>
                  <a:cubicBezTo>
                    <a:pt x="301302" y="10945"/>
                    <a:pt x="403258" y="8431"/>
                    <a:pt x="504985" y="11174"/>
                  </a:cubicBezTo>
                  <a:cubicBezTo>
                    <a:pt x="560763" y="12774"/>
                    <a:pt x="713925" y="17117"/>
                    <a:pt x="784791" y="23061"/>
                  </a:cubicBezTo>
                  <a:cubicBezTo>
                    <a:pt x="785020" y="23061"/>
                    <a:pt x="785020" y="23061"/>
                    <a:pt x="785249" y="23061"/>
                  </a:cubicBezTo>
                  <a:cubicBezTo>
                    <a:pt x="786620" y="23290"/>
                    <a:pt x="787992" y="23290"/>
                    <a:pt x="789363" y="23518"/>
                  </a:cubicBezTo>
                  <a:cubicBezTo>
                    <a:pt x="789821" y="23518"/>
                    <a:pt x="790049" y="23518"/>
                    <a:pt x="790506" y="23518"/>
                  </a:cubicBezTo>
                  <a:cubicBezTo>
                    <a:pt x="791192" y="23518"/>
                    <a:pt x="791878" y="23747"/>
                    <a:pt x="792335" y="23747"/>
                  </a:cubicBezTo>
                  <a:cubicBezTo>
                    <a:pt x="792792" y="23747"/>
                    <a:pt x="793250" y="23747"/>
                    <a:pt x="793478" y="23975"/>
                  </a:cubicBezTo>
                  <a:cubicBezTo>
                    <a:pt x="794393" y="23975"/>
                    <a:pt x="795307" y="24204"/>
                    <a:pt x="796221" y="24204"/>
                  </a:cubicBezTo>
                  <a:cubicBezTo>
                    <a:pt x="796679" y="24204"/>
                    <a:pt x="797136" y="24204"/>
                    <a:pt x="797593" y="24433"/>
                  </a:cubicBezTo>
                  <a:cubicBezTo>
                    <a:pt x="798050" y="24433"/>
                    <a:pt x="798507" y="24433"/>
                    <a:pt x="798965" y="24661"/>
                  </a:cubicBezTo>
                  <a:cubicBezTo>
                    <a:pt x="799650" y="24661"/>
                    <a:pt x="800336" y="24890"/>
                    <a:pt x="800793" y="24890"/>
                  </a:cubicBezTo>
                  <a:cubicBezTo>
                    <a:pt x="801251" y="24890"/>
                    <a:pt x="801708" y="24890"/>
                    <a:pt x="802165" y="25118"/>
                  </a:cubicBezTo>
                  <a:cubicBezTo>
                    <a:pt x="802622" y="25118"/>
                    <a:pt x="803308" y="25347"/>
                    <a:pt x="803765" y="25347"/>
                  </a:cubicBezTo>
                  <a:cubicBezTo>
                    <a:pt x="803994" y="25347"/>
                    <a:pt x="804451" y="25347"/>
                    <a:pt x="804680" y="25576"/>
                  </a:cubicBezTo>
                  <a:cubicBezTo>
                    <a:pt x="805365" y="25576"/>
                    <a:pt x="806051" y="25804"/>
                    <a:pt x="806966" y="25804"/>
                  </a:cubicBezTo>
                  <a:cubicBezTo>
                    <a:pt x="807194" y="25804"/>
                    <a:pt x="807423" y="25804"/>
                    <a:pt x="807423" y="25804"/>
                  </a:cubicBezTo>
                  <a:cubicBezTo>
                    <a:pt x="808109" y="25804"/>
                    <a:pt x="808566" y="26033"/>
                    <a:pt x="809252" y="26033"/>
                  </a:cubicBezTo>
                  <a:cubicBezTo>
                    <a:pt x="809480" y="26033"/>
                    <a:pt x="809709" y="26033"/>
                    <a:pt x="809937" y="26033"/>
                  </a:cubicBezTo>
                  <a:cubicBezTo>
                    <a:pt x="810623" y="26033"/>
                    <a:pt x="811309" y="26261"/>
                    <a:pt x="811995" y="26261"/>
                  </a:cubicBezTo>
                  <a:cubicBezTo>
                    <a:pt x="811995" y="26261"/>
                    <a:pt x="811995" y="26261"/>
                    <a:pt x="812223" y="26261"/>
                  </a:cubicBezTo>
                  <a:cubicBezTo>
                    <a:pt x="812909" y="26261"/>
                    <a:pt x="813366" y="26490"/>
                    <a:pt x="813824" y="26490"/>
                  </a:cubicBezTo>
                  <a:cubicBezTo>
                    <a:pt x="814052" y="26490"/>
                    <a:pt x="814052" y="26490"/>
                    <a:pt x="814281" y="26490"/>
                  </a:cubicBezTo>
                  <a:cubicBezTo>
                    <a:pt x="814738" y="26490"/>
                    <a:pt x="815424" y="26719"/>
                    <a:pt x="815881" y="26719"/>
                  </a:cubicBezTo>
                  <a:cubicBezTo>
                    <a:pt x="831654" y="29919"/>
                    <a:pt x="842170" y="36548"/>
                    <a:pt x="844227" y="51636"/>
                  </a:cubicBezTo>
                  <a:cubicBezTo>
                    <a:pt x="844913" y="60780"/>
                    <a:pt x="842170" y="74267"/>
                    <a:pt x="841484" y="83640"/>
                  </a:cubicBezTo>
                  <a:close/>
                </a:path>
              </a:pathLst>
            </a:custGeom>
            <a:solidFill>
              <a:srgbClr val="000000"/>
            </a:solidFill>
            <a:ln w="2286" cap="flat">
              <a:noFill/>
              <a:prstDash val="solid"/>
              <a:miter/>
            </a:ln>
          </p:spPr>
          <p:txBody>
            <a:bodyPr rtlCol="0" anchor="ctr"/>
            <a:lstStyle/>
            <a:p>
              <a:endParaRPr lang="en-US"/>
            </a:p>
          </p:txBody>
        </p:sp>
        <p:sp>
          <p:nvSpPr>
            <p:cNvPr id="170" name="Freeform 1732">
              <a:extLst>
                <a:ext uri="{FF2B5EF4-FFF2-40B4-BE49-F238E27FC236}">
                  <a16:creationId xmlns:a16="http://schemas.microsoft.com/office/drawing/2014/main" id="{A459B2AB-5CBD-5C63-28D4-1DA74455D256}"/>
                </a:ext>
              </a:extLst>
            </p:cNvPr>
            <p:cNvSpPr/>
            <p:nvPr/>
          </p:nvSpPr>
          <p:spPr>
            <a:xfrm>
              <a:off x="4623458" y="1902886"/>
              <a:ext cx="289386" cy="687363"/>
            </a:xfrm>
            <a:custGeom>
              <a:avLst/>
              <a:gdLst>
                <a:gd name="connsiteX0" fmla="*/ 191824 w 289386"/>
                <a:gd name="connsiteY0" fmla="*/ 483697 h 687363"/>
                <a:gd name="connsiteX1" fmla="*/ 209197 w 289386"/>
                <a:gd name="connsiteY1" fmla="*/ 477754 h 687363"/>
                <a:gd name="connsiteX2" fmla="*/ 233429 w 289386"/>
                <a:gd name="connsiteY2" fmla="*/ 457865 h 687363"/>
                <a:gd name="connsiteX3" fmla="*/ 249431 w 289386"/>
                <a:gd name="connsiteY3" fmla="*/ 354310 h 687363"/>
                <a:gd name="connsiteX4" fmla="*/ 221999 w 289386"/>
                <a:gd name="connsiteY4" fmla="*/ 226065 h 687363"/>
                <a:gd name="connsiteX5" fmla="*/ 197996 w 289386"/>
                <a:gd name="connsiteY5" fmla="*/ 203205 h 687363"/>
                <a:gd name="connsiteX6" fmla="*/ 224056 w 289386"/>
                <a:gd name="connsiteY6" fmla="*/ 195204 h 687363"/>
                <a:gd name="connsiteX7" fmla="*/ 289207 w 289386"/>
                <a:gd name="connsiteY7" fmla="*/ 98963 h 687363"/>
                <a:gd name="connsiteX8" fmla="*/ 216970 w 289386"/>
                <a:gd name="connsiteY8" fmla="*/ 11410 h 687363"/>
                <a:gd name="connsiteX9" fmla="*/ 118215 w 289386"/>
                <a:gd name="connsiteY9" fmla="*/ 208 h 687363"/>
                <a:gd name="connsiteX10" fmla="*/ 62436 w 289386"/>
                <a:gd name="connsiteY10" fmla="*/ 8666 h 687363"/>
                <a:gd name="connsiteX11" fmla="*/ 37976 w 289386"/>
                <a:gd name="connsiteY11" fmla="*/ 37699 h 687363"/>
                <a:gd name="connsiteX12" fmla="*/ 45748 w 289386"/>
                <a:gd name="connsiteY12" fmla="*/ 200690 h 687363"/>
                <a:gd name="connsiteX13" fmla="*/ 41862 w 289386"/>
                <a:gd name="connsiteY13" fmla="*/ 268585 h 687363"/>
                <a:gd name="connsiteX14" fmla="*/ 22431 w 289386"/>
                <a:gd name="connsiteY14" fmla="*/ 346766 h 687363"/>
                <a:gd name="connsiteX15" fmla="*/ 3229 w 289386"/>
                <a:gd name="connsiteY15" fmla="*/ 462895 h 687363"/>
                <a:gd name="connsiteX16" fmla="*/ 1857 w 289386"/>
                <a:gd name="connsiteY16" fmla="*/ 630687 h 687363"/>
                <a:gd name="connsiteX17" fmla="*/ 53292 w 289386"/>
                <a:gd name="connsiteY17" fmla="*/ 673892 h 687363"/>
                <a:gd name="connsiteX18" fmla="*/ 79124 w 289386"/>
                <a:gd name="connsiteY18" fmla="*/ 648061 h 687363"/>
                <a:gd name="connsiteX19" fmla="*/ 83467 w 289386"/>
                <a:gd name="connsiteY19" fmla="*/ 482783 h 687363"/>
                <a:gd name="connsiteX20" fmla="*/ 90097 w 289386"/>
                <a:gd name="connsiteY20" fmla="*/ 464952 h 687363"/>
                <a:gd name="connsiteX21" fmla="*/ 104270 w 289386"/>
                <a:gd name="connsiteY21" fmla="*/ 467924 h 687363"/>
                <a:gd name="connsiteX22" fmla="*/ 108842 w 289386"/>
                <a:gd name="connsiteY22" fmla="*/ 504500 h 687363"/>
                <a:gd name="connsiteX23" fmla="*/ 108613 w 289386"/>
                <a:gd name="connsiteY23" fmla="*/ 646460 h 687363"/>
                <a:gd name="connsiteX24" fmla="*/ 143361 w 289386"/>
                <a:gd name="connsiteY24" fmla="*/ 686465 h 687363"/>
                <a:gd name="connsiteX25" fmla="*/ 190452 w 289386"/>
                <a:gd name="connsiteY25" fmla="*/ 650575 h 687363"/>
                <a:gd name="connsiteX26" fmla="*/ 194796 w 289386"/>
                <a:gd name="connsiteY26" fmla="*/ 601426 h 687363"/>
                <a:gd name="connsiteX27" fmla="*/ 191824 w 289386"/>
                <a:gd name="connsiteY27" fmla="*/ 483697 h 687363"/>
                <a:gd name="connsiteX28" fmla="*/ 196624 w 289386"/>
                <a:gd name="connsiteY28" fmla="*/ 34727 h 687363"/>
                <a:gd name="connsiteX29" fmla="*/ 211026 w 289386"/>
                <a:gd name="connsiteY29" fmla="*/ 20096 h 687363"/>
                <a:gd name="connsiteX30" fmla="*/ 275491 w 289386"/>
                <a:gd name="connsiteY30" fmla="*/ 100335 h 687363"/>
                <a:gd name="connsiteX31" fmla="*/ 215370 w 289386"/>
                <a:gd name="connsiteY31" fmla="*/ 184917 h 687363"/>
                <a:gd name="connsiteX32" fmla="*/ 135131 w 289386"/>
                <a:gd name="connsiteY32" fmla="*/ 174173 h 687363"/>
                <a:gd name="connsiteX33" fmla="*/ 101755 w 289386"/>
                <a:gd name="connsiteY33" fmla="*/ 115194 h 687363"/>
                <a:gd name="connsiteX34" fmla="*/ 131016 w 289386"/>
                <a:gd name="connsiteY34" fmla="*/ 73817 h 687363"/>
                <a:gd name="connsiteX35" fmla="*/ 160963 w 289386"/>
                <a:gd name="connsiteY35" fmla="*/ 67874 h 687363"/>
                <a:gd name="connsiteX36" fmla="*/ 196624 w 289386"/>
                <a:gd name="connsiteY36" fmla="*/ 34727 h 687363"/>
                <a:gd name="connsiteX37" fmla="*/ 183594 w 289386"/>
                <a:gd name="connsiteY37" fmla="*/ 451922 h 687363"/>
                <a:gd name="connsiteX38" fmla="*/ 190681 w 289386"/>
                <a:gd name="connsiteY38" fmla="*/ 408488 h 687363"/>
                <a:gd name="connsiteX39" fmla="*/ 191824 w 289386"/>
                <a:gd name="connsiteY39" fmla="*/ 321848 h 687363"/>
                <a:gd name="connsiteX40" fmla="*/ 181994 w 289386"/>
                <a:gd name="connsiteY40" fmla="*/ 302875 h 687363"/>
                <a:gd name="connsiteX41" fmla="*/ 172164 w 289386"/>
                <a:gd name="connsiteY41" fmla="*/ 302417 h 687363"/>
                <a:gd name="connsiteX42" fmla="*/ 171021 w 289386"/>
                <a:gd name="connsiteY42" fmla="*/ 310190 h 687363"/>
                <a:gd name="connsiteX43" fmla="*/ 177422 w 289386"/>
                <a:gd name="connsiteY43" fmla="*/ 410545 h 687363"/>
                <a:gd name="connsiteX44" fmla="*/ 173079 w 289386"/>
                <a:gd name="connsiteY44" fmla="*/ 440720 h 687363"/>
                <a:gd name="connsiteX45" fmla="*/ 172621 w 289386"/>
                <a:gd name="connsiteY45" fmla="*/ 462209 h 687363"/>
                <a:gd name="connsiteX46" fmla="*/ 180165 w 289386"/>
                <a:gd name="connsiteY46" fmla="*/ 545876 h 687363"/>
                <a:gd name="connsiteX47" fmla="*/ 178794 w 289386"/>
                <a:gd name="connsiteY47" fmla="*/ 643946 h 687363"/>
                <a:gd name="connsiteX48" fmla="*/ 151362 w 289386"/>
                <a:gd name="connsiteY48" fmla="*/ 673664 h 687363"/>
                <a:gd name="connsiteX49" fmla="*/ 121644 w 289386"/>
                <a:gd name="connsiteY49" fmla="*/ 642117 h 687363"/>
                <a:gd name="connsiteX50" fmla="*/ 121415 w 289386"/>
                <a:gd name="connsiteY50" fmla="*/ 537647 h 687363"/>
                <a:gd name="connsiteX51" fmla="*/ 118672 w 289386"/>
                <a:gd name="connsiteY51" fmla="*/ 470210 h 687363"/>
                <a:gd name="connsiteX52" fmla="*/ 118443 w 289386"/>
                <a:gd name="connsiteY52" fmla="*/ 467924 h 687363"/>
                <a:gd name="connsiteX53" fmla="*/ 96955 w 289386"/>
                <a:gd name="connsiteY53" fmla="*/ 443692 h 687363"/>
                <a:gd name="connsiteX54" fmla="*/ 70437 w 289386"/>
                <a:gd name="connsiteY54" fmla="*/ 468381 h 687363"/>
                <a:gd name="connsiteX55" fmla="*/ 68151 w 289386"/>
                <a:gd name="connsiteY55" fmla="*/ 529189 h 687363"/>
                <a:gd name="connsiteX56" fmla="*/ 68380 w 289386"/>
                <a:gd name="connsiteY56" fmla="*/ 627258 h 687363"/>
                <a:gd name="connsiteX57" fmla="*/ 66094 w 289386"/>
                <a:gd name="connsiteY57" fmla="*/ 646689 h 687363"/>
                <a:gd name="connsiteX58" fmla="*/ 48034 w 289386"/>
                <a:gd name="connsiteY58" fmla="*/ 662005 h 687363"/>
                <a:gd name="connsiteX59" fmla="*/ 23346 w 289386"/>
                <a:gd name="connsiteY59" fmla="*/ 652633 h 687363"/>
                <a:gd name="connsiteX60" fmla="*/ 17631 w 289386"/>
                <a:gd name="connsiteY60" fmla="*/ 629544 h 687363"/>
                <a:gd name="connsiteX61" fmla="*/ 18774 w 289386"/>
                <a:gd name="connsiteY61" fmla="*/ 457408 h 687363"/>
                <a:gd name="connsiteX62" fmla="*/ 76381 w 289386"/>
                <a:gd name="connsiteY62" fmla="*/ 211892 h 687363"/>
                <a:gd name="connsiteX63" fmla="*/ 76381 w 289386"/>
                <a:gd name="connsiteY63" fmla="*/ 205491 h 687363"/>
                <a:gd name="connsiteX64" fmla="*/ 62893 w 289386"/>
                <a:gd name="connsiteY64" fmla="*/ 216692 h 687363"/>
                <a:gd name="connsiteX65" fmla="*/ 49635 w 289386"/>
                <a:gd name="connsiteY65" fmla="*/ 47757 h 687363"/>
                <a:gd name="connsiteX66" fmla="*/ 74323 w 289386"/>
                <a:gd name="connsiteY66" fmla="*/ 17810 h 687363"/>
                <a:gd name="connsiteX67" fmla="*/ 173993 w 289386"/>
                <a:gd name="connsiteY67" fmla="*/ 14839 h 687363"/>
                <a:gd name="connsiteX68" fmla="*/ 185423 w 289386"/>
                <a:gd name="connsiteY68" fmla="*/ 30383 h 687363"/>
                <a:gd name="connsiteX69" fmla="*/ 173307 w 289386"/>
                <a:gd name="connsiteY69" fmla="*/ 51186 h 687363"/>
                <a:gd name="connsiteX70" fmla="*/ 150676 w 289386"/>
                <a:gd name="connsiteY70" fmla="*/ 58273 h 687363"/>
                <a:gd name="connsiteX71" fmla="*/ 105413 w 289386"/>
                <a:gd name="connsiteY71" fmla="*/ 67645 h 687363"/>
                <a:gd name="connsiteX72" fmla="*/ 86896 w 289386"/>
                <a:gd name="connsiteY72" fmla="*/ 112679 h 687363"/>
                <a:gd name="connsiteX73" fmla="*/ 156619 w 289386"/>
                <a:gd name="connsiteY73" fmla="*/ 194975 h 687363"/>
                <a:gd name="connsiteX74" fmla="*/ 210569 w 289386"/>
                <a:gd name="connsiteY74" fmla="*/ 229265 h 687363"/>
                <a:gd name="connsiteX75" fmla="*/ 235715 w 289386"/>
                <a:gd name="connsiteY75" fmla="*/ 317048 h 687363"/>
                <a:gd name="connsiteX76" fmla="*/ 235258 w 289386"/>
                <a:gd name="connsiteY76" fmla="*/ 408488 h 687363"/>
                <a:gd name="connsiteX77" fmla="*/ 221770 w 289386"/>
                <a:gd name="connsiteY77" fmla="*/ 454208 h 687363"/>
                <a:gd name="connsiteX78" fmla="*/ 200968 w 289386"/>
                <a:gd name="connsiteY78" fmla="*/ 466324 h 687363"/>
                <a:gd name="connsiteX79" fmla="*/ 183594 w 289386"/>
                <a:gd name="connsiteY79" fmla="*/ 451922 h 6873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289386" h="687363">
                  <a:moveTo>
                    <a:pt x="191824" y="483697"/>
                  </a:moveTo>
                  <a:cubicBezTo>
                    <a:pt x="192052" y="478897"/>
                    <a:pt x="195481" y="479125"/>
                    <a:pt x="209197" y="477754"/>
                  </a:cubicBezTo>
                  <a:cubicBezTo>
                    <a:pt x="220856" y="476611"/>
                    <a:pt x="228171" y="468152"/>
                    <a:pt x="233429" y="457865"/>
                  </a:cubicBezTo>
                  <a:cubicBezTo>
                    <a:pt x="245773" y="433177"/>
                    <a:pt x="251260" y="381742"/>
                    <a:pt x="249431" y="354310"/>
                  </a:cubicBezTo>
                  <a:cubicBezTo>
                    <a:pt x="247145" y="320248"/>
                    <a:pt x="245545" y="254869"/>
                    <a:pt x="221999" y="226065"/>
                  </a:cubicBezTo>
                  <a:cubicBezTo>
                    <a:pt x="216055" y="220807"/>
                    <a:pt x="208740" y="206634"/>
                    <a:pt x="197996" y="203205"/>
                  </a:cubicBezTo>
                  <a:cubicBezTo>
                    <a:pt x="207597" y="200233"/>
                    <a:pt x="215827" y="197947"/>
                    <a:pt x="224056" y="195204"/>
                  </a:cubicBezTo>
                  <a:cubicBezTo>
                    <a:pt x="262918" y="181259"/>
                    <a:pt x="291951" y="139654"/>
                    <a:pt x="289207" y="98963"/>
                  </a:cubicBezTo>
                  <a:cubicBezTo>
                    <a:pt x="286007" y="51872"/>
                    <a:pt x="266119" y="18496"/>
                    <a:pt x="216970" y="11410"/>
                  </a:cubicBezTo>
                  <a:cubicBezTo>
                    <a:pt x="184280" y="6609"/>
                    <a:pt x="151819" y="-1392"/>
                    <a:pt x="118215" y="208"/>
                  </a:cubicBezTo>
                  <a:cubicBezTo>
                    <a:pt x="99241" y="1123"/>
                    <a:pt x="80496" y="1808"/>
                    <a:pt x="62436" y="8666"/>
                  </a:cubicBezTo>
                  <a:cubicBezTo>
                    <a:pt x="43691" y="15753"/>
                    <a:pt x="38890" y="18725"/>
                    <a:pt x="37976" y="37699"/>
                  </a:cubicBezTo>
                  <a:cubicBezTo>
                    <a:pt x="34318" y="70388"/>
                    <a:pt x="41862" y="180574"/>
                    <a:pt x="45748" y="200690"/>
                  </a:cubicBezTo>
                  <a:cubicBezTo>
                    <a:pt x="50320" y="223779"/>
                    <a:pt x="51463" y="246182"/>
                    <a:pt x="41862" y="268585"/>
                  </a:cubicBezTo>
                  <a:cubicBezTo>
                    <a:pt x="31118" y="293502"/>
                    <a:pt x="27232" y="320248"/>
                    <a:pt x="22431" y="346766"/>
                  </a:cubicBezTo>
                  <a:cubicBezTo>
                    <a:pt x="15345" y="385399"/>
                    <a:pt x="5286" y="423575"/>
                    <a:pt x="3229" y="462895"/>
                  </a:cubicBezTo>
                  <a:cubicBezTo>
                    <a:pt x="257" y="518673"/>
                    <a:pt x="-1572" y="574680"/>
                    <a:pt x="1857" y="630687"/>
                  </a:cubicBezTo>
                  <a:cubicBezTo>
                    <a:pt x="4600" y="674807"/>
                    <a:pt x="15116" y="677093"/>
                    <a:pt x="53292" y="673892"/>
                  </a:cubicBezTo>
                  <a:cubicBezTo>
                    <a:pt x="72037" y="672292"/>
                    <a:pt x="77067" y="666806"/>
                    <a:pt x="79124" y="648061"/>
                  </a:cubicBezTo>
                  <a:cubicBezTo>
                    <a:pt x="81639" y="625658"/>
                    <a:pt x="81867" y="513872"/>
                    <a:pt x="83467" y="482783"/>
                  </a:cubicBezTo>
                  <a:cubicBezTo>
                    <a:pt x="83925" y="475925"/>
                    <a:pt x="85525" y="469981"/>
                    <a:pt x="90097" y="464952"/>
                  </a:cubicBezTo>
                  <a:cubicBezTo>
                    <a:pt x="96040" y="458323"/>
                    <a:pt x="101755" y="459466"/>
                    <a:pt x="104270" y="467924"/>
                  </a:cubicBezTo>
                  <a:cubicBezTo>
                    <a:pt x="107470" y="479811"/>
                    <a:pt x="108842" y="492155"/>
                    <a:pt x="108842" y="504500"/>
                  </a:cubicBezTo>
                  <a:cubicBezTo>
                    <a:pt x="108613" y="551820"/>
                    <a:pt x="108156" y="599140"/>
                    <a:pt x="108613" y="646460"/>
                  </a:cubicBezTo>
                  <a:cubicBezTo>
                    <a:pt x="108842" y="670006"/>
                    <a:pt x="120501" y="682579"/>
                    <a:pt x="143361" y="686465"/>
                  </a:cubicBezTo>
                  <a:cubicBezTo>
                    <a:pt x="170793" y="691037"/>
                    <a:pt x="187023" y="678007"/>
                    <a:pt x="190452" y="650575"/>
                  </a:cubicBezTo>
                  <a:cubicBezTo>
                    <a:pt x="192510" y="634573"/>
                    <a:pt x="195253" y="617428"/>
                    <a:pt x="194796" y="601426"/>
                  </a:cubicBezTo>
                  <a:cubicBezTo>
                    <a:pt x="193424" y="566679"/>
                    <a:pt x="192510" y="517759"/>
                    <a:pt x="191824" y="483697"/>
                  </a:cubicBezTo>
                  <a:close/>
                  <a:moveTo>
                    <a:pt x="196624" y="34727"/>
                  </a:moveTo>
                  <a:cubicBezTo>
                    <a:pt x="199368" y="20096"/>
                    <a:pt x="196853" y="17353"/>
                    <a:pt x="211026" y="20096"/>
                  </a:cubicBezTo>
                  <a:cubicBezTo>
                    <a:pt x="256746" y="26497"/>
                    <a:pt x="277320" y="61702"/>
                    <a:pt x="275491" y="100335"/>
                  </a:cubicBezTo>
                  <a:cubicBezTo>
                    <a:pt x="278235" y="138968"/>
                    <a:pt x="247374" y="176230"/>
                    <a:pt x="215370" y="184917"/>
                  </a:cubicBezTo>
                  <a:cubicBezTo>
                    <a:pt x="187938" y="192232"/>
                    <a:pt x="159820" y="187889"/>
                    <a:pt x="135131" y="174173"/>
                  </a:cubicBezTo>
                  <a:cubicBezTo>
                    <a:pt x="113185" y="162057"/>
                    <a:pt x="105642" y="138283"/>
                    <a:pt x="101755" y="115194"/>
                  </a:cubicBezTo>
                  <a:cubicBezTo>
                    <a:pt x="98098" y="92334"/>
                    <a:pt x="105642" y="74960"/>
                    <a:pt x="131016" y="73817"/>
                  </a:cubicBezTo>
                  <a:cubicBezTo>
                    <a:pt x="141075" y="73360"/>
                    <a:pt x="150904" y="70160"/>
                    <a:pt x="160963" y="67874"/>
                  </a:cubicBezTo>
                  <a:cubicBezTo>
                    <a:pt x="178794" y="63530"/>
                    <a:pt x="192738" y="55301"/>
                    <a:pt x="196624" y="34727"/>
                  </a:cubicBezTo>
                  <a:close/>
                  <a:moveTo>
                    <a:pt x="183594" y="451922"/>
                  </a:moveTo>
                  <a:cubicBezTo>
                    <a:pt x="184280" y="437291"/>
                    <a:pt x="189081" y="422890"/>
                    <a:pt x="190681" y="408488"/>
                  </a:cubicBezTo>
                  <a:cubicBezTo>
                    <a:pt x="193653" y="379684"/>
                    <a:pt x="198910" y="350881"/>
                    <a:pt x="191824" y="321848"/>
                  </a:cubicBezTo>
                  <a:cubicBezTo>
                    <a:pt x="189995" y="314533"/>
                    <a:pt x="187709" y="307904"/>
                    <a:pt x="181994" y="302875"/>
                  </a:cubicBezTo>
                  <a:cubicBezTo>
                    <a:pt x="179251" y="300360"/>
                    <a:pt x="175593" y="299446"/>
                    <a:pt x="172164" y="302417"/>
                  </a:cubicBezTo>
                  <a:cubicBezTo>
                    <a:pt x="169421" y="304703"/>
                    <a:pt x="169650" y="307675"/>
                    <a:pt x="171021" y="310190"/>
                  </a:cubicBezTo>
                  <a:cubicBezTo>
                    <a:pt x="189995" y="342651"/>
                    <a:pt x="179708" y="376712"/>
                    <a:pt x="177422" y="410545"/>
                  </a:cubicBezTo>
                  <a:cubicBezTo>
                    <a:pt x="176736" y="420604"/>
                    <a:pt x="174222" y="430662"/>
                    <a:pt x="173079" y="440720"/>
                  </a:cubicBezTo>
                  <a:cubicBezTo>
                    <a:pt x="172393" y="447807"/>
                    <a:pt x="169878" y="456494"/>
                    <a:pt x="172621" y="462209"/>
                  </a:cubicBezTo>
                  <a:cubicBezTo>
                    <a:pt x="185194" y="489412"/>
                    <a:pt x="179022" y="518216"/>
                    <a:pt x="180165" y="545876"/>
                  </a:cubicBezTo>
                  <a:cubicBezTo>
                    <a:pt x="181537" y="578338"/>
                    <a:pt x="181994" y="602569"/>
                    <a:pt x="178794" y="643946"/>
                  </a:cubicBezTo>
                  <a:cubicBezTo>
                    <a:pt x="175365" y="665663"/>
                    <a:pt x="168278" y="673892"/>
                    <a:pt x="151362" y="673664"/>
                  </a:cubicBezTo>
                  <a:cubicBezTo>
                    <a:pt x="134445" y="673435"/>
                    <a:pt x="123930" y="662234"/>
                    <a:pt x="121644" y="642117"/>
                  </a:cubicBezTo>
                  <a:cubicBezTo>
                    <a:pt x="117757" y="607370"/>
                    <a:pt x="120501" y="572394"/>
                    <a:pt x="121415" y="537647"/>
                  </a:cubicBezTo>
                  <a:cubicBezTo>
                    <a:pt x="121872" y="515015"/>
                    <a:pt x="121872" y="492613"/>
                    <a:pt x="118672" y="470210"/>
                  </a:cubicBezTo>
                  <a:cubicBezTo>
                    <a:pt x="118672" y="469524"/>
                    <a:pt x="118672" y="468838"/>
                    <a:pt x="118443" y="467924"/>
                  </a:cubicBezTo>
                  <a:cubicBezTo>
                    <a:pt x="116386" y="455122"/>
                    <a:pt x="106327" y="443921"/>
                    <a:pt x="96955" y="443692"/>
                  </a:cubicBezTo>
                  <a:cubicBezTo>
                    <a:pt x="86211" y="443464"/>
                    <a:pt x="71352" y="456037"/>
                    <a:pt x="70437" y="468381"/>
                  </a:cubicBezTo>
                  <a:cubicBezTo>
                    <a:pt x="68837" y="488726"/>
                    <a:pt x="68380" y="509072"/>
                    <a:pt x="68151" y="529189"/>
                  </a:cubicBezTo>
                  <a:cubicBezTo>
                    <a:pt x="67923" y="561878"/>
                    <a:pt x="68608" y="594568"/>
                    <a:pt x="68380" y="627258"/>
                  </a:cubicBezTo>
                  <a:cubicBezTo>
                    <a:pt x="68380" y="633659"/>
                    <a:pt x="66780" y="640288"/>
                    <a:pt x="66094" y="646689"/>
                  </a:cubicBezTo>
                  <a:cubicBezTo>
                    <a:pt x="64722" y="657205"/>
                    <a:pt x="57864" y="661777"/>
                    <a:pt x="48034" y="662005"/>
                  </a:cubicBezTo>
                  <a:cubicBezTo>
                    <a:pt x="38662" y="662462"/>
                    <a:pt x="28832" y="663148"/>
                    <a:pt x="23346" y="652633"/>
                  </a:cubicBezTo>
                  <a:cubicBezTo>
                    <a:pt x="19688" y="645317"/>
                    <a:pt x="18088" y="637545"/>
                    <a:pt x="17631" y="629544"/>
                  </a:cubicBezTo>
                  <a:cubicBezTo>
                    <a:pt x="13973" y="572165"/>
                    <a:pt x="11687" y="514330"/>
                    <a:pt x="18774" y="457408"/>
                  </a:cubicBezTo>
                  <a:cubicBezTo>
                    <a:pt x="29289" y="373741"/>
                    <a:pt x="41862" y="290073"/>
                    <a:pt x="76381" y="211892"/>
                  </a:cubicBezTo>
                  <a:cubicBezTo>
                    <a:pt x="77981" y="208234"/>
                    <a:pt x="76381" y="205491"/>
                    <a:pt x="76381" y="205491"/>
                  </a:cubicBezTo>
                  <a:cubicBezTo>
                    <a:pt x="71580" y="200005"/>
                    <a:pt x="64951" y="216464"/>
                    <a:pt x="62893" y="216692"/>
                  </a:cubicBezTo>
                  <a:cubicBezTo>
                    <a:pt x="55807" y="199547"/>
                    <a:pt x="46663" y="103764"/>
                    <a:pt x="49635" y="47757"/>
                  </a:cubicBezTo>
                  <a:cubicBezTo>
                    <a:pt x="54664" y="23068"/>
                    <a:pt x="57407" y="23068"/>
                    <a:pt x="74323" y="17810"/>
                  </a:cubicBezTo>
                  <a:cubicBezTo>
                    <a:pt x="106785" y="7523"/>
                    <a:pt x="141760" y="9809"/>
                    <a:pt x="173993" y="14839"/>
                  </a:cubicBezTo>
                  <a:cubicBezTo>
                    <a:pt x="179937" y="15753"/>
                    <a:pt x="184966" y="23525"/>
                    <a:pt x="185423" y="30383"/>
                  </a:cubicBezTo>
                  <a:cubicBezTo>
                    <a:pt x="186109" y="38842"/>
                    <a:pt x="180622" y="46385"/>
                    <a:pt x="173307" y="51186"/>
                  </a:cubicBezTo>
                  <a:cubicBezTo>
                    <a:pt x="166449" y="55758"/>
                    <a:pt x="158677" y="57358"/>
                    <a:pt x="150676" y="58273"/>
                  </a:cubicBezTo>
                  <a:cubicBezTo>
                    <a:pt x="138331" y="59416"/>
                    <a:pt x="125530" y="61473"/>
                    <a:pt x="105413" y="67645"/>
                  </a:cubicBezTo>
                  <a:cubicBezTo>
                    <a:pt x="92611" y="73589"/>
                    <a:pt x="84839" y="101249"/>
                    <a:pt x="86896" y="112679"/>
                  </a:cubicBezTo>
                  <a:cubicBezTo>
                    <a:pt x="93983" y="155199"/>
                    <a:pt x="113643" y="185603"/>
                    <a:pt x="156619" y="194975"/>
                  </a:cubicBezTo>
                  <a:cubicBezTo>
                    <a:pt x="170793" y="197947"/>
                    <a:pt x="202111" y="214864"/>
                    <a:pt x="210569" y="229265"/>
                  </a:cubicBezTo>
                  <a:cubicBezTo>
                    <a:pt x="226571" y="248696"/>
                    <a:pt x="231372" y="281158"/>
                    <a:pt x="235715" y="317048"/>
                  </a:cubicBezTo>
                  <a:cubicBezTo>
                    <a:pt x="239373" y="347452"/>
                    <a:pt x="239373" y="377627"/>
                    <a:pt x="235258" y="408488"/>
                  </a:cubicBezTo>
                  <a:cubicBezTo>
                    <a:pt x="233200" y="424490"/>
                    <a:pt x="227485" y="439349"/>
                    <a:pt x="221770" y="454208"/>
                  </a:cubicBezTo>
                  <a:cubicBezTo>
                    <a:pt x="218113" y="463580"/>
                    <a:pt x="210798" y="467467"/>
                    <a:pt x="200968" y="466324"/>
                  </a:cubicBezTo>
                  <a:cubicBezTo>
                    <a:pt x="192510" y="464952"/>
                    <a:pt x="183137" y="461294"/>
                    <a:pt x="183594" y="451922"/>
                  </a:cubicBezTo>
                  <a:close/>
                </a:path>
              </a:pathLst>
            </a:custGeom>
            <a:solidFill>
              <a:srgbClr val="000000"/>
            </a:solidFill>
            <a:ln w="2286" cap="flat">
              <a:noFill/>
              <a:prstDash val="solid"/>
              <a:miter/>
            </a:ln>
          </p:spPr>
          <p:txBody>
            <a:bodyPr rtlCol="0" anchor="ctr"/>
            <a:lstStyle/>
            <a:p>
              <a:endParaRPr lang="en-US"/>
            </a:p>
          </p:txBody>
        </p:sp>
        <p:sp>
          <p:nvSpPr>
            <p:cNvPr id="171" name="Freeform 1733">
              <a:extLst>
                <a:ext uri="{FF2B5EF4-FFF2-40B4-BE49-F238E27FC236}">
                  <a16:creationId xmlns:a16="http://schemas.microsoft.com/office/drawing/2014/main" id="{916B13C9-3964-48F3-9E5B-A2F52CD2D00C}"/>
                </a:ext>
              </a:extLst>
            </p:cNvPr>
            <p:cNvSpPr/>
            <p:nvPr/>
          </p:nvSpPr>
          <p:spPr>
            <a:xfrm>
              <a:off x="3580983" y="1728525"/>
              <a:ext cx="58034" cy="179141"/>
            </a:xfrm>
            <a:custGeom>
              <a:avLst/>
              <a:gdLst>
                <a:gd name="connsiteX0" fmla="*/ 55181 w 58034"/>
                <a:gd name="connsiteY0" fmla="*/ 1519 h 179141"/>
                <a:gd name="connsiteX1" fmla="*/ 36435 w 58034"/>
                <a:gd name="connsiteY1" fmla="*/ 12035 h 179141"/>
                <a:gd name="connsiteX2" fmla="*/ 317 w 58034"/>
                <a:gd name="connsiteY2" fmla="*/ 107590 h 179141"/>
                <a:gd name="connsiteX3" fmla="*/ 41693 w 58034"/>
                <a:gd name="connsiteY3" fmla="*/ 179141 h 179141"/>
                <a:gd name="connsiteX4" fmla="*/ 30720 w 58034"/>
                <a:gd name="connsiteY4" fmla="*/ 158567 h 179141"/>
                <a:gd name="connsiteX5" fmla="*/ 12890 w 58034"/>
                <a:gd name="connsiteY5" fmla="*/ 114905 h 179141"/>
                <a:gd name="connsiteX6" fmla="*/ 45808 w 58034"/>
                <a:gd name="connsiteY6" fmla="*/ 18893 h 179141"/>
                <a:gd name="connsiteX7" fmla="*/ 55181 w 58034"/>
                <a:gd name="connsiteY7" fmla="*/ 1519 h 1791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8034" h="179141">
                  <a:moveTo>
                    <a:pt x="55181" y="1519"/>
                  </a:moveTo>
                  <a:cubicBezTo>
                    <a:pt x="49466" y="-3967"/>
                    <a:pt x="41693" y="6777"/>
                    <a:pt x="36435" y="12035"/>
                  </a:cubicBezTo>
                  <a:cubicBezTo>
                    <a:pt x="10146" y="38324"/>
                    <a:pt x="3288" y="72385"/>
                    <a:pt x="317" y="107590"/>
                  </a:cubicBezTo>
                  <a:cubicBezTo>
                    <a:pt x="-2198" y="139594"/>
                    <a:pt x="10146" y="163825"/>
                    <a:pt x="41693" y="179141"/>
                  </a:cubicBezTo>
                  <a:cubicBezTo>
                    <a:pt x="41922" y="167940"/>
                    <a:pt x="34835" y="164054"/>
                    <a:pt x="30720" y="158567"/>
                  </a:cubicBezTo>
                  <a:cubicBezTo>
                    <a:pt x="20662" y="145537"/>
                    <a:pt x="13347" y="131364"/>
                    <a:pt x="12890" y="114905"/>
                  </a:cubicBezTo>
                  <a:cubicBezTo>
                    <a:pt x="11975" y="79015"/>
                    <a:pt x="20205" y="46096"/>
                    <a:pt x="45808" y="18893"/>
                  </a:cubicBezTo>
                  <a:cubicBezTo>
                    <a:pt x="50380" y="13864"/>
                    <a:pt x="63867" y="9749"/>
                    <a:pt x="55181" y="1519"/>
                  </a:cubicBezTo>
                  <a:close/>
                </a:path>
              </a:pathLst>
            </a:custGeom>
            <a:solidFill>
              <a:srgbClr val="000000"/>
            </a:solidFill>
            <a:ln w="2286" cap="flat">
              <a:noFill/>
              <a:prstDash val="solid"/>
              <a:miter/>
            </a:ln>
          </p:spPr>
          <p:txBody>
            <a:bodyPr rtlCol="0" anchor="ctr"/>
            <a:lstStyle/>
            <a:p>
              <a:endParaRPr lang="en-US"/>
            </a:p>
          </p:txBody>
        </p:sp>
        <p:sp>
          <p:nvSpPr>
            <p:cNvPr id="172" name="Freeform 1734">
              <a:extLst>
                <a:ext uri="{FF2B5EF4-FFF2-40B4-BE49-F238E27FC236}">
                  <a16:creationId xmlns:a16="http://schemas.microsoft.com/office/drawing/2014/main" id="{93DECD7A-BCB4-7E62-6B5E-157E8D95AF27}"/>
                </a:ext>
              </a:extLst>
            </p:cNvPr>
            <p:cNvSpPr/>
            <p:nvPr/>
          </p:nvSpPr>
          <p:spPr>
            <a:xfrm>
              <a:off x="4825558" y="2568936"/>
              <a:ext cx="201866" cy="16057"/>
            </a:xfrm>
            <a:custGeom>
              <a:avLst/>
              <a:gdLst>
                <a:gd name="connsiteX0" fmla="*/ 191578 w 201866"/>
                <a:gd name="connsiteY0" fmla="*/ 6700 h 16057"/>
                <a:gd name="connsiteX1" fmla="*/ 115454 w 201866"/>
                <a:gd name="connsiteY1" fmla="*/ 3957 h 16057"/>
                <a:gd name="connsiteX2" fmla="*/ 24242 w 201866"/>
                <a:gd name="connsiteY2" fmla="*/ 528 h 16057"/>
                <a:gd name="connsiteX3" fmla="*/ 6869 w 201866"/>
                <a:gd name="connsiteY3" fmla="*/ 528 h 16057"/>
                <a:gd name="connsiteX4" fmla="*/ 11 w 201866"/>
                <a:gd name="connsiteY4" fmla="*/ 7386 h 16057"/>
                <a:gd name="connsiteX5" fmla="*/ 6183 w 201866"/>
                <a:gd name="connsiteY5" fmla="*/ 12644 h 16057"/>
                <a:gd name="connsiteX6" fmla="*/ 19213 w 201866"/>
                <a:gd name="connsiteY6" fmla="*/ 14015 h 16057"/>
                <a:gd name="connsiteX7" fmla="*/ 82307 w 201866"/>
                <a:gd name="connsiteY7" fmla="*/ 14015 h 16057"/>
                <a:gd name="connsiteX8" fmla="*/ 201865 w 201866"/>
                <a:gd name="connsiteY8" fmla="*/ 12186 h 16057"/>
                <a:gd name="connsiteX9" fmla="*/ 191578 w 201866"/>
                <a:gd name="connsiteY9" fmla="*/ 6700 h 16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1866" h="16057">
                  <a:moveTo>
                    <a:pt x="191578" y="6700"/>
                  </a:moveTo>
                  <a:cubicBezTo>
                    <a:pt x="166203" y="5786"/>
                    <a:pt x="140828" y="4414"/>
                    <a:pt x="115454" y="3957"/>
                  </a:cubicBezTo>
                  <a:cubicBezTo>
                    <a:pt x="85050" y="3271"/>
                    <a:pt x="54418" y="5557"/>
                    <a:pt x="24242" y="528"/>
                  </a:cubicBezTo>
                  <a:cubicBezTo>
                    <a:pt x="18527" y="-387"/>
                    <a:pt x="12584" y="71"/>
                    <a:pt x="6869" y="528"/>
                  </a:cubicBezTo>
                  <a:cubicBezTo>
                    <a:pt x="3211" y="756"/>
                    <a:pt x="-218" y="3042"/>
                    <a:pt x="11" y="7386"/>
                  </a:cubicBezTo>
                  <a:cubicBezTo>
                    <a:pt x="239" y="10358"/>
                    <a:pt x="3211" y="12186"/>
                    <a:pt x="6183" y="12644"/>
                  </a:cubicBezTo>
                  <a:cubicBezTo>
                    <a:pt x="10526" y="13329"/>
                    <a:pt x="14870" y="14015"/>
                    <a:pt x="19213" y="14015"/>
                  </a:cubicBezTo>
                  <a:cubicBezTo>
                    <a:pt x="40244" y="14244"/>
                    <a:pt x="61276" y="14015"/>
                    <a:pt x="82307" y="14015"/>
                  </a:cubicBezTo>
                  <a:cubicBezTo>
                    <a:pt x="112025" y="14244"/>
                    <a:pt x="202322" y="19502"/>
                    <a:pt x="201865" y="12186"/>
                  </a:cubicBezTo>
                  <a:cubicBezTo>
                    <a:pt x="201407" y="6700"/>
                    <a:pt x="195921" y="6929"/>
                    <a:pt x="191578" y="6700"/>
                  </a:cubicBezTo>
                  <a:close/>
                </a:path>
              </a:pathLst>
            </a:custGeom>
            <a:solidFill>
              <a:srgbClr val="000000"/>
            </a:solidFill>
            <a:ln w="2286" cap="flat">
              <a:noFill/>
              <a:prstDash val="solid"/>
              <a:miter/>
            </a:ln>
          </p:spPr>
          <p:txBody>
            <a:bodyPr rtlCol="0" anchor="ctr"/>
            <a:lstStyle/>
            <a:p>
              <a:endParaRPr lang="en-US"/>
            </a:p>
          </p:txBody>
        </p:sp>
        <p:sp>
          <p:nvSpPr>
            <p:cNvPr id="173" name="Freeform 1735">
              <a:extLst>
                <a:ext uri="{FF2B5EF4-FFF2-40B4-BE49-F238E27FC236}">
                  <a16:creationId xmlns:a16="http://schemas.microsoft.com/office/drawing/2014/main" id="{CFCE963F-5A0A-E211-1BF7-928585D204BB}"/>
                </a:ext>
              </a:extLst>
            </p:cNvPr>
            <p:cNvSpPr/>
            <p:nvPr/>
          </p:nvSpPr>
          <p:spPr>
            <a:xfrm>
              <a:off x="4927982" y="1960652"/>
              <a:ext cx="40145" cy="131722"/>
            </a:xfrm>
            <a:custGeom>
              <a:avLst/>
              <a:gdLst>
                <a:gd name="connsiteX0" fmla="*/ 0 w 40145"/>
                <a:gd name="connsiteY0" fmla="*/ 131723 h 131722"/>
                <a:gd name="connsiteX1" fmla="*/ 30175 w 40145"/>
                <a:gd name="connsiteY1" fmla="*/ 103605 h 131722"/>
                <a:gd name="connsiteX2" fmla="*/ 26060 w 40145"/>
                <a:gd name="connsiteY2" fmla="*/ 7593 h 131722"/>
                <a:gd name="connsiteX3" fmla="*/ 14859 w 40145"/>
                <a:gd name="connsiteY3" fmla="*/ 735 h 131722"/>
                <a:gd name="connsiteX4" fmla="*/ 13259 w 40145"/>
                <a:gd name="connsiteY4" fmla="*/ 14680 h 131722"/>
                <a:gd name="connsiteX5" fmla="*/ 17374 w 40145"/>
                <a:gd name="connsiteY5" fmla="*/ 104062 h 131722"/>
                <a:gd name="connsiteX6" fmla="*/ 0 w 40145"/>
                <a:gd name="connsiteY6" fmla="*/ 131723 h 131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145" h="131722">
                  <a:moveTo>
                    <a:pt x="0" y="131723"/>
                  </a:moveTo>
                  <a:cubicBezTo>
                    <a:pt x="14402" y="127151"/>
                    <a:pt x="23546" y="116635"/>
                    <a:pt x="30175" y="103605"/>
                  </a:cubicBezTo>
                  <a:cubicBezTo>
                    <a:pt x="46634" y="70915"/>
                    <a:pt x="40919" y="39140"/>
                    <a:pt x="26060" y="7593"/>
                  </a:cubicBezTo>
                  <a:cubicBezTo>
                    <a:pt x="23546" y="2564"/>
                    <a:pt x="21031" y="-1779"/>
                    <a:pt x="14859" y="735"/>
                  </a:cubicBezTo>
                  <a:cubicBezTo>
                    <a:pt x="7087" y="4164"/>
                    <a:pt x="10058" y="8965"/>
                    <a:pt x="13259" y="14680"/>
                  </a:cubicBezTo>
                  <a:cubicBezTo>
                    <a:pt x="30404" y="43483"/>
                    <a:pt x="31090" y="73430"/>
                    <a:pt x="17374" y="104062"/>
                  </a:cubicBezTo>
                  <a:cubicBezTo>
                    <a:pt x="12802" y="114121"/>
                    <a:pt x="2743" y="120064"/>
                    <a:pt x="0" y="131723"/>
                  </a:cubicBezTo>
                  <a:close/>
                </a:path>
              </a:pathLst>
            </a:custGeom>
            <a:solidFill>
              <a:srgbClr val="000000"/>
            </a:solidFill>
            <a:ln w="2286" cap="flat">
              <a:noFill/>
              <a:prstDash val="solid"/>
              <a:miter/>
            </a:ln>
          </p:spPr>
          <p:txBody>
            <a:bodyPr rtlCol="0" anchor="ctr"/>
            <a:lstStyle/>
            <a:p>
              <a:endParaRPr lang="en-US"/>
            </a:p>
          </p:txBody>
        </p:sp>
        <p:sp>
          <p:nvSpPr>
            <p:cNvPr id="174" name="Freeform 1736">
              <a:extLst>
                <a:ext uri="{FF2B5EF4-FFF2-40B4-BE49-F238E27FC236}">
                  <a16:creationId xmlns:a16="http://schemas.microsoft.com/office/drawing/2014/main" id="{E9049B97-2660-78C8-4FB3-DE5BF3CE2852}"/>
                </a:ext>
              </a:extLst>
            </p:cNvPr>
            <p:cNvSpPr/>
            <p:nvPr/>
          </p:nvSpPr>
          <p:spPr>
            <a:xfrm>
              <a:off x="3632223" y="2546393"/>
              <a:ext cx="94694" cy="17707"/>
            </a:xfrm>
            <a:custGeom>
              <a:avLst/>
              <a:gdLst>
                <a:gd name="connsiteX0" fmla="*/ 55147 w 94694"/>
                <a:gd name="connsiteY0" fmla="*/ 1582 h 17707"/>
                <a:gd name="connsiteX1" fmla="*/ 14227 w 94694"/>
                <a:gd name="connsiteY1" fmla="*/ 4554 h 17707"/>
                <a:gd name="connsiteX2" fmla="*/ 5540 w 94694"/>
                <a:gd name="connsiteY2" fmla="*/ 4554 h 17707"/>
                <a:gd name="connsiteX3" fmla="*/ 54 w 94694"/>
                <a:gd name="connsiteY3" fmla="*/ 10269 h 17707"/>
                <a:gd name="connsiteX4" fmla="*/ 5083 w 94694"/>
                <a:gd name="connsiteY4" fmla="*/ 16441 h 17707"/>
                <a:gd name="connsiteX5" fmla="*/ 15827 w 94694"/>
                <a:gd name="connsiteY5" fmla="*/ 17584 h 17707"/>
                <a:gd name="connsiteX6" fmla="*/ 94694 w 94694"/>
                <a:gd name="connsiteY6" fmla="*/ 12784 h 17707"/>
                <a:gd name="connsiteX7" fmla="*/ 55147 w 94694"/>
                <a:gd name="connsiteY7" fmla="*/ 1582 h 17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4694" h="17707">
                  <a:moveTo>
                    <a:pt x="55147" y="1582"/>
                  </a:moveTo>
                  <a:cubicBezTo>
                    <a:pt x="41431" y="3868"/>
                    <a:pt x="27943" y="5240"/>
                    <a:pt x="14227" y="4554"/>
                  </a:cubicBezTo>
                  <a:cubicBezTo>
                    <a:pt x="11484" y="4326"/>
                    <a:pt x="8512" y="4326"/>
                    <a:pt x="5540" y="4554"/>
                  </a:cubicBezTo>
                  <a:cubicBezTo>
                    <a:pt x="2340" y="5011"/>
                    <a:pt x="283" y="7526"/>
                    <a:pt x="54" y="10269"/>
                  </a:cubicBezTo>
                  <a:cubicBezTo>
                    <a:pt x="-403" y="13470"/>
                    <a:pt x="2111" y="15756"/>
                    <a:pt x="5083" y="16441"/>
                  </a:cubicBezTo>
                  <a:cubicBezTo>
                    <a:pt x="8512" y="17127"/>
                    <a:pt x="12398" y="18042"/>
                    <a:pt x="15827" y="17584"/>
                  </a:cubicBezTo>
                  <a:cubicBezTo>
                    <a:pt x="40745" y="14155"/>
                    <a:pt x="65662" y="12098"/>
                    <a:pt x="94694" y="12784"/>
                  </a:cubicBezTo>
                  <a:cubicBezTo>
                    <a:pt x="81207" y="-3218"/>
                    <a:pt x="67491" y="-475"/>
                    <a:pt x="55147" y="1582"/>
                  </a:cubicBezTo>
                  <a:close/>
                </a:path>
              </a:pathLst>
            </a:custGeom>
            <a:solidFill>
              <a:srgbClr val="000000"/>
            </a:solidFill>
            <a:ln w="2286" cap="flat">
              <a:noFill/>
              <a:prstDash val="solid"/>
              <a:miter/>
            </a:ln>
          </p:spPr>
          <p:txBody>
            <a:bodyPr rtlCol="0" anchor="ctr"/>
            <a:lstStyle/>
            <a:p>
              <a:endParaRPr lang="en-US"/>
            </a:p>
          </p:txBody>
        </p:sp>
        <p:sp>
          <p:nvSpPr>
            <p:cNvPr id="175" name="Freeform 1737">
              <a:extLst>
                <a:ext uri="{FF2B5EF4-FFF2-40B4-BE49-F238E27FC236}">
                  <a16:creationId xmlns:a16="http://schemas.microsoft.com/office/drawing/2014/main" id="{96E20DA1-E734-1D9C-54A2-BCA603E2D72A}"/>
                </a:ext>
              </a:extLst>
            </p:cNvPr>
            <p:cNvSpPr/>
            <p:nvPr/>
          </p:nvSpPr>
          <p:spPr>
            <a:xfrm>
              <a:off x="4525173" y="2562638"/>
              <a:ext cx="61509" cy="11168"/>
            </a:xfrm>
            <a:custGeom>
              <a:avLst/>
              <a:gdLst>
                <a:gd name="connsiteX0" fmla="*/ 3902 w 61509"/>
                <a:gd name="connsiteY0" fmla="*/ 1339 h 11168"/>
                <a:gd name="connsiteX1" fmla="*/ 16 w 61509"/>
                <a:gd name="connsiteY1" fmla="*/ 5911 h 11168"/>
                <a:gd name="connsiteX2" fmla="*/ 5502 w 61509"/>
                <a:gd name="connsiteY2" fmla="*/ 11169 h 11168"/>
                <a:gd name="connsiteX3" fmla="*/ 61052 w 61509"/>
                <a:gd name="connsiteY3" fmla="*/ 11169 h 11168"/>
                <a:gd name="connsiteX4" fmla="*/ 61509 w 61509"/>
                <a:gd name="connsiteY4" fmla="*/ 6139 h 11168"/>
                <a:gd name="connsiteX5" fmla="*/ 3902 w 61509"/>
                <a:gd name="connsiteY5" fmla="*/ 1339 h 11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509" h="11168">
                  <a:moveTo>
                    <a:pt x="3902" y="1339"/>
                  </a:moveTo>
                  <a:cubicBezTo>
                    <a:pt x="2531" y="1567"/>
                    <a:pt x="245" y="4311"/>
                    <a:pt x="16" y="5911"/>
                  </a:cubicBezTo>
                  <a:cubicBezTo>
                    <a:pt x="-213" y="8883"/>
                    <a:pt x="2073" y="11169"/>
                    <a:pt x="5502" y="11169"/>
                  </a:cubicBezTo>
                  <a:cubicBezTo>
                    <a:pt x="24019" y="11169"/>
                    <a:pt x="42536" y="11169"/>
                    <a:pt x="61052" y="11169"/>
                  </a:cubicBezTo>
                  <a:cubicBezTo>
                    <a:pt x="61281" y="9568"/>
                    <a:pt x="61281" y="7740"/>
                    <a:pt x="61509" y="6139"/>
                  </a:cubicBezTo>
                  <a:cubicBezTo>
                    <a:pt x="43221" y="-1633"/>
                    <a:pt x="23562" y="-490"/>
                    <a:pt x="3902" y="1339"/>
                  </a:cubicBezTo>
                  <a:close/>
                </a:path>
              </a:pathLst>
            </a:custGeom>
            <a:solidFill>
              <a:srgbClr val="000000"/>
            </a:solidFill>
            <a:ln w="2286" cap="flat">
              <a:noFill/>
              <a:prstDash val="solid"/>
              <a:miter/>
            </a:ln>
          </p:spPr>
          <p:txBody>
            <a:bodyPr rtlCol="0" anchor="ctr"/>
            <a:lstStyle/>
            <a:p>
              <a:endParaRPr lang="en-US"/>
            </a:p>
          </p:txBody>
        </p:sp>
        <p:sp>
          <p:nvSpPr>
            <p:cNvPr id="176" name="Freeform 1738">
              <a:extLst>
                <a:ext uri="{FF2B5EF4-FFF2-40B4-BE49-F238E27FC236}">
                  <a16:creationId xmlns:a16="http://schemas.microsoft.com/office/drawing/2014/main" id="{329CF1A9-6731-E118-2E01-4236C7453229}"/>
                </a:ext>
              </a:extLst>
            </p:cNvPr>
            <p:cNvSpPr/>
            <p:nvPr/>
          </p:nvSpPr>
          <p:spPr>
            <a:xfrm>
              <a:off x="3873275" y="1777877"/>
              <a:ext cx="567062" cy="164320"/>
            </a:xfrm>
            <a:custGeom>
              <a:avLst/>
              <a:gdLst>
                <a:gd name="connsiteX0" fmla="*/ 4290 w 567062"/>
                <a:gd name="connsiteY0" fmla="*/ 132761 h 164320"/>
                <a:gd name="connsiteX1" fmla="*/ 29207 w 567062"/>
                <a:gd name="connsiteY1" fmla="*/ 159507 h 164320"/>
                <a:gd name="connsiteX2" fmla="*/ 249807 w 567062"/>
                <a:gd name="connsiteY2" fmla="*/ 163850 h 164320"/>
                <a:gd name="connsiteX3" fmla="*/ 519783 w 567062"/>
                <a:gd name="connsiteY3" fmla="*/ 157221 h 164320"/>
                <a:gd name="connsiteX4" fmla="*/ 561160 w 567062"/>
                <a:gd name="connsiteY4" fmla="*/ 116759 h 164320"/>
                <a:gd name="connsiteX5" fmla="*/ 566875 w 567062"/>
                <a:gd name="connsiteY5" fmla="*/ 40635 h 164320"/>
                <a:gd name="connsiteX6" fmla="*/ 544243 w 567062"/>
                <a:gd name="connsiteY6" fmla="*/ 4516 h 164320"/>
                <a:gd name="connsiteX7" fmla="*/ 432915 w 567062"/>
                <a:gd name="connsiteY7" fmla="*/ 1087 h 164320"/>
                <a:gd name="connsiteX8" fmla="*/ 256207 w 567062"/>
                <a:gd name="connsiteY8" fmla="*/ 173 h 164320"/>
                <a:gd name="connsiteX9" fmla="*/ 18920 w 567062"/>
                <a:gd name="connsiteY9" fmla="*/ 6116 h 164320"/>
                <a:gd name="connsiteX10" fmla="*/ 175 w 567062"/>
                <a:gd name="connsiteY10" fmla="*/ 26462 h 164320"/>
                <a:gd name="connsiteX11" fmla="*/ 2004 w 567062"/>
                <a:gd name="connsiteY11" fmla="*/ 104643 h 164320"/>
                <a:gd name="connsiteX12" fmla="*/ 4290 w 567062"/>
                <a:gd name="connsiteY12" fmla="*/ 132761 h 164320"/>
                <a:gd name="connsiteX13" fmla="*/ 12748 w 567062"/>
                <a:gd name="connsiteY13" fmla="*/ 41092 h 164320"/>
                <a:gd name="connsiteX14" fmla="*/ 30808 w 567062"/>
                <a:gd name="connsiteY14" fmla="*/ 16403 h 164320"/>
                <a:gd name="connsiteX15" fmla="*/ 422857 w 567062"/>
                <a:gd name="connsiteY15" fmla="*/ 11831 h 164320"/>
                <a:gd name="connsiteX16" fmla="*/ 532585 w 567062"/>
                <a:gd name="connsiteY16" fmla="*/ 15032 h 164320"/>
                <a:gd name="connsiteX17" fmla="*/ 544472 w 567062"/>
                <a:gd name="connsiteY17" fmla="*/ 17775 h 164320"/>
                <a:gd name="connsiteX18" fmla="*/ 544701 w 567062"/>
                <a:gd name="connsiteY18" fmla="*/ 17775 h 164320"/>
                <a:gd name="connsiteX19" fmla="*/ 545615 w 567062"/>
                <a:gd name="connsiteY19" fmla="*/ 18232 h 164320"/>
                <a:gd name="connsiteX20" fmla="*/ 545844 w 567062"/>
                <a:gd name="connsiteY20" fmla="*/ 18461 h 164320"/>
                <a:gd name="connsiteX21" fmla="*/ 546758 w 567062"/>
                <a:gd name="connsiteY21" fmla="*/ 18918 h 164320"/>
                <a:gd name="connsiteX22" fmla="*/ 546987 w 567062"/>
                <a:gd name="connsiteY22" fmla="*/ 19147 h 164320"/>
                <a:gd name="connsiteX23" fmla="*/ 547672 w 567062"/>
                <a:gd name="connsiteY23" fmla="*/ 19604 h 164320"/>
                <a:gd name="connsiteX24" fmla="*/ 547901 w 567062"/>
                <a:gd name="connsiteY24" fmla="*/ 19832 h 164320"/>
                <a:gd name="connsiteX25" fmla="*/ 548587 w 567062"/>
                <a:gd name="connsiteY25" fmla="*/ 20290 h 164320"/>
                <a:gd name="connsiteX26" fmla="*/ 548815 w 567062"/>
                <a:gd name="connsiteY26" fmla="*/ 20518 h 164320"/>
                <a:gd name="connsiteX27" fmla="*/ 549501 w 567062"/>
                <a:gd name="connsiteY27" fmla="*/ 20975 h 164320"/>
                <a:gd name="connsiteX28" fmla="*/ 549730 w 567062"/>
                <a:gd name="connsiteY28" fmla="*/ 21204 h 164320"/>
                <a:gd name="connsiteX29" fmla="*/ 550416 w 567062"/>
                <a:gd name="connsiteY29" fmla="*/ 21890 h 164320"/>
                <a:gd name="connsiteX30" fmla="*/ 550416 w 567062"/>
                <a:gd name="connsiteY30" fmla="*/ 21890 h 164320"/>
                <a:gd name="connsiteX31" fmla="*/ 552473 w 567062"/>
                <a:gd name="connsiteY31" fmla="*/ 25090 h 164320"/>
                <a:gd name="connsiteX32" fmla="*/ 552473 w 567062"/>
                <a:gd name="connsiteY32" fmla="*/ 25319 h 164320"/>
                <a:gd name="connsiteX33" fmla="*/ 552702 w 567062"/>
                <a:gd name="connsiteY33" fmla="*/ 26005 h 164320"/>
                <a:gd name="connsiteX34" fmla="*/ 552702 w 567062"/>
                <a:gd name="connsiteY34" fmla="*/ 26233 h 164320"/>
                <a:gd name="connsiteX35" fmla="*/ 552930 w 567062"/>
                <a:gd name="connsiteY35" fmla="*/ 26919 h 164320"/>
                <a:gd name="connsiteX36" fmla="*/ 552930 w 567062"/>
                <a:gd name="connsiteY36" fmla="*/ 27148 h 164320"/>
                <a:gd name="connsiteX37" fmla="*/ 553159 w 567062"/>
                <a:gd name="connsiteY37" fmla="*/ 27833 h 164320"/>
                <a:gd name="connsiteX38" fmla="*/ 553159 w 567062"/>
                <a:gd name="connsiteY38" fmla="*/ 28062 h 164320"/>
                <a:gd name="connsiteX39" fmla="*/ 553387 w 567062"/>
                <a:gd name="connsiteY39" fmla="*/ 28748 h 164320"/>
                <a:gd name="connsiteX40" fmla="*/ 553387 w 567062"/>
                <a:gd name="connsiteY40" fmla="*/ 28976 h 164320"/>
                <a:gd name="connsiteX41" fmla="*/ 553616 w 567062"/>
                <a:gd name="connsiteY41" fmla="*/ 29891 h 164320"/>
                <a:gd name="connsiteX42" fmla="*/ 553616 w 567062"/>
                <a:gd name="connsiteY42" fmla="*/ 30119 h 164320"/>
                <a:gd name="connsiteX43" fmla="*/ 553616 w 567062"/>
                <a:gd name="connsiteY43" fmla="*/ 31034 h 164320"/>
                <a:gd name="connsiteX44" fmla="*/ 553616 w 567062"/>
                <a:gd name="connsiteY44" fmla="*/ 31262 h 164320"/>
                <a:gd name="connsiteX45" fmla="*/ 553845 w 567062"/>
                <a:gd name="connsiteY45" fmla="*/ 36292 h 164320"/>
                <a:gd name="connsiteX46" fmla="*/ 553845 w 567062"/>
                <a:gd name="connsiteY46" fmla="*/ 36520 h 164320"/>
                <a:gd name="connsiteX47" fmla="*/ 553845 w 567062"/>
                <a:gd name="connsiteY47" fmla="*/ 37663 h 164320"/>
                <a:gd name="connsiteX48" fmla="*/ 553845 w 567062"/>
                <a:gd name="connsiteY48" fmla="*/ 38120 h 164320"/>
                <a:gd name="connsiteX49" fmla="*/ 553845 w 567062"/>
                <a:gd name="connsiteY49" fmla="*/ 39263 h 164320"/>
                <a:gd name="connsiteX50" fmla="*/ 553845 w 567062"/>
                <a:gd name="connsiteY50" fmla="*/ 39721 h 164320"/>
                <a:gd name="connsiteX51" fmla="*/ 553845 w 567062"/>
                <a:gd name="connsiteY51" fmla="*/ 40864 h 164320"/>
                <a:gd name="connsiteX52" fmla="*/ 553845 w 567062"/>
                <a:gd name="connsiteY52" fmla="*/ 41549 h 164320"/>
                <a:gd name="connsiteX53" fmla="*/ 553845 w 567062"/>
                <a:gd name="connsiteY53" fmla="*/ 42692 h 164320"/>
                <a:gd name="connsiteX54" fmla="*/ 553845 w 567062"/>
                <a:gd name="connsiteY54" fmla="*/ 43378 h 164320"/>
                <a:gd name="connsiteX55" fmla="*/ 553616 w 567062"/>
                <a:gd name="connsiteY55" fmla="*/ 47722 h 164320"/>
                <a:gd name="connsiteX56" fmla="*/ 553616 w 567062"/>
                <a:gd name="connsiteY56" fmla="*/ 48179 h 164320"/>
                <a:gd name="connsiteX57" fmla="*/ 553616 w 567062"/>
                <a:gd name="connsiteY57" fmla="*/ 50236 h 164320"/>
                <a:gd name="connsiteX58" fmla="*/ 548815 w 567062"/>
                <a:gd name="connsiteY58" fmla="*/ 113330 h 164320"/>
                <a:gd name="connsiteX59" fmla="*/ 522069 w 567062"/>
                <a:gd name="connsiteY59" fmla="*/ 141676 h 164320"/>
                <a:gd name="connsiteX60" fmla="*/ 472234 w 567062"/>
                <a:gd name="connsiteY60" fmla="*/ 146934 h 164320"/>
                <a:gd name="connsiteX61" fmla="*/ 284554 w 567062"/>
                <a:gd name="connsiteY61" fmla="*/ 153106 h 164320"/>
                <a:gd name="connsiteX62" fmla="*/ 55725 w 567062"/>
                <a:gd name="connsiteY62" fmla="*/ 150363 h 164320"/>
                <a:gd name="connsiteX63" fmla="*/ 53668 w 567062"/>
                <a:gd name="connsiteY63" fmla="*/ 150363 h 164320"/>
                <a:gd name="connsiteX64" fmla="*/ 52982 w 567062"/>
                <a:gd name="connsiteY64" fmla="*/ 150363 h 164320"/>
                <a:gd name="connsiteX65" fmla="*/ 51610 w 567062"/>
                <a:gd name="connsiteY65" fmla="*/ 150363 h 164320"/>
                <a:gd name="connsiteX66" fmla="*/ 50924 w 567062"/>
                <a:gd name="connsiteY66" fmla="*/ 150363 h 164320"/>
                <a:gd name="connsiteX67" fmla="*/ 49781 w 567062"/>
                <a:gd name="connsiteY67" fmla="*/ 150363 h 164320"/>
                <a:gd name="connsiteX68" fmla="*/ 48867 w 567062"/>
                <a:gd name="connsiteY68" fmla="*/ 150363 h 164320"/>
                <a:gd name="connsiteX69" fmla="*/ 47724 w 567062"/>
                <a:gd name="connsiteY69" fmla="*/ 150363 h 164320"/>
                <a:gd name="connsiteX70" fmla="*/ 46810 w 567062"/>
                <a:gd name="connsiteY70" fmla="*/ 150363 h 164320"/>
                <a:gd name="connsiteX71" fmla="*/ 45895 w 567062"/>
                <a:gd name="connsiteY71" fmla="*/ 150363 h 164320"/>
                <a:gd name="connsiteX72" fmla="*/ 44981 w 567062"/>
                <a:gd name="connsiteY72" fmla="*/ 150363 h 164320"/>
                <a:gd name="connsiteX73" fmla="*/ 44066 w 567062"/>
                <a:gd name="connsiteY73" fmla="*/ 150363 h 164320"/>
                <a:gd name="connsiteX74" fmla="*/ 43381 w 567062"/>
                <a:gd name="connsiteY74" fmla="*/ 150363 h 164320"/>
                <a:gd name="connsiteX75" fmla="*/ 42466 w 567062"/>
                <a:gd name="connsiteY75" fmla="*/ 150363 h 164320"/>
                <a:gd name="connsiteX76" fmla="*/ 41780 w 567062"/>
                <a:gd name="connsiteY76" fmla="*/ 150363 h 164320"/>
                <a:gd name="connsiteX77" fmla="*/ 40866 w 567062"/>
                <a:gd name="connsiteY77" fmla="*/ 150134 h 164320"/>
                <a:gd name="connsiteX78" fmla="*/ 40180 w 567062"/>
                <a:gd name="connsiteY78" fmla="*/ 149906 h 164320"/>
                <a:gd name="connsiteX79" fmla="*/ 39494 w 567062"/>
                <a:gd name="connsiteY79" fmla="*/ 149677 h 164320"/>
                <a:gd name="connsiteX80" fmla="*/ 38809 w 567062"/>
                <a:gd name="connsiteY80" fmla="*/ 149449 h 164320"/>
                <a:gd name="connsiteX81" fmla="*/ 38123 w 567062"/>
                <a:gd name="connsiteY81" fmla="*/ 149220 h 164320"/>
                <a:gd name="connsiteX82" fmla="*/ 37437 w 567062"/>
                <a:gd name="connsiteY82" fmla="*/ 148991 h 164320"/>
                <a:gd name="connsiteX83" fmla="*/ 36751 w 567062"/>
                <a:gd name="connsiteY83" fmla="*/ 148763 h 164320"/>
                <a:gd name="connsiteX84" fmla="*/ 36065 w 567062"/>
                <a:gd name="connsiteY84" fmla="*/ 148534 h 164320"/>
                <a:gd name="connsiteX85" fmla="*/ 35380 w 567062"/>
                <a:gd name="connsiteY85" fmla="*/ 148306 h 164320"/>
                <a:gd name="connsiteX86" fmla="*/ 34694 w 567062"/>
                <a:gd name="connsiteY86" fmla="*/ 148077 h 164320"/>
                <a:gd name="connsiteX87" fmla="*/ 34008 w 567062"/>
                <a:gd name="connsiteY87" fmla="*/ 147848 h 164320"/>
                <a:gd name="connsiteX88" fmla="*/ 33322 w 567062"/>
                <a:gd name="connsiteY88" fmla="*/ 147620 h 164320"/>
                <a:gd name="connsiteX89" fmla="*/ 32636 w 567062"/>
                <a:gd name="connsiteY89" fmla="*/ 147391 h 164320"/>
                <a:gd name="connsiteX90" fmla="*/ 32179 w 567062"/>
                <a:gd name="connsiteY90" fmla="*/ 147163 h 164320"/>
                <a:gd name="connsiteX91" fmla="*/ 31493 w 567062"/>
                <a:gd name="connsiteY91" fmla="*/ 146934 h 164320"/>
                <a:gd name="connsiteX92" fmla="*/ 30808 w 567062"/>
                <a:gd name="connsiteY92" fmla="*/ 146477 h 164320"/>
                <a:gd name="connsiteX93" fmla="*/ 29893 w 567062"/>
                <a:gd name="connsiteY93" fmla="*/ 146020 h 164320"/>
                <a:gd name="connsiteX94" fmla="*/ 29436 w 567062"/>
                <a:gd name="connsiteY94" fmla="*/ 145562 h 164320"/>
                <a:gd name="connsiteX95" fmla="*/ 28979 w 567062"/>
                <a:gd name="connsiteY95" fmla="*/ 145105 h 164320"/>
                <a:gd name="connsiteX96" fmla="*/ 28522 w 567062"/>
                <a:gd name="connsiteY96" fmla="*/ 144648 h 164320"/>
                <a:gd name="connsiteX97" fmla="*/ 28064 w 567062"/>
                <a:gd name="connsiteY97" fmla="*/ 144191 h 164320"/>
                <a:gd name="connsiteX98" fmla="*/ 27607 w 567062"/>
                <a:gd name="connsiteY98" fmla="*/ 143734 h 164320"/>
                <a:gd name="connsiteX99" fmla="*/ 27150 w 567062"/>
                <a:gd name="connsiteY99" fmla="*/ 143276 h 164320"/>
                <a:gd name="connsiteX100" fmla="*/ 26693 w 567062"/>
                <a:gd name="connsiteY100" fmla="*/ 142819 h 164320"/>
                <a:gd name="connsiteX101" fmla="*/ 26236 w 567062"/>
                <a:gd name="connsiteY101" fmla="*/ 142362 h 164320"/>
                <a:gd name="connsiteX102" fmla="*/ 25778 w 567062"/>
                <a:gd name="connsiteY102" fmla="*/ 141905 h 164320"/>
                <a:gd name="connsiteX103" fmla="*/ 25321 w 567062"/>
                <a:gd name="connsiteY103" fmla="*/ 141448 h 164320"/>
                <a:gd name="connsiteX104" fmla="*/ 24864 w 567062"/>
                <a:gd name="connsiteY104" fmla="*/ 140762 h 164320"/>
                <a:gd name="connsiteX105" fmla="*/ 24407 w 567062"/>
                <a:gd name="connsiteY105" fmla="*/ 140305 h 164320"/>
                <a:gd name="connsiteX106" fmla="*/ 23950 w 567062"/>
                <a:gd name="connsiteY106" fmla="*/ 139619 h 164320"/>
                <a:gd name="connsiteX107" fmla="*/ 23492 w 567062"/>
                <a:gd name="connsiteY107" fmla="*/ 139162 h 164320"/>
                <a:gd name="connsiteX108" fmla="*/ 23035 w 567062"/>
                <a:gd name="connsiteY108" fmla="*/ 138476 h 164320"/>
                <a:gd name="connsiteX109" fmla="*/ 22807 w 567062"/>
                <a:gd name="connsiteY109" fmla="*/ 137790 h 164320"/>
                <a:gd name="connsiteX110" fmla="*/ 22349 w 567062"/>
                <a:gd name="connsiteY110" fmla="*/ 137104 h 164320"/>
                <a:gd name="connsiteX111" fmla="*/ 22121 w 567062"/>
                <a:gd name="connsiteY111" fmla="*/ 136418 h 164320"/>
                <a:gd name="connsiteX112" fmla="*/ 21664 w 567062"/>
                <a:gd name="connsiteY112" fmla="*/ 135733 h 164320"/>
                <a:gd name="connsiteX113" fmla="*/ 21435 w 567062"/>
                <a:gd name="connsiteY113" fmla="*/ 135047 h 164320"/>
                <a:gd name="connsiteX114" fmla="*/ 21206 w 567062"/>
                <a:gd name="connsiteY114" fmla="*/ 134132 h 164320"/>
                <a:gd name="connsiteX115" fmla="*/ 20978 w 567062"/>
                <a:gd name="connsiteY115" fmla="*/ 133447 h 164320"/>
                <a:gd name="connsiteX116" fmla="*/ 20749 w 567062"/>
                <a:gd name="connsiteY116" fmla="*/ 132532 h 164320"/>
                <a:gd name="connsiteX117" fmla="*/ 20521 w 567062"/>
                <a:gd name="connsiteY117" fmla="*/ 131846 h 164320"/>
                <a:gd name="connsiteX118" fmla="*/ 20292 w 567062"/>
                <a:gd name="connsiteY118" fmla="*/ 130932 h 164320"/>
                <a:gd name="connsiteX119" fmla="*/ 20063 w 567062"/>
                <a:gd name="connsiteY119" fmla="*/ 130246 h 164320"/>
                <a:gd name="connsiteX120" fmla="*/ 19835 w 567062"/>
                <a:gd name="connsiteY120" fmla="*/ 129332 h 164320"/>
                <a:gd name="connsiteX121" fmla="*/ 19606 w 567062"/>
                <a:gd name="connsiteY121" fmla="*/ 128646 h 164320"/>
                <a:gd name="connsiteX122" fmla="*/ 18235 w 567062"/>
                <a:gd name="connsiteY122" fmla="*/ 123617 h 164320"/>
                <a:gd name="connsiteX123" fmla="*/ 12748 w 567062"/>
                <a:gd name="connsiteY123" fmla="*/ 41092 h 164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Lst>
              <a:rect l="l" t="t" r="r" b="b"/>
              <a:pathLst>
                <a:path w="567062" h="164320">
                  <a:moveTo>
                    <a:pt x="4290" y="132761"/>
                  </a:moveTo>
                  <a:cubicBezTo>
                    <a:pt x="6805" y="147620"/>
                    <a:pt x="14348" y="155849"/>
                    <a:pt x="29207" y="159507"/>
                  </a:cubicBezTo>
                  <a:cubicBezTo>
                    <a:pt x="42923" y="162707"/>
                    <a:pt x="191285" y="165451"/>
                    <a:pt x="249807" y="163850"/>
                  </a:cubicBezTo>
                  <a:cubicBezTo>
                    <a:pt x="274495" y="163850"/>
                    <a:pt x="424686" y="162022"/>
                    <a:pt x="519783" y="157221"/>
                  </a:cubicBezTo>
                  <a:cubicBezTo>
                    <a:pt x="547444" y="156764"/>
                    <a:pt x="558417" y="144877"/>
                    <a:pt x="561160" y="116759"/>
                  </a:cubicBezTo>
                  <a:cubicBezTo>
                    <a:pt x="563674" y="91384"/>
                    <a:pt x="565503" y="66010"/>
                    <a:pt x="566875" y="40635"/>
                  </a:cubicBezTo>
                  <a:cubicBezTo>
                    <a:pt x="568018" y="20061"/>
                    <a:pt x="564360" y="8174"/>
                    <a:pt x="544243" y="4516"/>
                  </a:cubicBezTo>
                  <a:cubicBezTo>
                    <a:pt x="508353" y="-1656"/>
                    <a:pt x="469263" y="2002"/>
                    <a:pt x="432915" y="1087"/>
                  </a:cubicBezTo>
                  <a:cubicBezTo>
                    <a:pt x="373936" y="-284"/>
                    <a:pt x="315186" y="-56"/>
                    <a:pt x="256207" y="173"/>
                  </a:cubicBezTo>
                  <a:cubicBezTo>
                    <a:pt x="222832" y="401"/>
                    <a:pt x="39266" y="4973"/>
                    <a:pt x="18920" y="6116"/>
                  </a:cubicBezTo>
                  <a:cubicBezTo>
                    <a:pt x="7033" y="6802"/>
                    <a:pt x="2004" y="15489"/>
                    <a:pt x="175" y="26462"/>
                  </a:cubicBezTo>
                  <a:cubicBezTo>
                    <a:pt x="-739" y="32177"/>
                    <a:pt x="2233" y="84298"/>
                    <a:pt x="2004" y="104643"/>
                  </a:cubicBezTo>
                  <a:cubicBezTo>
                    <a:pt x="2004" y="114016"/>
                    <a:pt x="2690" y="123388"/>
                    <a:pt x="4290" y="132761"/>
                  </a:cubicBezTo>
                  <a:close/>
                  <a:moveTo>
                    <a:pt x="12748" y="41092"/>
                  </a:moveTo>
                  <a:cubicBezTo>
                    <a:pt x="12977" y="26462"/>
                    <a:pt x="16177" y="17546"/>
                    <a:pt x="30808" y="16403"/>
                  </a:cubicBezTo>
                  <a:cubicBezTo>
                    <a:pt x="132992" y="7945"/>
                    <a:pt x="394510" y="13203"/>
                    <a:pt x="422857" y="11831"/>
                  </a:cubicBezTo>
                  <a:cubicBezTo>
                    <a:pt x="458061" y="10231"/>
                    <a:pt x="498066" y="10460"/>
                    <a:pt x="532585" y="15032"/>
                  </a:cubicBezTo>
                  <a:cubicBezTo>
                    <a:pt x="537614" y="15718"/>
                    <a:pt x="541500" y="16632"/>
                    <a:pt x="544472" y="17775"/>
                  </a:cubicBezTo>
                  <a:cubicBezTo>
                    <a:pt x="544472" y="17775"/>
                    <a:pt x="544472" y="17775"/>
                    <a:pt x="544701" y="17775"/>
                  </a:cubicBezTo>
                  <a:cubicBezTo>
                    <a:pt x="544929" y="18004"/>
                    <a:pt x="545386" y="18004"/>
                    <a:pt x="545615" y="18232"/>
                  </a:cubicBezTo>
                  <a:cubicBezTo>
                    <a:pt x="545615" y="18232"/>
                    <a:pt x="545844" y="18232"/>
                    <a:pt x="545844" y="18461"/>
                  </a:cubicBezTo>
                  <a:cubicBezTo>
                    <a:pt x="546072" y="18689"/>
                    <a:pt x="546301" y="18689"/>
                    <a:pt x="546758" y="18918"/>
                  </a:cubicBezTo>
                  <a:cubicBezTo>
                    <a:pt x="546758" y="18918"/>
                    <a:pt x="546987" y="18918"/>
                    <a:pt x="546987" y="19147"/>
                  </a:cubicBezTo>
                  <a:cubicBezTo>
                    <a:pt x="547215" y="19375"/>
                    <a:pt x="547444" y="19375"/>
                    <a:pt x="547672" y="19604"/>
                  </a:cubicBezTo>
                  <a:cubicBezTo>
                    <a:pt x="547672" y="19604"/>
                    <a:pt x="547901" y="19604"/>
                    <a:pt x="547901" y="19832"/>
                  </a:cubicBezTo>
                  <a:cubicBezTo>
                    <a:pt x="548130" y="20061"/>
                    <a:pt x="548358" y="20061"/>
                    <a:pt x="548587" y="20290"/>
                  </a:cubicBezTo>
                  <a:cubicBezTo>
                    <a:pt x="548587" y="20290"/>
                    <a:pt x="548815" y="20290"/>
                    <a:pt x="548815" y="20518"/>
                  </a:cubicBezTo>
                  <a:cubicBezTo>
                    <a:pt x="549044" y="20747"/>
                    <a:pt x="549273" y="20747"/>
                    <a:pt x="549501" y="20975"/>
                  </a:cubicBezTo>
                  <a:cubicBezTo>
                    <a:pt x="549501" y="20975"/>
                    <a:pt x="549501" y="20975"/>
                    <a:pt x="549730" y="21204"/>
                  </a:cubicBezTo>
                  <a:cubicBezTo>
                    <a:pt x="549958" y="21433"/>
                    <a:pt x="550187" y="21661"/>
                    <a:pt x="550416" y="21890"/>
                  </a:cubicBezTo>
                  <a:cubicBezTo>
                    <a:pt x="550416" y="21890"/>
                    <a:pt x="550416" y="21890"/>
                    <a:pt x="550416" y="21890"/>
                  </a:cubicBezTo>
                  <a:cubicBezTo>
                    <a:pt x="551330" y="22804"/>
                    <a:pt x="552016" y="23947"/>
                    <a:pt x="552473" y="25090"/>
                  </a:cubicBezTo>
                  <a:cubicBezTo>
                    <a:pt x="552473" y="25090"/>
                    <a:pt x="552473" y="25090"/>
                    <a:pt x="552473" y="25319"/>
                  </a:cubicBezTo>
                  <a:cubicBezTo>
                    <a:pt x="552473" y="25547"/>
                    <a:pt x="552702" y="25776"/>
                    <a:pt x="552702" y="26005"/>
                  </a:cubicBezTo>
                  <a:cubicBezTo>
                    <a:pt x="552702" y="26005"/>
                    <a:pt x="552702" y="26233"/>
                    <a:pt x="552702" y="26233"/>
                  </a:cubicBezTo>
                  <a:cubicBezTo>
                    <a:pt x="552702" y="26462"/>
                    <a:pt x="552930" y="26690"/>
                    <a:pt x="552930" y="26919"/>
                  </a:cubicBezTo>
                  <a:cubicBezTo>
                    <a:pt x="552930" y="26919"/>
                    <a:pt x="552930" y="27148"/>
                    <a:pt x="552930" y="27148"/>
                  </a:cubicBezTo>
                  <a:cubicBezTo>
                    <a:pt x="552930" y="27376"/>
                    <a:pt x="553159" y="27605"/>
                    <a:pt x="553159" y="27833"/>
                  </a:cubicBezTo>
                  <a:cubicBezTo>
                    <a:pt x="553159" y="27833"/>
                    <a:pt x="553159" y="28062"/>
                    <a:pt x="553159" y="28062"/>
                  </a:cubicBezTo>
                  <a:cubicBezTo>
                    <a:pt x="553159" y="28291"/>
                    <a:pt x="553159" y="28519"/>
                    <a:pt x="553387" y="28748"/>
                  </a:cubicBezTo>
                  <a:cubicBezTo>
                    <a:pt x="553387" y="28748"/>
                    <a:pt x="553387" y="28976"/>
                    <a:pt x="553387" y="28976"/>
                  </a:cubicBezTo>
                  <a:cubicBezTo>
                    <a:pt x="553387" y="29205"/>
                    <a:pt x="553387" y="29434"/>
                    <a:pt x="553616" y="29891"/>
                  </a:cubicBezTo>
                  <a:cubicBezTo>
                    <a:pt x="553616" y="29891"/>
                    <a:pt x="553616" y="30119"/>
                    <a:pt x="553616" y="30119"/>
                  </a:cubicBezTo>
                  <a:cubicBezTo>
                    <a:pt x="553616" y="30348"/>
                    <a:pt x="553616" y="30805"/>
                    <a:pt x="553616" y="31034"/>
                  </a:cubicBezTo>
                  <a:cubicBezTo>
                    <a:pt x="553616" y="31034"/>
                    <a:pt x="553616" y="31262"/>
                    <a:pt x="553616" y="31262"/>
                  </a:cubicBezTo>
                  <a:cubicBezTo>
                    <a:pt x="553845" y="32863"/>
                    <a:pt x="553845" y="34463"/>
                    <a:pt x="553845" y="36292"/>
                  </a:cubicBezTo>
                  <a:cubicBezTo>
                    <a:pt x="553845" y="36520"/>
                    <a:pt x="553845" y="36520"/>
                    <a:pt x="553845" y="36520"/>
                  </a:cubicBezTo>
                  <a:cubicBezTo>
                    <a:pt x="553845" y="36977"/>
                    <a:pt x="553845" y="37206"/>
                    <a:pt x="553845" y="37663"/>
                  </a:cubicBezTo>
                  <a:cubicBezTo>
                    <a:pt x="553845" y="37892"/>
                    <a:pt x="553845" y="37892"/>
                    <a:pt x="553845" y="38120"/>
                  </a:cubicBezTo>
                  <a:cubicBezTo>
                    <a:pt x="553845" y="38578"/>
                    <a:pt x="553845" y="38806"/>
                    <a:pt x="553845" y="39263"/>
                  </a:cubicBezTo>
                  <a:cubicBezTo>
                    <a:pt x="553845" y="39492"/>
                    <a:pt x="553845" y="39721"/>
                    <a:pt x="553845" y="39721"/>
                  </a:cubicBezTo>
                  <a:cubicBezTo>
                    <a:pt x="553845" y="40178"/>
                    <a:pt x="553845" y="40406"/>
                    <a:pt x="553845" y="40864"/>
                  </a:cubicBezTo>
                  <a:cubicBezTo>
                    <a:pt x="553845" y="41092"/>
                    <a:pt x="553845" y="41321"/>
                    <a:pt x="553845" y="41549"/>
                  </a:cubicBezTo>
                  <a:cubicBezTo>
                    <a:pt x="553845" y="42007"/>
                    <a:pt x="553845" y="42235"/>
                    <a:pt x="553845" y="42692"/>
                  </a:cubicBezTo>
                  <a:cubicBezTo>
                    <a:pt x="553845" y="42921"/>
                    <a:pt x="553845" y="43150"/>
                    <a:pt x="553845" y="43378"/>
                  </a:cubicBezTo>
                  <a:cubicBezTo>
                    <a:pt x="553845" y="44750"/>
                    <a:pt x="553616" y="46121"/>
                    <a:pt x="553616" y="47722"/>
                  </a:cubicBezTo>
                  <a:cubicBezTo>
                    <a:pt x="553616" y="47950"/>
                    <a:pt x="553616" y="48179"/>
                    <a:pt x="553616" y="48179"/>
                  </a:cubicBezTo>
                  <a:cubicBezTo>
                    <a:pt x="553616" y="48865"/>
                    <a:pt x="553616" y="49550"/>
                    <a:pt x="553616" y="50236"/>
                  </a:cubicBezTo>
                  <a:cubicBezTo>
                    <a:pt x="552702" y="71267"/>
                    <a:pt x="550873" y="92299"/>
                    <a:pt x="548815" y="113330"/>
                  </a:cubicBezTo>
                  <a:cubicBezTo>
                    <a:pt x="546758" y="133218"/>
                    <a:pt x="542643" y="138247"/>
                    <a:pt x="522069" y="141676"/>
                  </a:cubicBezTo>
                  <a:cubicBezTo>
                    <a:pt x="505610" y="144419"/>
                    <a:pt x="488922" y="145334"/>
                    <a:pt x="472234" y="146934"/>
                  </a:cubicBezTo>
                  <a:cubicBezTo>
                    <a:pt x="409827" y="152878"/>
                    <a:pt x="347190" y="151049"/>
                    <a:pt x="284554" y="153106"/>
                  </a:cubicBezTo>
                  <a:cubicBezTo>
                    <a:pt x="230604" y="154021"/>
                    <a:pt x="103503" y="153106"/>
                    <a:pt x="55725" y="150363"/>
                  </a:cubicBezTo>
                  <a:cubicBezTo>
                    <a:pt x="55039" y="150363"/>
                    <a:pt x="54353" y="150363"/>
                    <a:pt x="53668" y="150363"/>
                  </a:cubicBezTo>
                  <a:cubicBezTo>
                    <a:pt x="53439" y="150363"/>
                    <a:pt x="53210" y="150363"/>
                    <a:pt x="52982" y="150363"/>
                  </a:cubicBezTo>
                  <a:cubicBezTo>
                    <a:pt x="52525" y="150363"/>
                    <a:pt x="52067" y="150363"/>
                    <a:pt x="51610" y="150363"/>
                  </a:cubicBezTo>
                  <a:cubicBezTo>
                    <a:pt x="51382" y="150363"/>
                    <a:pt x="51153" y="150363"/>
                    <a:pt x="50924" y="150363"/>
                  </a:cubicBezTo>
                  <a:cubicBezTo>
                    <a:pt x="50467" y="150363"/>
                    <a:pt x="50239" y="150363"/>
                    <a:pt x="49781" y="150363"/>
                  </a:cubicBezTo>
                  <a:cubicBezTo>
                    <a:pt x="49553" y="150363"/>
                    <a:pt x="49324" y="150363"/>
                    <a:pt x="48867" y="150363"/>
                  </a:cubicBezTo>
                  <a:cubicBezTo>
                    <a:pt x="48410" y="150363"/>
                    <a:pt x="48181" y="150363"/>
                    <a:pt x="47724" y="150363"/>
                  </a:cubicBezTo>
                  <a:cubicBezTo>
                    <a:pt x="47495" y="150363"/>
                    <a:pt x="47267" y="150363"/>
                    <a:pt x="46810" y="150363"/>
                  </a:cubicBezTo>
                  <a:cubicBezTo>
                    <a:pt x="46581" y="150363"/>
                    <a:pt x="46124" y="150363"/>
                    <a:pt x="45895" y="150363"/>
                  </a:cubicBezTo>
                  <a:cubicBezTo>
                    <a:pt x="45667" y="150363"/>
                    <a:pt x="45438" y="150363"/>
                    <a:pt x="44981" y="150363"/>
                  </a:cubicBezTo>
                  <a:cubicBezTo>
                    <a:pt x="44752" y="150363"/>
                    <a:pt x="44295" y="150363"/>
                    <a:pt x="44066" y="150363"/>
                  </a:cubicBezTo>
                  <a:cubicBezTo>
                    <a:pt x="43838" y="150363"/>
                    <a:pt x="43609" y="150363"/>
                    <a:pt x="43381" y="150363"/>
                  </a:cubicBezTo>
                  <a:cubicBezTo>
                    <a:pt x="43152" y="150363"/>
                    <a:pt x="42923" y="150363"/>
                    <a:pt x="42466" y="150363"/>
                  </a:cubicBezTo>
                  <a:cubicBezTo>
                    <a:pt x="42238" y="150363"/>
                    <a:pt x="42009" y="150363"/>
                    <a:pt x="41780" y="150363"/>
                  </a:cubicBezTo>
                  <a:cubicBezTo>
                    <a:pt x="41552" y="150363"/>
                    <a:pt x="41323" y="150363"/>
                    <a:pt x="40866" y="150134"/>
                  </a:cubicBezTo>
                  <a:cubicBezTo>
                    <a:pt x="40637" y="150134"/>
                    <a:pt x="40409" y="150134"/>
                    <a:pt x="40180" y="149906"/>
                  </a:cubicBezTo>
                  <a:cubicBezTo>
                    <a:pt x="39952" y="149906"/>
                    <a:pt x="39723" y="149906"/>
                    <a:pt x="39494" y="149677"/>
                  </a:cubicBezTo>
                  <a:cubicBezTo>
                    <a:pt x="39266" y="149677"/>
                    <a:pt x="39037" y="149677"/>
                    <a:pt x="38809" y="149449"/>
                  </a:cubicBezTo>
                  <a:cubicBezTo>
                    <a:pt x="38580" y="149449"/>
                    <a:pt x="38351" y="149220"/>
                    <a:pt x="38123" y="149220"/>
                  </a:cubicBezTo>
                  <a:cubicBezTo>
                    <a:pt x="37894" y="149220"/>
                    <a:pt x="37666" y="148991"/>
                    <a:pt x="37437" y="148991"/>
                  </a:cubicBezTo>
                  <a:cubicBezTo>
                    <a:pt x="37208" y="148991"/>
                    <a:pt x="36980" y="148763"/>
                    <a:pt x="36751" y="148763"/>
                  </a:cubicBezTo>
                  <a:cubicBezTo>
                    <a:pt x="36523" y="148763"/>
                    <a:pt x="36294" y="148534"/>
                    <a:pt x="36065" y="148534"/>
                  </a:cubicBezTo>
                  <a:cubicBezTo>
                    <a:pt x="35837" y="148534"/>
                    <a:pt x="35608" y="148306"/>
                    <a:pt x="35380" y="148306"/>
                  </a:cubicBezTo>
                  <a:cubicBezTo>
                    <a:pt x="35151" y="148306"/>
                    <a:pt x="34922" y="148077"/>
                    <a:pt x="34694" y="148077"/>
                  </a:cubicBezTo>
                  <a:cubicBezTo>
                    <a:pt x="34465" y="148077"/>
                    <a:pt x="34237" y="147848"/>
                    <a:pt x="34008" y="147848"/>
                  </a:cubicBezTo>
                  <a:cubicBezTo>
                    <a:pt x="33779" y="147848"/>
                    <a:pt x="33551" y="147620"/>
                    <a:pt x="33322" y="147620"/>
                  </a:cubicBezTo>
                  <a:cubicBezTo>
                    <a:pt x="33094" y="147620"/>
                    <a:pt x="32865" y="147391"/>
                    <a:pt x="32636" y="147391"/>
                  </a:cubicBezTo>
                  <a:cubicBezTo>
                    <a:pt x="32408" y="147391"/>
                    <a:pt x="32179" y="147163"/>
                    <a:pt x="32179" y="147163"/>
                  </a:cubicBezTo>
                  <a:cubicBezTo>
                    <a:pt x="31951" y="147163"/>
                    <a:pt x="31722" y="146934"/>
                    <a:pt x="31493" y="146934"/>
                  </a:cubicBezTo>
                  <a:cubicBezTo>
                    <a:pt x="31265" y="146705"/>
                    <a:pt x="31036" y="146705"/>
                    <a:pt x="30808" y="146477"/>
                  </a:cubicBezTo>
                  <a:cubicBezTo>
                    <a:pt x="30579" y="146248"/>
                    <a:pt x="30350" y="146020"/>
                    <a:pt x="29893" y="146020"/>
                  </a:cubicBezTo>
                  <a:cubicBezTo>
                    <a:pt x="29665" y="145791"/>
                    <a:pt x="29665" y="145791"/>
                    <a:pt x="29436" y="145562"/>
                  </a:cubicBezTo>
                  <a:cubicBezTo>
                    <a:pt x="29207" y="145334"/>
                    <a:pt x="29207" y="145334"/>
                    <a:pt x="28979" y="145105"/>
                  </a:cubicBezTo>
                  <a:cubicBezTo>
                    <a:pt x="28750" y="144877"/>
                    <a:pt x="28750" y="144877"/>
                    <a:pt x="28522" y="144648"/>
                  </a:cubicBezTo>
                  <a:cubicBezTo>
                    <a:pt x="28293" y="144419"/>
                    <a:pt x="28293" y="144419"/>
                    <a:pt x="28064" y="144191"/>
                  </a:cubicBezTo>
                  <a:cubicBezTo>
                    <a:pt x="27836" y="143962"/>
                    <a:pt x="27836" y="143962"/>
                    <a:pt x="27607" y="143734"/>
                  </a:cubicBezTo>
                  <a:cubicBezTo>
                    <a:pt x="27379" y="143505"/>
                    <a:pt x="27379" y="143505"/>
                    <a:pt x="27150" y="143276"/>
                  </a:cubicBezTo>
                  <a:cubicBezTo>
                    <a:pt x="26921" y="143048"/>
                    <a:pt x="26921" y="143048"/>
                    <a:pt x="26693" y="142819"/>
                  </a:cubicBezTo>
                  <a:cubicBezTo>
                    <a:pt x="26464" y="142591"/>
                    <a:pt x="26464" y="142591"/>
                    <a:pt x="26236" y="142362"/>
                  </a:cubicBezTo>
                  <a:cubicBezTo>
                    <a:pt x="26007" y="142133"/>
                    <a:pt x="26007" y="141905"/>
                    <a:pt x="25778" y="141905"/>
                  </a:cubicBezTo>
                  <a:cubicBezTo>
                    <a:pt x="25550" y="141676"/>
                    <a:pt x="25550" y="141676"/>
                    <a:pt x="25321" y="141448"/>
                  </a:cubicBezTo>
                  <a:cubicBezTo>
                    <a:pt x="25093" y="141219"/>
                    <a:pt x="25093" y="140990"/>
                    <a:pt x="24864" y="140762"/>
                  </a:cubicBezTo>
                  <a:cubicBezTo>
                    <a:pt x="24635" y="140533"/>
                    <a:pt x="24635" y="140305"/>
                    <a:pt x="24407" y="140305"/>
                  </a:cubicBezTo>
                  <a:cubicBezTo>
                    <a:pt x="24178" y="140076"/>
                    <a:pt x="24178" y="139847"/>
                    <a:pt x="23950" y="139619"/>
                  </a:cubicBezTo>
                  <a:cubicBezTo>
                    <a:pt x="23721" y="139390"/>
                    <a:pt x="23721" y="139162"/>
                    <a:pt x="23492" y="139162"/>
                  </a:cubicBezTo>
                  <a:cubicBezTo>
                    <a:pt x="23264" y="138933"/>
                    <a:pt x="23264" y="138704"/>
                    <a:pt x="23035" y="138476"/>
                  </a:cubicBezTo>
                  <a:cubicBezTo>
                    <a:pt x="23035" y="138247"/>
                    <a:pt x="22807" y="138019"/>
                    <a:pt x="22807" y="137790"/>
                  </a:cubicBezTo>
                  <a:cubicBezTo>
                    <a:pt x="22578" y="137561"/>
                    <a:pt x="22578" y="137333"/>
                    <a:pt x="22349" y="137104"/>
                  </a:cubicBezTo>
                  <a:cubicBezTo>
                    <a:pt x="22349" y="136876"/>
                    <a:pt x="22121" y="136647"/>
                    <a:pt x="22121" y="136418"/>
                  </a:cubicBezTo>
                  <a:cubicBezTo>
                    <a:pt x="21892" y="136190"/>
                    <a:pt x="21892" y="135961"/>
                    <a:pt x="21664" y="135733"/>
                  </a:cubicBezTo>
                  <a:cubicBezTo>
                    <a:pt x="21664" y="135504"/>
                    <a:pt x="21435" y="135275"/>
                    <a:pt x="21435" y="135047"/>
                  </a:cubicBezTo>
                  <a:cubicBezTo>
                    <a:pt x="21435" y="134818"/>
                    <a:pt x="21206" y="134590"/>
                    <a:pt x="21206" y="134132"/>
                  </a:cubicBezTo>
                  <a:cubicBezTo>
                    <a:pt x="21206" y="133904"/>
                    <a:pt x="20978" y="133675"/>
                    <a:pt x="20978" y="133447"/>
                  </a:cubicBezTo>
                  <a:cubicBezTo>
                    <a:pt x="20978" y="133218"/>
                    <a:pt x="20749" y="132989"/>
                    <a:pt x="20749" y="132532"/>
                  </a:cubicBezTo>
                  <a:cubicBezTo>
                    <a:pt x="20749" y="132304"/>
                    <a:pt x="20521" y="132075"/>
                    <a:pt x="20521" y="131846"/>
                  </a:cubicBezTo>
                  <a:cubicBezTo>
                    <a:pt x="20521" y="131618"/>
                    <a:pt x="20292" y="131161"/>
                    <a:pt x="20292" y="130932"/>
                  </a:cubicBezTo>
                  <a:cubicBezTo>
                    <a:pt x="20292" y="130703"/>
                    <a:pt x="20063" y="130475"/>
                    <a:pt x="20063" y="130246"/>
                  </a:cubicBezTo>
                  <a:cubicBezTo>
                    <a:pt x="20063" y="130018"/>
                    <a:pt x="19835" y="129560"/>
                    <a:pt x="19835" y="129332"/>
                  </a:cubicBezTo>
                  <a:cubicBezTo>
                    <a:pt x="19835" y="129103"/>
                    <a:pt x="19606" y="128875"/>
                    <a:pt x="19606" y="128646"/>
                  </a:cubicBezTo>
                  <a:cubicBezTo>
                    <a:pt x="19149" y="127046"/>
                    <a:pt x="18692" y="125446"/>
                    <a:pt x="18235" y="123617"/>
                  </a:cubicBezTo>
                  <a:cubicBezTo>
                    <a:pt x="15491" y="113101"/>
                    <a:pt x="12291" y="58009"/>
                    <a:pt x="12748" y="41092"/>
                  </a:cubicBezTo>
                  <a:close/>
                </a:path>
              </a:pathLst>
            </a:custGeom>
            <a:solidFill>
              <a:srgbClr val="000000"/>
            </a:solidFill>
            <a:ln w="2286" cap="flat">
              <a:noFill/>
              <a:prstDash val="solid"/>
              <a:miter/>
            </a:ln>
          </p:spPr>
          <p:txBody>
            <a:bodyPr rtlCol="0" anchor="ctr"/>
            <a:lstStyle/>
            <a:p>
              <a:endParaRPr lang="en-US"/>
            </a:p>
          </p:txBody>
        </p:sp>
        <p:sp>
          <p:nvSpPr>
            <p:cNvPr id="177" name="Freeform 1739">
              <a:extLst>
                <a:ext uri="{FF2B5EF4-FFF2-40B4-BE49-F238E27FC236}">
                  <a16:creationId xmlns:a16="http://schemas.microsoft.com/office/drawing/2014/main" id="{82E89994-44A1-1D4D-A79F-5C63CE9383C0}"/>
                </a:ext>
              </a:extLst>
            </p:cNvPr>
            <p:cNvSpPr/>
            <p:nvPr/>
          </p:nvSpPr>
          <p:spPr>
            <a:xfrm>
              <a:off x="3884047" y="1991207"/>
              <a:ext cx="129992" cy="123836"/>
            </a:xfrm>
            <a:custGeom>
              <a:avLst/>
              <a:gdLst>
                <a:gd name="connsiteX0" fmla="*/ 99817 w 129992"/>
                <a:gd name="connsiteY0" fmla="*/ 1498 h 123836"/>
                <a:gd name="connsiteX1" fmla="*/ 5405 w 129992"/>
                <a:gd name="connsiteY1" fmla="*/ 9499 h 123836"/>
                <a:gd name="connsiteX2" fmla="*/ 6548 w 129992"/>
                <a:gd name="connsiteY2" fmla="*/ 98653 h 123836"/>
                <a:gd name="connsiteX3" fmla="*/ 37866 w 129992"/>
                <a:gd name="connsiteY3" fmla="*/ 123799 h 123836"/>
                <a:gd name="connsiteX4" fmla="*/ 107589 w 129992"/>
                <a:gd name="connsiteY4" fmla="*/ 123342 h 123836"/>
                <a:gd name="connsiteX5" fmla="*/ 129992 w 129992"/>
                <a:gd name="connsiteY5" fmla="*/ 101854 h 123836"/>
                <a:gd name="connsiteX6" fmla="*/ 123134 w 129992"/>
                <a:gd name="connsiteY6" fmla="*/ 19786 h 123836"/>
                <a:gd name="connsiteX7" fmla="*/ 99817 w 129992"/>
                <a:gd name="connsiteY7" fmla="*/ 1498 h 123836"/>
                <a:gd name="connsiteX8" fmla="*/ 114676 w 129992"/>
                <a:gd name="connsiteY8" fmla="*/ 98882 h 123836"/>
                <a:gd name="connsiteX9" fmla="*/ 102560 w 129992"/>
                <a:gd name="connsiteY9" fmla="*/ 109398 h 123836"/>
                <a:gd name="connsiteX10" fmla="*/ 44039 w 129992"/>
                <a:gd name="connsiteY10" fmla="*/ 112598 h 123836"/>
                <a:gd name="connsiteX11" fmla="*/ 19578 w 129992"/>
                <a:gd name="connsiteY11" fmla="*/ 94081 h 123836"/>
                <a:gd name="connsiteX12" fmla="*/ 16378 w 129992"/>
                <a:gd name="connsiteY12" fmla="*/ 31674 h 123836"/>
                <a:gd name="connsiteX13" fmla="*/ 38324 w 129992"/>
                <a:gd name="connsiteY13" fmla="*/ 13843 h 123836"/>
                <a:gd name="connsiteX14" fmla="*/ 63012 w 129992"/>
                <a:gd name="connsiteY14" fmla="*/ 14986 h 123836"/>
                <a:gd name="connsiteX15" fmla="*/ 75128 w 129992"/>
                <a:gd name="connsiteY15" fmla="*/ 14986 h 123836"/>
                <a:gd name="connsiteX16" fmla="*/ 113076 w 129992"/>
                <a:gd name="connsiteY16" fmla="*/ 44704 h 123836"/>
                <a:gd name="connsiteX17" fmla="*/ 114676 w 129992"/>
                <a:gd name="connsiteY17" fmla="*/ 98882 h 1238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9992" h="123836">
                  <a:moveTo>
                    <a:pt x="99817" y="1498"/>
                  </a:moveTo>
                  <a:cubicBezTo>
                    <a:pt x="75814" y="1498"/>
                    <a:pt x="10206" y="-5131"/>
                    <a:pt x="5405" y="9499"/>
                  </a:cubicBezTo>
                  <a:cubicBezTo>
                    <a:pt x="-3739" y="37389"/>
                    <a:pt x="147" y="70993"/>
                    <a:pt x="6548" y="98653"/>
                  </a:cubicBezTo>
                  <a:cubicBezTo>
                    <a:pt x="11577" y="120599"/>
                    <a:pt x="15692" y="123571"/>
                    <a:pt x="37866" y="123799"/>
                  </a:cubicBezTo>
                  <a:cubicBezTo>
                    <a:pt x="61184" y="124028"/>
                    <a:pt x="84272" y="123114"/>
                    <a:pt x="107589" y="123342"/>
                  </a:cubicBezTo>
                  <a:cubicBezTo>
                    <a:pt x="123820" y="123571"/>
                    <a:pt x="129992" y="118313"/>
                    <a:pt x="129992" y="101854"/>
                  </a:cubicBezTo>
                  <a:cubicBezTo>
                    <a:pt x="129992" y="93167"/>
                    <a:pt x="129764" y="38074"/>
                    <a:pt x="123134" y="19786"/>
                  </a:cubicBezTo>
                  <a:cubicBezTo>
                    <a:pt x="118334" y="6070"/>
                    <a:pt x="113304" y="1498"/>
                    <a:pt x="99817" y="1498"/>
                  </a:cubicBezTo>
                  <a:close/>
                  <a:moveTo>
                    <a:pt x="114676" y="98882"/>
                  </a:moveTo>
                  <a:cubicBezTo>
                    <a:pt x="114447" y="106197"/>
                    <a:pt x="109418" y="108940"/>
                    <a:pt x="102560" y="109398"/>
                  </a:cubicBezTo>
                  <a:cubicBezTo>
                    <a:pt x="83129" y="110312"/>
                    <a:pt x="63698" y="112369"/>
                    <a:pt x="44039" y="112598"/>
                  </a:cubicBezTo>
                  <a:cubicBezTo>
                    <a:pt x="27122" y="112827"/>
                    <a:pt x="23465" y="109626"/>
                    <a:pt x="19578" y="94081"/>
                  </a:cubicBezTo>
                  <a:cubicBezTo>
                    <a:pt x="14321" y="73507"/>
                    <a:pt x="12492" y="52476"/>
                    <a:pt x="16378" y="31674"/>
                  </a:cubicBezTo>
                  <a:cubicBezTo>
                    <a:pt x="19350" y="16129"/>
                    <a:pt x="23007" y="13614"/>
                    <a:pt x="38324" y="13843"/>
                  </a:cubicBezTo>
                  <a:cubicBezTo>
                    <a:pt x="46325" y="13843"/>
                    <a:pt x="54326" y="14529"/>
                    <a:pt x="63012" y="14986"/>
                  </a:cubicBezTo>
                  <a:cubicBezTo>
                    <a:pt x="66441" y="14986"/>
                    <a:pt x="70785" y="14986"/>
                    <a:pt x="75128" y="14986"/>
                  </a:cubicBezTo>
                  <a:cubicBezTo>
                    <a:pt x="103703" y="15672"/>
                    <a:pt x="110790" y="15900"/>
                    <a:pt x="113076" y="44704"/>
                  </a:cubicBezTo>
                  <a:cubicBezTo>
                    <a:pt x="114447" y="60477"/>
                    <a:pt x="115133" y="83109"/>
                    <a:pt x="114676" y="98882"/>
                  </a:cubicBezTo>
                  <a:close/>
                </a:path>
              </a:pathLst>
            </a:custGeom>
            <a:solidFill>
              <a:srgbClr val="000000"/>
            </a:solidFill>
            <a:ln w="2286" cap="flat">
              <a:noFill/>
              <a:prstDash val="solid"/>
              <a:miter/>
            </a:ln>
          </p:spPr>
          <p:txBody>
            <a:bodyPr rtlCol="0" anchor="ctr"/>
            <a:lstStyle/>
            <a:p>
              <a:endParaRPr lang="en-US"/>
            </a:p>
          </p:txBody>
        </p:sp>
        <p:sp>
          <p:nvSpPr>
            <p:cNvPr id="178" name="Freeform 1740">
              <a:extLst>
                <a:ext uri="{FF2B5EF4-FFF2-40B4-BE49-F238E27FC236}">
                  <a16:creationId xmlns:a16="http://schemas.microsoft.com/office/drawing/2014/main" id="{0D2FEAD0-1B59-C745-4804-7EE4D9BF5729}"/>
                </a:ext>
              </a:extLst>
            </p:cNvPr>
            <p:cNvSpPr/>
            <p:nvPr/>
          </p:nvSpPr>
          <p:spPr>
            <a:xfrm>
              <a:off x="4035990" y="1990774"/>
              <a:ext cx="125379" cy="123591"/>
            </a:xfrm>
            <a:custGeom>
              <a:avLst/>
              <a:gdLst>
                <a:gd name="connsiteX0" fmla="*/ 125039 w 125379"/>
                <a:gd name="connsiteY0" fmla="*/ 48566 h 123591"/>
                <a:gd name="connsiteX1" fmla="*/ 125039 w 125379"/>
                <a:gd name="connsiteY1" fmla="*/ 26620 h 123591"/>
                <a:gd name="connsiteX2" fmla="*/ 125039 w 125379"/>
                <a:gd name="connsiteY2" fmla="*/ 22277 h 123591"/>
                <a:gd name="connsiteX3" fmla="*/ 106751 w 125379"/>
                <a:gd name="connsiteY3" fmla="*/ 3760 h 123591"/>
                <a:gd name="connsiteX4" fmla="*/ 19654 w 125379"/>
                <a:gd name="connsiteY4" fmla="*/ 103 h 123591"/>
                <a:gd name="connsiteX5" fmla="*/ 1138 w 125379"/>
                <a:gd name="connsiteY5" fmla="*/ 14733 h 123591"/>
                <a:gd name="connsiteX6" fmla="*/ 4795 w 125379"/>
                <a:gd name="connsiteY6" fmla="*/ 108002 h 123591"/>
                <a:gd name="connsiteX7" fmla="*/ 23312 w 125379"/>
                <a:gd name="connsiteY7" fmla="*/ 122175 h 123591"/>
                <a:gd name="connsiteX8" fmla="*/ 101722 w 125379"/>
                <a:gd name="connsiteY8" fmla="*/ 123318 h 123591"/>
                <a:gd name="connsiteX9" fmla="*/ 124810 w 125379"/>
                <a:gd name="connsiteY9" fmla="*/ 104573 h 123591"/>
                <a:gd name="connsiteX10" fmla="*/ 125039 w 125379"/>
                <a:gd name="connsiteY10" fmla="*/ 48566 h 123591"/>
                <a:gd name="connsiteX11" fmla="*/ 98979 w 125379"/>
                <a:gd name="connsiteY11" fmla="*/ 109145 h 123591"/>
                <a:gd name="connsiteX12" fmla="*/ 31313 w 125379"/>
                <a:gd name="connsiteY12" fmla="*/ 109602 h 123591"/>
                <a:gd name="connsiteX13" fmla="*/ 16225 w 125379"/>
                <a:gd name="connsiteY13" fmla="*/ 93829 h 123591"/>
                <a:gd name="connsiteX14" fmla="*/ 10968 w 125379"/>
                <a:gd name="connsiteY14" fmla="*/ 28678 h 123591"/>
                <a:gd name="connsiteX15" fmla="*/ 25827 w 125379"/>
                <a:gd name="connsiteY15" fmla="*/ 14047 h 123591"/>
                <a:gd name="connsiteX16" fmla="*/ 88920 w 125379"/>
                <a:gd name="connsiteY16" fmla="*/ 14276 h 123591"/>
                <a:gd name="connsiteX17" fmla="*/ 113380 w 125379"/>
                <a:gd name="connsiteY17" fmla="*/ 39422 h 123591"/>
                <a:gd name="connsiteX18" fmla="*/ 113380 w 125379"/>
                <a:gd name="connsiteY18" fmla="*/ 65482 h 123591"/>
                <a:gd name="connsiteX19" fmla="*/ 113838 w 125379"/>
                <a:gd name="connsiteY19" fmla="*/ 65482 h 123591"/>
                <a:gd name="connsiteX20" fmla="*/ 113838 w 125379"/>
                <a:gd name="connsiteY20" fmla="*/ 91771 h 123591"/>
                <a:gd name="connsiteX21" fmla="*/ 98979 w 125379"/>
                <a:gd name="connsiteY21" fmla="*/ 109145 h 123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25379" h="123591">
                  <a:moveTo>
                    <a:pt x="125039" y="48566"/>
                  </a:moveTo>
                  <a:cubicBezTo>
                    <a:pt x="125039" y="41251"/>
                    <a:pt x="125039" y="33936"/>
                    <a:pt x="125039" y="26620"/>
                  </a:cubicBezTo>
                  <a:cubicBezTo>
                    <a:pt x="125039" y="25249"/>
                    <a:pt x="125039" y="23649"/>
                    <a:pt x="125039" y="22277"/>
                  </a:cubicBezTo>
                  <a:cubicBezTo>
                    <a:pt x="123667" y="7189"/>
                    <a:pt x="121610" y="4446"/>
                    <a:pt x="106751" y="3760"/>
                  </a:cubicBezTo>
                  <a:cubicBezTo>
                    <a:pt x="77719" y="2389"/>
                    <a:pt x="48687" y="1246"/>
                    <a:pt x="19654" y="103"/>
                  </a:cubicBezTo>
                  <a:cubicBezTo>
                    <a:pt x="4110" y="-354"/>
                    <a:pt x="2509" y="103"/>
                    <a:pt x="1138" y="14733"/>
                  </a:cubicBezTo>
                  <a:cubicBezTo>
                    <a:pt x="-1834" y="45823"/>
                    <a:pt x="1595" y="77141"/>
                    <a:pt x="4795" y="108002"/>
                  </a:cubicBezTo>
                  <a:cubicBezTo>
                    <a:pt x="5938" y="117832"/>
                    <a:pt x="12796" y="123318"/>
                    <a:pt x="23312" y="122175"/>
                  </a:cubicBezTo>
                  <a:cubicBezTo>
                    <a:pt x="49372" y="119661"/>
                    <a:pt x="75433" y="121032"/>
                    <a:pt x="101722" y="123318"/>
                  </a:cubicBezTo>
                  <a:cubicBezTo>
                    <a:pt x="118410" y="124690"/>
                    <a:pt x="122067" y="121261"/>
                    <a:pt x="124810" y="104573"/>
                  </a:cubicBezTo>
                  <a:cubicBezTo>
                    <a:pt x="126182" y="97715"/>
                    <a:pt x="124582" y="60225"/>
                    <a:pt x="125039" y="48566"/>
                  </a:cubicBezTo>
                  <a:close/>
                  <a:moveTo>
                    <a:pt x="98979" y="109145"/>
                  </a:moveTo>
                  <a:cubicBezTo>
                    <a:pt x="76576" y="109831"/>
                    <a:pt x="53944" y="109602"/>
                    <a:pt x="31313" y="109602"/>
                  </a:cubicBezTo>
                  <a:cubicBezTo>
                    <a:pt x="21255" y="109602"/>
                    <a:pt x="17140" y="101830"/>
                    <a:pt x="16225" y="93829"/>
                  </a:cubicBezTo>
                  <a:cubicBezTo>
                    <a:pt x="13711" y="72112"/>
                    <a:pt x="12111" y="50395"/>
                    <a:pt x="10968" y="28678"/>
                  </a:cubicBezTo>
                  <a:cubicBezTo>
                    <a:pt x="10510" y="19305"/>
                    <a:pt x="15768" y="14047"/>
                    <a:pt x="25827" y="14047"/>
                  </a:cubicBezTo>
                  <a:cubicBezTo>
                    <a:pt x="46858" y="14276"/>
                    <a:pt x="67889" y="13590"/>
                    <a:pt x="88920" y="14276"/>
                  </a:cubicBezTo>
                  <a:cubicBezTo>
                    <a:pt x="108580" y="14962"/>
                    <a:pt x="112923" y="19762"/>
                    <a:pt x="113380" y="39422"/>
                  </a:cubicBezTo>
                  <a:cubicBezTo>
                    <a:pt x="113609" y="48109"/>
                    <a:pt x="113380" y="56796"/>
                    <a:pt x="113380" y="65482"/>
                  </a:cubicBezTo>
                  <a:cubicBezTo>
                    <a:pt x="113609" y="65482"/>
                    <a:pt x="113609" y="65482"/>
                    <a:pt x="113838" y="65482"/>
                  </a:cubicBezTo>
                  <a:cubicBezTo>
                    <a:pt x="113838" y="74169"/>
                    <a:pt x="113609" y="82856"/>
                    <a:pt x="113838" y="91771"/>
                  </a:cubicBezTo>
                  <a:cubicBezTo>
                    <a:pt x="114066" y="102287"/>
                    <a:pt x="109266" y="108916"/>
                    <a:pt x="98979" y="109145"/>
                  </a:cubicBezTo>
                  <a:close/>
                </a:path>
              </a:pathLst>
            </a:custGeom>
            <a:solidFill>
              <a:srgbClr val="000000"/>
            </a:solidFill>
            <a:ln w="2286" cap="flat">
              <a:noFill/>
              <a:prstDash val="solid"/>
              <a:miter/>
            </a:ln>
          </p:spPr>
          <p:txBody>
            <a:bodyPr rtlCol="0" anchor="ctr"/>
            <a:lstStyle/>
            <a:p>
              <a:endParaRPr lang="en-US"/>
            </a:p>
          </p:txBody>
        </p:sp>
        <p:sp>
          <p:nvSpPr>
            <p:cNvPr id="179" name="Freeform 1741">
              <a:extLst>
                <a:ext uri="{FF2B5EF4-FFF2-40B4-BE49-F238E27FC236}">
                  <a16:creationId xmlns:a16="http://schemas.microsoft.com/office/drawing/2014/main" id="{B67FB36C-9687-453F-92D8-A1955B8D062E}"/>
                </a:ext>
              </a:extLst>
            </p:cNvPr>
            <p:cNvSpPr/>
            <p:nvPr/>
          </p:nvSpPr>
          <p:spPr>
            <a:xfrm>
              <a:off x="3895666" y="2359632"/>
              <a:ext cx="116696" cy="116789"/>
            </a:xfrm>
            <a:custGeom>
              <a:avLst/>
              <a:gdLst>
                <a:gd name="connsiteX0" fmla="*/ 80882 w 116696"/>
                <a:gd name="connsiteY0" fmla="*/ 434 h 116789"/>
                <a:gd name="connsiteX1" fmla="*/ 22361 w 116696"/>
                <a:gd name="connsiteY1" fmla="*/ 1349 h 116789"/>
                <a:gd name="connsiteX2" fmla="*/ 187 w 116696"/>
                <a:gd name="connsiteY2" fmla="*/ 26037 h 116789"/>
                <a:gd name="connsiteX3" fmla="*/ 872 w 116696"/>
                <a:gd name="connsiteY3" fmla="*/ 58727 h 116789"/>
                <a:gd name="connsiteX4" fmla="*/ 65338 w 116696"/>
                <a:gd name="connsiteY4" fmla="*/ 116334 h 116789"/>
                <a:gd name="connsiteX5" fmla="*/ 78368 w 116696"/>
                <a:gd name="connsiteY5" fmla="*/ 116334 h 116789"/>
                <a:gd name="connsiteX6" fmla="*/ 93455 w 116696"/>
                <a:gd name="connsiteY6" fmla="*/ 115649 h 116789"/>
                <a:gd name="connsiteX7" fmla="*/ 115172 w 116696"/>
                <a:gd name="connsiteY7" fmla="*/ 91874 h 116789"/>
                <a:gd name="connsiteX8" fmla="*/ 115858 w 116696"/>
                <a:gd name="connsiteY8" fmla="*/ 24437 h 116789"/>
                <a:gd name="connsiteX9" fmla="*/ 80882 w 116696"/>
                <a:gd name="connsiteY9" fmla="*/ 434 h 116789"/>
                <a:gd name="connsiteX10" fmla="*/ 101456 w 116696"/>
                <a:gd name="connsiteY10" fmla="*/ 84330 h 116789"/>
                <a:gd name="connsiteX11" fmla="*/ 77682 w 116696"/>
                <a:gd name="connsiteY11" fmla="*/ 104676 h 116789"/>
                <a:gd name="connsiteX12" fmla="*/ 62366 w 116696"/>
                <a:gd name="connsiteY12" fmla="*/ 104676 h 116789"/>
                <a:gd name="connsiteX13" fmla="*/ 13217 w 116696"/>
                <a:gd name="connsiteY13" fmla="*/ 61928 h 116789"/>
                <a:gd name="connsiteX14" fmla="*/ 11845 w 116696"/>
                <a:gd name="connsiteY14" fmla="*/ 46840 h 116789"/>
                <a:gd name="connsiteX15" fmla="*/ 27847 w 116696"/>
                <a:gd name="connsiteY15" fmla="*/ 12550 h 116789"/>
                <a:gd name="connsiteX16" fmla="*/ 76082 w 116696"/>
                <a:gd name="connsiteY16" fmla="*/ 13236 h 116789"/>
                <a:gd name="connsiteX17" fmla="*/ 103971 w 116696"/>
                <a:gd name="connsiteY17" fmla="*/ 40896 h 116789"/>
                <a:gd name="connsiteX18" fmla="*/ 101456 w 116696"/>
                <a:gd name="connsiteY18" fmla="*/ 84330 h 116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16696" h="116789">
                  <a:moveTo>
                    <a:pt x="80882" y="434"/>
                  </a:moveTo>
                  <a:cubicBezTo>
                    <a:pt x="74253" y="1349"/>
                    <a:pt x="35391" y="434"/>
                    <a:pt x="22361" y="1349"/>
                  </a:cubicBezTo>
                  <a:cubicBezTo>
                    <a:pt x="7959" y="2492"/>
                    <a:pt x="644" y="11407"/>
                    <a:pt x="187" y="26037"/>
                  </a:cubicBezTo>
                  <a:cubicBezTo>
                    <a:pt x="-42" y="37010"/>
                    <a:pt x="-271" y="47983"/>
                    <a:pt x="872" y="58727"/>
                  </a:cubicBezTo>
                  <a:cubicBezTo>
                    <a:pt x="5902" y="108562"/>
                    <a:pt x="10702" y="119306"/>
                    <a:pt x="65338" y="116334"/>
                  </a:cubicBezTo>
                  <a:cubicBezTo>
                    <a:pt x="68081" y="116334"/>
                    <a:pt x="73339" y="116334"/>
                    <a:pt x="78368" y="116334"/>
                  </a:cubicBezTo>
                  <a:cubicBezTo>
                    <a:pt x="83397" y="116334"/>
                    <a:pt x="88655" y="116563"/>
                    <a:pt x="93455" y="115649"/>
                  </a:cubicBezTo>
                  <a:cubicBezTo>
                    <a:pt x="111515" y="112677"/>
                    <a:pt x="114029" y="109934"/>
                    <a:pt x="115172" y="91874"/>
                  </a:cubicBezTo>
                  <a:cubicBezTo>
                    <a:pt x="116087" y="78158"/>
                    <a:pt x="117687" y="32895"/>
                    <a:pt x="115858" y="24437"/>
                  </a:cubicBezTo>
                  <a:cubicBezTo>
                    <a:pt x="111972" y="6378"/>
                    <a:pt x="99628" y="-2080"/>
                    <a:pt x="80882" y="434"/>
                  </a:cubicBezTo>
                  <a:close/>
                  <a:moveTo>
                    <a:pt x="101456" y="84330"/>
                  </a:moveTo>
                  <a:cubicBezTo>
                    <a:pt x="99399" y="101933"/>
                    <a:pt x="95970" y="104447"/>
                    <a:pt x="77682" y="104676"/>
                  </a:cubicBezTo>
                  <a:cubicBezTo>
                    <a:pt x="72653" y="104676"/>
                    <a:pt x="67624" y="104676"/>
                    <a:pt x="62366" y="104676"/>
                  </a:cubicBezTo>
                  <a:cubicBezTo>
                    <a:pt x="23275" y="106276"/>
                    <a:pt x="18017" y="101475"/>
                    <a:pt x="13217" y="61928"/>
                  </a:cubicBezTo>
                  <a:cubicBezTo>
                    <a:pt x="12531" y="56898"/>
                    <a:pt x="12074" y="51869"/>
                    <a:pt x="11845" y="46840"/>
                  </a:cubicBezTo>
                  <a:cubicBezTo>
                    <a:pt x="11159" y="24894"/>
                    <a:pt x="5902" y="18951"/>
                    <a:pt x="27847" y="12550"/>
                  </a:cubicBezTo>
                  <a:cubicBezTo>
                    <a:pt x="41563" y="8664"/>
                    <a:pt x="62594" y="14150"/>
                    <a:pt x="76082" y="13236"/>
                  </a:cubicBezTo>
                  <a:cubicBezTo>
                    <a:pt x="94598" y="11864"/>
                    <a:pt x="103971" y="21694"/>
                    <a:pt x="103971" y="40896"/>
                  </a:cubicBezTo>
                  <a:cubicBezTo>
                    <a:pt x="104200" y="55298"/>
                    <a:pt x="103057" y="69929"/>
                    <a:pt x="101456" y="84330"/>
                  </a:cubicBezTo>
                  <a:close/>
                </a:path>
              </a:pathLst>
            </a:custGeom>
            <a:solidFill>
              <a:srgbClr val="000000"/>
            </a:solidFill>
            <a:ln w="2286" cap="flat">
              <a:noFill/>
              <a:prstDash val="solid"/>
              <a:miter/>
            </a:ln>
          </p:spPr>
          <p:txBody>
            <a:bodyPr rtlCol="0" anchor="ctr"/>
            <a:lstStyle/>
            <a:p>
              <a:endParaRPr lang="en-US"/>
            </a:p>
          </p:txBody>
        </p:sp>
        <p:sp>
          <p:nvSpPr>
            <p:cNvPr id="180" name="Freeform 1742">
              <a:extLst>
                <a:ext uri="{FF2B5EF4-FFF2-40B4-BE49-F238E27FC236}">
                  <a16:creationId xmlns:a16="http://schemas.microsoft.com/office/drawing/2014/main" id="{0B183795-1A9F-185D-050C-C458F846A934}"/>
                </a:ext>
              </a:extLst>
            </p:cNvPr>
            <p:cNvSpPr/>
            <p:nvPr/>
          </p:nvSpPr>
          <p:spPr>
            <a:xfrm>
              <a:off x="4320802" y="1995188"/>
              <a:ext cx="110533" cy="114243"/>
            </a:xfrm>
            <a:custGeom>
              <a:avLst/>
              <a:gdLst>
                <a:gd name="connsiteX0" fmla="*/ 95344 w 110533"/>
                <a:gd name="connsiteY0" fmla="*/ 1404 h 114243"/>
                <a:gd name="connsiteX1" fmla="*/ 30879 w 110533"/>
                <a:gd name="connsiteY1" fmla="*/ 490 h 114243"/>
                <a:gd name="connsiteX2" fmla="*/ 3676 w 110533"/>
                <a:gd name="connsiteY2" fmla="*/ 26093 h 114243"/>
                <a:gd name="connsiteX3" fmla="*/ 18 w 110533"/>
                <a:gd name="connsiteY3" fmla="*/ 95359 h 114243"/>
                <a:gd name="connsiteX4" fmla="*/ 23335 w 110533"/>
                <a:gd name="connsiteY4" fmla="*/ 113875 h 114243"/>
                <a:gd name="connsiteX5" fmla="*/ 91001 w 110533"/>
                <a:gd name="connsiteY5" fmla="*/ 110675 h 114243"/>
                <a:gd name="connsiteX6" fmla="*/ 106774 w 110533"/>
                <a:gd name="connsiteY6" fmla="*/ 89415 h 114243"/>
                <a:gd name="connsiteX7" fmla="*/ 110432 w 110533"/>
                <a:gd name="connsiteY7" fmla="*/ 43924 h 114243"/>
                <a:gd name="connsiteX8" fmla="*/ 110432 w 110533"/>
                <a:gd name="connsiteY8" fmla="*/ 15577 h 114243"/>
                <a:gd name="connsiteX9" fmla="*/ 95344 w 110533"/>
                <a:gd name="connsiteY9" fmla="*/ 1404 h 114243"/>
                <a:gd name="connsiteX10" fmla="*/ 95344 w 110533"/>
                <a:gd name="connsiteY10" fmla="*/ 79814 h 114243"/>
                <a:gd name="connsiteX11" fmla="*/ 85743 w 110533"/>
                <a:gd name="connsiteY11" fmla="*/ 96730 h 114243"/>
                <a:gd name="connsiteX12" fmla="*/ 13734 w 110533"/>
                <a:gd name="connsiteY12" fmla="*/ 93758 h 114243"/>
                <a:gd name="connsiteX13" fmla="*/ 14420 w 110533"/>
                <a:gd name="connsiteY13" fmla="*/ 74785 h 114243"/>
                <a:gd name="connsiteX14" fmla="*/ 14420 w 110533"/>
                <a:gd name="connsiteY14" fmla="*/ 63812 h 114243"/>
                <a:gd name="connsiteX15" fmla="*/ 17163 w 110533"/>
                <a:gd name="connsiteY15" fmla="*/ 29065 h 114243"/>
                <a:gd name="connsiteX16" fmla="*/ 33851 w 110533"/>
                <a:gd name="connsiteY16" fmla="*/ 13291 h 114243"/>
                <a:gd name="connsiteX17" fmla="*/ 89629 w 110533"/>
                <a:gd name="connsiteY17" fmla="*/ 14434 h 114243"/>
                <a:gd name="connsiteX18" fmla="*/ 96716 w 110533"/>
                <a:gd name="connsiteY18" fmla="*/ 25178 h 114243"/>
                <a:gd name="connsiteX19" fmla="*/ 95344 w 110533"/>
                <a:gd name="connsiteY19" fmla="*/ 79814 h 114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0533" h="114243">
                  <a:moveTo>
                    <a:pt x="95344" y="1404"/>
                  </a:moveTo>
                  <a:cubicBezTo>
                    <a:pt x="74999" y="1404"/>
                    <a:pt x="50996" y="2547"/>
                    <a:pt x="30879" y="490"/>
                  </a:cubicBezTo>
                  <a:cubicBezTo>
                    <a:pt x="8019" y="-1796"/>
                    <a:pt x="5047" y="3461"/>
                    <a:pt x="3676" y="26093"/>
                  </a:cubicBezTo>
                  <a:cubicBezTo>
                    <a:pt x="2304" y="49181"/>
                    <a:pt x="704" y="72270"/>
                    <a:pt x="18" y="95359"/>
                  </a:cubicBezTo>
                  <a:cubicBezTo>
                    <a:pt x="-439" y="110903"/>
                    <a:pt x="7791" y="115704"/>
                    <a:pt x="23335" y="113875"/>
                  </a:cubicBezTo>
                  <a:cubicBezTo>
                    <a:pt x="45052" y="111361"/>
                    <a:pt x="69284" y="111589"/>
                    <a:pt x="91001" y="110675"/>
                  </a:cubicBezTo>
                  <a:cubicBezTo>
                    <a:pt x="106088" y="109989"/>
                    <a:pt x="104260" y="105417"/>
                    <a:pt x="106774" y="89415"/>
                  </a:cubicBezTo>
                  <a:cubicBezTo>
                    <a:pt x="109289" y="74327"/>
                    <a:pt x="110432" y="59240"/>
                    <a:pt x="110432" y="43924"/>
                  </a:cubicBezTo>
                  <a:cubicBezTo>
                    <a:pt x="110432" y="34551"/>
                    <a:pt x="110660" y="25178"/>
                    <a:pt x="110432" y="15577"/>
                  </a:cubicBezTo>
                  <a:cubicBezTo>
                    <a:pt x="109975" y="6433"/>
                    <a:pt x="105174" y="1404"/>
                    <a:pt x="95344" y="1404"/>
                  </a:cubicBezTo>
                  <a:close/>
                  <a:moveTo>
                    <a:pt x="95344" y="79814"/>
                  </a:moveTo>
                  <a:cubicBezTo>
                    <a:pt x="93744" y="89644"/>
                    <a:pt x="96487" y="95816"/>
                    <a:pt x="85743" y="96730"/>
                  </a:cubicBezTo>
                  <a:cubicBezTo>
                    <a:pt x="69055" y="98330"/>
                    <a:pt x="14191" y="105646"/>
                    <a:pt x="13734" y="93758"/>
                  </a:cubicBezTo>
                  <a:cubicBezTo>
                    <a:pt x="13734" y="90101"/>
                    <a:pt x="14191" y="78442"/>
                    <a:pt x="14420" y="74785"/>
                  </a:cubicBezTo>
                  <a:cubicBezTo>
                    <a:pt x="14649" y="71127"/>
                    <a:pt x="14420" y="67469"/>
                    <a:pt x="14420" y="63812"/>
                  </a:cubicBezTo>
                  <a:cubicBezTo>
                    <a:pt x="14877" y="52153"/>
                    <a:pt x="14649" y="40723"/>
                    <a:pt x="17163" y="29065"/>
                  </a:cubicBezTo>
                  <a:cubicBezTo>
                    <a:pt x="19678" y="16949"/>
                    <a:pt x="22192" y="14891"/>
                    <a:pt x="33851" y="13291"/>
                  </a:cubicBezTo>
                  <a:cubicBezTo>
                    <a:pt x="51682" y="10777"/>
                    <a:pt x="72256" y="13977"/>
                    <a:pt x="89629" y="14434"/>
                  </a:cubicBezTo>
                  <a:cubicBezTo>
                    <a:pt x="94887" y="14434"/>
                    <a:pt x="96487" y="20378"/>
                    <a:pt x="96716" y="25178"/>
                  </a:cubicBezTo>
                  <a:cubicBezTo>
                    <a:pt x="97630" y="43695"/>
                    <a:pt x="98316" y="61754"/>
                    <a:pt x="95344" y="79814"/>
                  </a:cubicBezTo>
                  <a:close/>
                </a:path>
              </a:pathLst>
            </a:custGeom>
            <a:solidFill>
              <a:srgbClr val="000000"/>
            </a:solidFill>
            <a:ln w="2286" cap="flat">
              <a:noFill/>
              <a:prstDash val="solid"/>
              <a:miter/>
            </a:ln>
          </p:spPr>
          <p:txBody>
            <a:bodyPr rtlCol="0" anchor="ctr"/>
            <a:lstStyle/>
            <a:p>
              <a:endParaRPr lang="en-US"/>
            </a:p>
          </p:txBody>
        </p:sp>
        <p:sp>
          <p:nvSpPr>
            <p:cNvPr id="181" name="Freeform 1743">
              <a:extLst>
                <a:ext uri="{FF2B5EF4-FFF2-40B4-BE49-F238E27FC236}">
                  <a16:creationId xmlns:a16="http://schemas.microsoft.com/office/drawing/2014/main" id="{DBCC9FDB-FB08-6A90-9064-8EC1C016DCE2}"/>
                </a:ext>
              </a:extLst>
            </p:cNvPr>
            <p:cNvSpPr/>
            <p:nvPr/>
          </p:nvSpPr>
          <p:spPr>
            <a:xfrm>
              <a:off x="4186315" y="1994983"/>
              <a:ext cx="111114" cy="119384"/>
            </a:xfrm>
            <a:custGeom>
              <a:avLst/>
              <a:gdLst>
                <a:gd name="connsiteX0" fmla="*/ 20662 w 111114"/>
                <a:gd name="connsiteY0" fmla="*/ 116823 h 119384"/>
                <a:gd name="connsiteX1" fmla="*/ 85585 w 111114"/>
                <a:gd name="connsiteY1" fmla="*/ 119338 h 119384"/>
                <a:gd name="connsiteX2" fmla="*/ 108445 w 111114"/>
                <a:gd name="connsiteY2" fmla="*/ 98993 h 119384"/>
                <a:gd name="connsiteX3" fmla="*/ 110273 w 111114"/>
                <a:gd name="connsiteY3" fmla="*/ 14182 h 119384"/>
                <a:gd name="connsiteX4" fmla="*/ 97015 w 111114"/>
                <a:gd name="connsiteY4" fmla="*/ 1838 h 119384"/>
                <a:gd name="connsiteX5" fmla="*/ 27749 w 111114"/>
                <a:gd name="connsiteY5" fmla="*/ 9 h 119384"/>
                <a:gd name="connsiteX6" fmla="*/ 774 w 111114"/>
                <a:gd name="connsiteY6" fmla="*/ 24698 h 119384"/>
                <a:gd name="connsiteX7" fmla="*/ 774 w 111114"/>
                <a:gd name="connsiteY7" fmla="*/ 96249 h 119384"/>
                <a:gd name="connsiteX8" fmla="*/ 20662 w 111114"/>
                <a:gd name="connsiteY8" fmla="*/ 116823 h 119384"/>
                <a:gd name="connsiteX9" fmla="*/ 49237 w 111114"/>
                <a:gd name="connsiteY9" fmla="*/ 12810 h 119384"/>
                <a:gd name="connsiteX10" fmla="*/ 82613 w 111114"/>
                <a:gd name="connsiteY10" fmla="*/ 13953 h 119384"/>
                <a:gd name="connsiteX11" fmla="*/ 98843 w 111114"/>
                <a:gd name="connsiteY11" fmla="*/ 32927 h 119384"/>
                <a:gd name="connsiteX12" fmla="*/ 95414 w 111114"/>
                <a:gd name="connsiteY12" fmla="*/ 95564 h 119384"/>
                <a:gd name="connsiteX13" fmla="*/ 84442 w 111114"/>
                <a:gd name="connsiteY13" fmla="*/ 104250 h 119384"/>
                <a:gd name="connsiteX14" fmla="*/ 32321 w 111114"/>
                <a:gd name="connsiteY14" fmla="*/ 106079 h 119384"/>
                <a:gd name="connsiteX15" fmla="*/ 14261 w 111114"/>
                <a:gd name="connsiteY15" fmla="*/ 88248 h 119384"/>
                <a:gd name="connsiteX16" fmla="*/ 12661 w 111114"/>
                <a:gd name="connsiteY16" fmla="*/ 44814 h 119384"/>
                <a:gd name="connsiteX17" fmla="*/ 49237 w 111114"/>
                <a:gd name="connsiteY17" fmla="*/ 12810 h 1193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11114" h="119384">
                  <a:moveTo>
                    <a:pt x="20662" y="116823"/>
                  </a:moveTo>
                  <a:cubicBezTo>
                    <a:pt x="42151" y="120938"/>
                    <a:pt x="63868" y="118195"/>
                    <a:pt x="85585" y="119338"/>
                  </a:cubicBezTo>
                  <a:cubicBezTo>
                    <a:pt x="100215" y="120024"/>
                    <a:pt x="107759" y="113166"/>
                    <a:pt x="108445" y="98993"/>
                  </a:cubicBezTo>
                  <a:cubicBezTo>
                    <a:pt x="109588" y="70875"/>
                    <a:pt x="112559" y="42528"/>
                    <a:pt x="110273" y="14182"/>
                  </a:cubicBezTo>
                  <a:cubicBezTo>
                    <a:pt x="109588" y="5267"/>
                    <a:pt x="109588" y="5267"/>
                    <a:pt x="97015" y="1838"/>
                  </a:cubicBezTo>
                  <a:cubicBezTo>
                    <a:pt x="72783" y="9"/>
                    <a:pt x="37121" y="237"/>
                    <a:pt x="27749" y="9"/>
                  </a:cubicBezTo>
                  <a:cubicBezTo>
                    <a:pt x="7632" y="-220"/>
                    <a:pt x="1688" y="3895"/>
                    <a:pt x="774" y="24698"/>
                  </a:cubicBezTo>
                  <a:cubicBezTo>
                    <a:pt x="-369" y="48472"/>
                    <a:pt x="-140" y="72475"/>
                    <a:pt x="774" y="96249"/>
                  </a:cubicBezTo>
                  <a:cubicBezTo>
                    <a:pt x="1003" y="109280"/>
                    <a:pt x="7861" y="114537"/>
                    <a:pt x="20662" y="116823"/>
                  </a:cubicBezTo>
                  <a:close/>
                  <a:moveTo>
                    <a:pt x="49237" y="12810"/>
                  </a:moveTo>
                  <a:cubicBezTo>
                    <a:pt x="58610" y="14182"/>
                    <a:pt x="73240" y="13725"/>
                    <a:pt x="82613" y="13953"/>
                  </a:cubicBezTo>
                  <a:cubicBezTo>
                    <a:pt x="97472" y="14411"/>
                    <a:pt x="97472" y="18754"/>
                    <a:pt x="98843" y="32927"/>
                  </a:cubicBezTo>
                  <a:cubicBezTo>
                    <a:pt x="100901" y="53958"/>
                    <a:pt x="96786" y="74761"/>
                    <a:pt x="95414" y="95564"/>
                  </a:cubicBezTo>
                  <a:cubicBezTo>
                    <a:pt x="94957" y="101964"/>
                    <a:pt x="89699" y="103336"/>
                    <a:pt x="84442" y="104250"/>
                  </a:cubicBezTo>
                  <a:cubicBezTo>
                    <a:pt x="67068" y="106536"/>
                    <a:pt x="49923" y="107451"/>
                    <a:pt x="32321" y="106079"/>
                  </a:cubicBezTo>
                  <a:cubicBezTo>
                    <a:pt x="20434" y="105165"/>
                    <a:pt x="15176" y="98307"/>
                    <a:pt x="14261" y="88248"/>
                  </a:cubicBezTo>
                  <a:cubicBezTo>
                    <a:pt x="13118" y="77504"/>
                    <a:pt x="12661" y="48472"/>
                    <a:pt x="12661" y="44814"/>
                  </a:cubicBezTo>
                  <a:cubicBezTo>
                    <a:pt x="11518" y="13953"/>
                    <a:pt x="18605" y="8467"/>
                    <a:pt x="49237" y="12810"/>
                  </a:cubicBezTo>
                  <a:close/>
                </a:path>
              </a:pathLst>
            </a:custGeom>
            <a:solidFill>
              <a:srgbClr val="000000"/>
            </a:solidFill>
            <a:ln w="2286" cap="flat">
              <a:noFill/>
              <a:prstDash val="solid"/>
              <a:miter/>
            </a:ln>
          </p:spPr>
          <p:txBody>
            <a:bodyPr rtlCol="0" anchor="ctr"/>
            <a:lstStyle/>
            <a:p>
              <a:endParaRPr lang="en-US"/>
            </a:p>
          </p:txBody>
        </p:sp>
        <p:sp>
          <p:nvSpPr>
            <p:cNvPr id="182" name="Freeform 1744">
              <a:extLst>
                <a:ext uri="{FF2B5EF4-FFF2-40B4-BE49-F238E27FC236}">
                  <a16:creationId xmlns:a16="http://schemas.microsoft.com/office/drawing/2014/main" id="{30A0A315-A37F-674B-40D2-0305E9983628}"/>
                </a:ext>
              </a:extLst>
            </p:cNvPr>
            <p:cNvSpPr/>
            <p:nvPr/>
          </p:nvSpPr>
          <p:spPr>
            <a:xfrm>
              <a:off x="3893271" y="2175863"/>
              <a:ext cx="119139" cy="105714"/>
            </a:xfrm>
            <a:custGeom>
              <a:avLst/>
              <a:gdLst>
                <a:gd name="connsiteX0" fmla="*/ 94707 w 119139"/>
                <a:gd name="connsiteY0" fmla="*/ 2009 h 105714"/>
                <a:gd name="connsiteX1" fmla="*/ 28185 w 119139"/>
                <a:gd name="connsiteY1" fmla="*/ 637 h 105714"/>
                <a:gd name="connsiteX2" fmla="*/ 67 w 119139"/>
                <a:gd name="connsiteY2" fmla="*/ 24412 h 105714"/>
                <a:gd name="connsiteX3" fmla="*/ 5096 w 119139"/>
                <a:gd name="connsiteY3" fmla="*/ 87277 h 105714"/>
                <a:gd name="connsiteX4" fmla="*/ 22470 w 119139"/>
                <a:gd name="connsiteY4" fmla="*/ 105108 h 105714"/>
                <a:gd name="connsiteX5" fmla="*/ 61789 w 119139"/>
                <a:gd name="connsiteY5" fmla="*/ 105336 h 105714"/>
                <a:gd name="connsiteX6" fmla="*/ 61789 w 119139"/>
                <a:gd name="connsiteY6" fmla="*/ 105565 h 105714"/>
                <a:gd name="connsiteX7" fmla="*/ 98822 w 119139"/>
                <a:gd name="connsiteY7" fmla="*/ 105336 h 105714"/>
                <a:gd name="connsiteX8" fmla="*/ 116881 w 119139"/>
                <a:gd name="connsiteY8" fmla="*/ 89563 h 105714"/>
                <a:gd name="connsiteX9" fmla="*/ 115738 w 119139"/>
                <a:gd name="connsiteY9" fmla="*/ 20297 h 105714"/>
                <a:gd name="connsiteX10" fmla="*/ 94707 w 119139"/>
                <a:gd name="connsiteY10" fmla="*/ 2009 h 105714"/>
                <a:gd name="connsiteX11" fmla="*/ 104766 w 119139"/>
                <a:gd name="connsiteY11" fmla="*/ 81562 h 105714"/>
                <a:gd name="connsiteX12" fmla="*/ 86935 w 119139"/>
                <a:gd name="connsiteY12" fmla="*/ 94135 h 105714"/>
                <a:gd name="connsiteX13" fmla="*/ 58817 w 119139"/>
                <a:gd name="connsiteY13" fmla="*/ 94363 h 105714"/>
                <a:gd name="connsiteX14" fmla="*/ 58817 w 119139"/>
                <a:gd name="connsiteY14" fmla="*/ 94821 h 105714"/>
                <a:gd name="connsiteX15" fmla="*/ 34814 w 119139"/>
                <a:gd name="connsiteY15" fmla="*/ 94821 h 105714"/>
                <a:gd name="connsiteX16" fmla="*/ 18355 w 119139"/>
                <a:gd name="connsiteY16" fmla="*/ 81333 h 105714"/>
                <a:gd name="connsiteX17" fmla="*/ 13554 w 119139"/>
                <a:gd name="connsiteY17" fmla="*/ 27155 h 105714"/>
                <a:gd name="connsiteX18" fmla="*/ 27270 w 119139"/>
                <a:gd name="connsiteY18" fmla="*/ 12296 h 105714"/>
                <a:gd name="connsiteX19" fmla="*/ 98593 w 119139"/>
                <a:gd name="connsiteY19" fmla="*/ 15039 h 105714"/>
                <a:gd name="connsiteX20" fmla="*/ 104766 w 119139"/>
                <a:gd name="connsiteY20" fmla="*/ 81562 h 105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19139" h="105714">
                  <a:moveTo>
                    <a:pt x="94707" y="2009"/>
                  </a:moveTo>
                  <a:cubicBezTo>
                    <a:pt x="72990" y="866"/>
                    <a:pt x="49902" y="2695"/>
                    <a:pt x="28185" y="637"/>
                  </a:cubicBezTo>
                  <a:cubicBezTo>
                    <a:pt x="4867" y="-1649"/>
                    <a:pt x="981" y="1323"/>
                    <a:pt x="67" y="24412"/>
                  </a:cubicBezTo>
                  <a:cubicBezTo>
                    <a:pt x="-619" y="45672"/>
                    <a:pt x="4182" y="66246"/>
                    <a:pt x="5096" y="87277"/>
                  </a:cubicBezTo>
                  <a:cubicBezTo>
                    <a:pt x="5553" y="99850"/>
                    <a:pt x="12411" y="104422"/>
                    <a:pt x="22470" y="105108"/>
                  </a:cubicBezTo>
                  <a:cubicBezTo>
                    <a:pt x="35500" y="106022"/>
                    <a:pt x="48530" y="105336"/>
                    <a:pt x="61789" y="105336"/>
                  </a:cubicBezTo>
                  <a:cubicBezTo>
                    <a:pt x="61789" y="105336"/>
                    <a:pt x="61789" y="105336"/>
                    <a:pt x="61789" y="105565"/>
                  </a:cubicBezTo>
                  <a:cubicBezTo>
                    <a:pt x="74133" y="105565"/>
                    <a:pt x="86478" y="106022"/>
                    <a:pt x="98822" y="105336"/>
                  </a:cubicBezTo>
                  <a:cubicBezTo>
                    <a:pt x="108652" y="104879"/>
                    <a:pt x="115738" y="99621"/>
                    <a:pt x="116881" y="89563"/>
                  </a:cubicBezTo>
                  <a:cubicBezTo>
                    <a:pt x="119625" y="66474"/>
                    <a:pt x="120539" y="43157"/>
                    <a:pt x="115738" y="20297"/>
                  </a:cubicBezTo>
                  <a:cubicBezTo>
                    <a:pt x="113681" y="9096"/>
                    <a:pt x="105909" y="2466"/>
                    <a:pt x="94707" y="2009"/>
                  </a:cubicBezTo>
                  <a:close/>
                  <a:moveTo>
                    <a:pt x="104766" y="81562"/>
                  </a:moveTo>
                  <a:cubicBezTo>
                    <a:pt x="103165" y="92077"/>
                    <a:pt x="94479" y="93220"/>
                    <a:pt x="86935" y="94135"/>
                  </a:cubicBezTo>
                  <a:cubicBezTo>
                    <a:pt x="77562" y="95278"/>
                    <a:pt x="68190" y="94363"/>
                    <a:pt x="58817" y="94363"/>
                  </a:cubicBezTo>
                  <a:cubicBezTo>
                    <a:pt x="58817" y="94592"/>
                    <a:pt x="58817" y="94592"/>
                    <a:pt x="58817" y="94821"/>
                  </a:cubicBezTo>
                  <a:cubicBezTo>
                    <a:pt x="50816" y="94821"/>
                    <a:pt x="42815" y="94821"/>
                    <a:pt x="34814" y="94821"/>
                  </a:cubicBezTo>
                  <a:cubicBezTo>
                    <a:pt x="25441" y="94821"/>
                    <a:pt x="19269" y="90934"/>
                    <a:pt x="18355" y="81333"/>
                  </a:cubicBezTo>
                  <a:cubicBezTo>
                    <a:pt x="16297" y="63274"/>
                    <a:pt x="13554" y="45443"/>
                    <a:pt x="13554" y="27155"/>
                  </a:cubicBezTo>
                  <a:cubicBezTo>
                    <a:pt x="13554" y="17325"/>
                    <a:pt x="16526" y="12525"/>
                    <a:pt x="27270" y="12296"/>
                  </a:cubicBezTo>
                  <a:cubicBezTo>
                    <a:pt x="47616" y="11839"/>
                    <a:pt x="78477" y="11153"/>
                    <a:pt x="98593" y="15039"/>
                  </a:cubicBezTo>
                  <a:cubicBezTo>
                    <a:pt x="107052" y="16868"/>
                    <a:pt x="107280" y="64188"/>
                    <a:pt x="104766" y="81562"/>
                  </a:cubicBezTo>
                  <a:close/>
                </a:path>
              </a:pathLst>
            </a:custGeom>
            <a:solidFill>
              <a:srgbClr val="000000"/>
            </a:solidFill>
            <a:ln w="2286" cap="flat">
              <a:noFill/>
              <a:prstDash val="solid"/>
              <a:miter/>
            </a:ln>
          </p:spPr>
          <p:txBody>
            <a:bodyPr rtlCol="0" anchor="ctr"/>
            <a:lstStyle/>
            <a:p>
              <a:endParaRPr lang="en-US"/>
            </a:p>
          </p:txBody>
        </p:sp>
        <p:sp>
          <p:nvSpPr>
            <p:cNvPr id="183" name="Freeform 1745">
              <a:extLst>
                <a:ext uri="{FF2B5EF4-FFF2-40B4-BE49-F238E27FC236}">
                  <a16:creationId xmlns:a16="http://schemas.microsoft.com/office/drawing/2014/main" id="{E590FCBF-1AA9-185F-8CFE-A02F04088675}"/>
                </a:ext>
              </a:extLst>
            </p:cNvPr>
            <p:cNvSpPr/>
            <p:nvPr/>
          </p:nvSpPr>
          <p:spPr>
            <a:xfrm>
              <a:off x="4047537" y="2362722"/>
              <a:ext cx="108953" cy="115829"/>
            </a:xfrm>
            <a:custGeom>
              <a:avLst/>
              <a:gdLst>
                <a:gd name="connsiteX0" fmla="*/ 87431 w 108953"/>
                <a:gd name="connsiteY0" fmla="*/ 3744 h 115829"/>
                <a:gd name="connsiteX1" fmla="*/ 50398 w 108953"/>
                <a:gd name="connsiteY1" fmla="*/ 544 h 115829"/>
                <a:gd name="connsiteX2" fmla="*/ 50398 w 108953"/>
                <a:gd name="connsiteY2" fmla="*/ 1230 h 115829"/>
                <a:gd name="connsiteX3" fmla="*/ 33024 w 108953"/>
                <a:gd name="connsiteY3" fmla="*/ 315 h 115829"/>
                <a:gd name="connsiteX4" fmla="*/ 2163 w 108953"/>
                <a:gd name="connsiteY4" fmla="*/ 13574 h 115829"/>
                <a:gd name="connsiteX5" fmla="*/ 792 w 108953"/>
                <a:gd name="connsiteY5" fmla="*/ 98613 h 115829"/>
                <a:gd name="connsiteX6" fmla="*/ 16794 w 108953"/>
                <a:gd name="connsiteY6" fmla="*/ 114844 h 115829"/>
                <a:gd name="connsiteX7" fmla="*/ 93603 w 108953"/>
                <a:gd name="connsiteY7" fmla="*/ 111186 h 115829"/>
                <a:gd name="connsiteX8" fmla="*/ 107091 w 108953"/>
                <a:gd name="connsiteY8" fmla="*/ 95870 h 115829"/>
                <a:gd name="connsiteX9" fmla="*/ 107548 w 108953"/>
                <a:gd name="connsiteY9" fmla="*/ 24090 h 115829"/>
                <a:gd name="connsiteX10" fmla="*/ 87431 w 108953"/>
                <a:gd name="connsiteY10" fmla="*/ 3744 h 115829"/>
                <a:gd name="connsiteX11" fmla="*/ 97490 w 108953"/>
                <a:gd name="connsiteY11" fmla="*/ 32319 h 115829"/>
                <a:gd name="connsiteX12" fmla="*/ 95432 w 108953"/>
                <a:gd name="connsiteY12" fmla="*/ 84212 h 115829"/>
                <a:gd name="connsiteX13" fmla="*/ 81945 w 108953"/>
                <a:gd name="connsiteY13" fmla="*/ 100214 h 115829"/>
                <a:gd name="connsiteX14" fmla="*/ 27995 w 108953"/>
                <a:gd name="connsiteY14" fmla="*/ 103414 h 115829"/>
                <a:gd name="connsiteX15" fmla="*/ 13822 w 108953"/>
                <a:gd name="connsiteY15" fmla="*/ 92898 h 115829"/>
                <a:gd name="connsiteX16" fmla="*/ 17708 w 108953"/>
                <a:gd name="connsiteY16" fmla="*/ 22947 h 115829"/>
                <a:gd name="connsiteX17" fmla="*/ 34167 w 108953"/>
                <a:gd name="connsiteY17" fmla="*/ 14260 h 115829"/>
                <a:gd name="connsiteX18" fmla="*/ 61142 w 108953"/>
                <a:gd name="connsiteY18" fmla="*/ 15174 h 115829"/>
                <a:gd name="connsiteX19" fmla="*/ 82173 w 108953"/>
                <a:gd name="connsiteY19" fmla="*/ 15174 h 115829"/>
                <a:gd name="connsiteX20" fmla="*/ 97490 w 108953"/>
                <a:gd name="connsiteY20" fmla="*/ 32319 h 115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08953" h="115829">
                  <a:moveTo>
                    <a:pt x="87431" y="3744"/>
                  </a:moveTo>
                  <a:cubicBezTo>
                    <a:pt x="75087" y="2144"/>
                    <a:pt x="62742" y="1687"/>
                    <a:pt x="50398" y="544"/>
                  </a:cubicBezTo>
                  <a:cubicBezTo>
                    <a:pt x="50398" y="773"/>
                    <a:pt x="50398" y="1001"/>
                    <a:pt x="50398" y="1230"/>
                  </a:cubicBezTo>
                  <a:cubicBezTo>
                    <a:pt x="44683" y="1001"/>
                    <a:pt x="38739" y="544"/>
                    <a:pt x="33024" y="315"/>
                  </a:cubicBezTo>
                  <a:cubicBezTo>
                    <a:pt x="17251" y="-370"/>
                    <a:pt x="4449" y="-1285"/>
                    <a:pt x="2163" y="13574"/>
                  </a:cubicBezTo>
                  <a:cubicBezTo>
                    <a:pt x="-2180" y="41692"/>
                    <a:pt x="1478" y="70267"/>
                    <a:pt x="792" y="98613"/>
                  </a:cubicBezTo>
                  <a:cubicBezTo>
                    <a:pt x="563" y="108443"/>
                    <a:pt x="7650" y="115758"/>
                    <a:pt x="16794" y="114844"/>
                  </a:cubicBezTo>
                  <a:cubicBezTo>
                    <a:pt x="46969" y="115987"/>
                    <a:pt x="70286" y="117359"/>
                    <a:pt x="93603" y="111186"/>
                  </a:cubicBezTo>
                  <a:cubicBezTo>
                    <a:pt x="100690" y="109358"/>
                    <a:pt x="107091" y="104557"/>
                    <a:pt x="107091" y="95870"/>
                  </a:cubicBezTo>
                  <a:cubicBezTo>
                    <a:pt x="107548" y="71867"/>
                    <a:pt x="110748" y="48321"/>
                    <a:pt x="107548" y="24090"/>
                  </a:cubicBezTo>
                  <a:cubicBezTo>
                    <a:pt x="106176" y="9688"/>
                    <a:pt x="102747" y="5802"/>
                    <a:pt x="87431" y="3744"/>
                  </a:cubicBezTo>
                  <a:close/>
                  <a:moveTo>
                    <a:pt x="97490" y="32319"/>
                  </a:moveTo>
                  <a:cubicBezTo>
                    <a:pt x="95661" y="49693"/>
                    <a:pt x="97261" y="66838"/>
                    <a:pt x="95432" y="84212"/>
                  </a:cubicBezTo>
                  <a:cubicBezTo>
                    <a:pt x="94518" y="92670"/>
                    <a:pt x="89946" y="98156"/>
                    <a:pt x="81945" y="100214"/>
                  </a:cubicBezTo>
                  <a:cubicBezTo>
                    <a:pt x="65486" y="104557"/>
                    <a:pt x="44683" y="102042"/>
                    <a:pt x="27995" y="103414"/>
                  </a:cubicBezTo>
                  <a:cubicBezTo>
                    <a:pt x="21366" y="103871"/>
                    <a:pt x="14279" y="99756"/>
                    <a:pt x="13822" y="92898"/>
                  </a:cubicBezTo>
                  <a:cubicBezTo>
                    <a:pt x="12679" y="70267"/>
                    <a:pt x="13365" y="45121"/>
                    <a:pt x="17708" y="22947"/>
                  </a:cubicBezTo>
                  <a:cubicBezTo>
                    <a:pt x="19080" y="15632"/>
                    <a:pt x="26852" y="14717"/>
                    <a:pt x="34167" y="14260"/>
                  </a:cubicBezTo>
                  <a:cubicBezTo>
                    <a:pt x="42168" y="13803"/>
                    <a:pt x="50169" y="13117"/>
                    <a:pt x="61142" y="15174"/>
                  </a:cubicBezTo>
                  <a:cubicBezTo>
                    <a:pt x="66171" y="15174"/>
                    <a:pt x="74172" y="14717"/>
                    <a:pt x="82173" y="15174"/>
                  </a:cubicBezTo>
                  <a:cubicBezTo>
                    <a:pt x="92689" y="15860"/>
                    <a:pt x="98633" y="21575"/>
                    <a:pt x="97490" y="32319"/>
                  </a:cubicBezTo>
                  <a:close/>
                </a:path>
              </a:pathLst>
            </a:custGeom>
            <a:solidFill>
              <a:srgbClr val="000000"/>
            </a:solidFill>
            <a:ln w="2286" cap="flat">
              <a:noFill/>
              <a:prstDash val="solid"/>
              <a:miter/>
            </a:ln>
          </p:spPr>
          <p:txBody>
            <a:bodyPr rtlCol="0" anchor="ctr"/>
            <a:lstStyle/>
            <a:p>
              <a:endParaRPr lang="en-US"/>
            </a:p>
          </p:txBody>
        </p:sp>
        <p:sp>
          <p:nvSpPr>
            <p:cNvPr id="184" name="Freeform 1746">
              <a:extLst>
                <a:ext uri="{FF2B5EF4-FFF2-40B4-BE49-F238E27FC236}">
                  <a16:creationId xmlns:a16="http://schemas.microsoft.com/office/drawing/2014/main" id="{57CB0B45-C92E-38FF-D754-C227F30190FC}"/>
                </a:ext>
              </a:extLst>
            </p:cNvPr>
            <p:cNvSpPr/>
            <p:nvPr/>
          </p:nvSpPr>
          <p:spPr>
            <a:xfrm>
              <a:off x="4186598" y="2366224"/>
              <a:ext cx="104371" cy="112022"/>
            </a:xfrm>
            <a:custGeom>
              <a:avLst/>
              <a:gdLst>
                <a:gd name="connsiteX0" fmla="*/ 75472 w 104371"/>
                <a:gd name="connsiteY0" fmla="*/ 243 h 112022"/>
                <a:gd name="connsiteX1" fmla="*/ 19465 w 104371"/>
                <a:gd name="connsiteY1" fmla="*/ 1157 h 112022"/>
                <a:gd name="connsiteX2" fmla="*/ 3920 w 104371"/>
                <a:gd name="connsiteY2" fmla="*/ 14188 h 112022"/>
                <a:gd name="connsiteX3" fmla="*/ 1177 w 104371"/>
                <a:gd name="connsiteY3" fmla="*/ 85282 h 112022"/>
                <a:gd name="connsiteX4" fmla="*/ 26780 w 104371"/>
                <a:gd name="connsiteY4" fmla="*/ 111571 h 112022"/>
                <a:gd name="connsiteX5" fmla="*/ 83244 w 104371"/>
                <a:gd name="connsiteY5" fmla="*/ 110657 h 112022"/>
                <a:gd name="connsiteX6" fmla="*/ 102447 w 104371"/>
                <a:gd name="connsiteY6" fmla="*/ 93512 h 112022"/>
                <a:gd name="connsiteX7" fmla="*/ 103361 w 104371"/>
                <a:gd name="connsiteY7" fmla="*/ 26761 h 112022"/>
                <a:gd name="connsiteX8" fmla="*/ 75472 w 104371"/>
                <a:gd name="connsiteY8" fmla="*/ 243 h 112022"/>
                <a:gd name="connsiteX9" fmla="*/ 89645 w 104371"/>
                <a:gd name="connsiteY9" fmla="*/ 77738 h 112022"/>
                <a:gd name="connsiteX10" fmla="*/ 68157 w 104371"/>
                <a:gd name="connsiteY10" fmla="*/ 97627 h 112022"/>
                <a:gd name="connsiteX11" fmla="*/ 33867 w 104371"/>
                <a:gd name="connsiteY11" fmla="*/ 99227 h 112022"/>
                <a:gd name="connsiteX12" fmla="*/ 13064 w 104371"/>
                <a:gd name="connsiteY12" fmla="*/ 80939 h 112022"/>
                <a:gd name="connsiteX13" fmla="*/ 13064 w 104371"/>
                <a:gd name="connsiteY13" fmla="*/ 50535 h 112022"/>
                <a:gd name="connsiteX14" fmla="*/ 21979 w 104371"/>
                <a:gd name="connsiteY14" fmla="*/ 14416 h 112022"/>
                <a:gd name="connsiteX15" fmla="*/ 74100 w 104371"/>
                <a:gd name="connsiteY15" fmla="*/ 11673 h 112022"/>
                <a:gd name="connsiteX16" fmla="*/ 90788 w 104371"/>
                <a:gd name="connsiteY16" fmla="*/ 23103 h 112022"/>
                <a:gd name="connsiteX17" fmla="*/ 89645 w 104371"/>
                <a:gd name="connsiteY17" fmla="*/ 77738 h 112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04371" h="112022">
                  <a:moveTo>
                    <a:pt x="75472" y="243"/>
                  </a:moveTo>
                  <a:cubicBezTo>
                    <a:pt x="56041" y="-443"/>
                    <a:pt x="34781" y="472"/>
                    <a:pt x="19465" y="1157"/>
                  </a:cubicBezTo>
                  <a:cubicBezTo>
                    <a:pt x="11235" y="1615"/>
                    <a:pt x="5520" y="6187"/>
                    <a:pt x="3920" y="14188"/>
                  </a:cubicBezTo>
                  <a:cubicBezTo>
                    <a:pt x="-1109" y="37505"/>
                    <a:pt x="-423" y="60822"/>
                    <a:pt x="1177" y="85282"/>
                  </a:cubicBezTo>
                  <a:cubicBezTo>
                    <a:pt x="2777" y="109285"/>
                    <a:pt x="2777" y="113629"/>
                    <a:pt x="26780" y="111571"/>
                  </a:cubicBezTo>
                  <a:cubicBezTo>
                    <a:pt x="43468" y="110200"/>
                    <a:pt x="66328" y="109742"/>
                    <a:pt x="83244" y="110657"/>
                  </a:cubicBezTo>
                  <a:cubicBezTo>
                    <a:pt x="94674" y="111343"/>
                    <a:pt x="100161" y="103570"/>
                    <a:pt x="102447" y="93512"/>
                  </a:cubicBezTo>
                  <a:cubicBezTo>
                    <a:pt x="105647" y="80024"/>
                    <a:pt x="104047" y="36133"/>
                    <a:pt x="103361" y="26761"/>
                  </a:cubicBezTo>
                  <a:cubicBezTo>
                    <a:pt x="101989" y="4815"/>
                    <a:pt x="103361" y="-443"/>
                    <a:pt x="75472" y="243"/>
                  </a:cubicBezTo>
                  <a:close/>
                  <a:moveTo>
                    <a:pt x="89645" y="77738"/>
                  </a:moveTo>
                  <a:cubicBezTo>
                    <a:pt x="87816" y="92597"/>
                    <a:pt x="83473" y="94426"/>
                    <a:pt x="68157" y="97627"/>
                  </a:cubicBezTo>
                  <a:cubicBezTo>
                    <a:pt x="56727" y="99913"/>
                    <a:pt x="45297" y="98541"/>
                    <a:pt x="33867" y="99227"/>
                  </a:cubicBezTo>
                  <a:cubicBezTo>
                    <a:pt x="16264" y="100370"/>
                    <a:pt x="13978" y="98541"/>
                    <a:pt x="13064" y="80939"/>
                  </a:cubicBezTo>
                  <a:cubicBezTo>
                    <a:pt x="12607" y="70880"/>
                    <a:pt x="11921" y="60593"/>
                    <a:pt x="13064" y="50535"/>
                  </a:cubicBezTo>
                  <a:cubicBezTo>
                    <a:pt x="14436" y="38419"/>
                    <a:pt x="11007" y="20360"/>
                    <a:pt x="21979" y="14416"/>
                  </a:cubicBezTo>
                  <a:cubicBezTo>
                    <a:pt x="42325" y="9387"/>
                    <a:pt x="56727" y="9387"/>
                    <a:pt x="74100" y="11673"/>
                  </a:cubicBezTo>
                  <a:cubicBezTo>
                    <a:pt x="84159" y="13045"/>
                    <a:pt x="89874" y="12816"/>
                    <a:pt x="90788" y="23103"/>
                  </a:cubicBezTo>
                  <a:cubicBezTo>
                    <a:pt x="92160" y="35219"/>
                    <a:pt x="90331" y="72709"/>
                    <a:pt x="89645" y="77738"/>
                  </a:cubicBezTo>
                  <a:close/>
                </a:path>
              </a:pathLst>
            </a:custGeom>
            <a:solidFill>
              <a:srgbClr val="000000"/>
            </a:solidFill>
            <a:ln w="2286" cap="flat">
              <a:noFill/>
              <a:prstDash val="solid"/>
              <a:miter/>
            </a:ln>
          </p:spPr>
          <p:txBody>
            <a:bodyPr rtlCol="0" anchor="ctr"/>
            <a:lstStyle/>
            <a:p>
              <a:endParaRPr lang="en-US"/>
            </a:p>
          </p:txBody>
        </p:sp>
        <p:sp>
          <p:nvSpPr>
            <p:cNvPr id="185" name="Freeform 1747">
              <a:extLst>
                <a:ext uri="{FF2B5EF4-FFF2-40B4-BE49-F238E27FC236}">
                  <a16:creationId xmlns:a16="http://schemas.microsoft.com/office/drawing/2014/main" id="{614383DB-4C69-3D02-4577-2E294DBB66D8}"/>
                </a:ext>
              </a:extLst>
            </p:cNvPr>
            <p:cNvSpPr/>
            <p:nvPr/>
          </p:nvSpPr>
          <p:spPr>
            <a:xfrm>
              <a:off x="4049939" y="2177479"/>
              <a:ext cx="111018" cy="106106"/>
            </a:xfrm>
            <a:custGeom>
              <a:avLst/>
              <a:gdLst>
                <a:gd name="connsiteX0" fmla="*/ 95317 w 111018"/>
                <a:gd name="connsiteY0" fmla="*/ 5651 h 106106"/>
                <a:gd name="connsiteX1" fmla="*/ 5706 w 111018"/>
                <a:gd name="connsiteY1" fmla="*/ 2450 h 106106"/>
                <a:gd name="connsiteX2" fmla="*/ 676 w 111018"/>
                <a:gd name="connsiteY2" fmla="*/ 50914 h 106106"/>
                <a:gd name="connsiteX3" fmla="*/ 219 w 111018"/>
                <a:gd name="connsiteY3" fmla="*/ 87947 h 106106"/>
                <a:gd name="connsiteX4" fmla="*/ 17593 w 111018"/>
                <a:gd name="connsiteY4" fmla="*/ 104635 h 106106"/>
                <a:gd name="connsiteX5" fmla="*/ 48682 w 111018"/>
                <a:gd name="connsiteY5" fmla="*/ 104635 h 106106"/>
                <a:gd name="connsiteX6" fmla="*/ 91202 w 111018"/>
                <a:gd name="connsiteY6" fmla="*/ 105320 h 106106"/>
                <a:gd name="connsiteX7" fmla="*/ 108347 w 111018"/>
                <a:gd name="connsiteY7" fmla="*/ 89547 h 106106"/>
                <a:gd name="connsiteX8" fmla="*/ 110862 w 111018"/>
                <a:gd name="connsiteY8" fmla="*/ 37426 h 106106"/>
                <a:gd name="connsiteX9" fmla="*/ 95317 w 111018"/>
                <a:gd name="connsiteY9" fmla="*/ 5651 h 106106"/>
                <a:gd name="connsiteX10" fmla="*/ 93488 w 111018"/>
                <a:gd name="connsiteY10" fmla="*/ 84746 h 106106"/>
                <a:gd name="connsiteX11" fmla="*/ 80001 w 111018"/>
                <a:gd name="connsiteY11" fmla="*/ 93662 h 106106"/>
                <a:gd name="connsiteX12" fmla="*/ 51654 w 111018"/>
                <a:gd name="connsiteY12" fmla="*/ 93662 h 106106"/>
                <a:gd name="connsiteX13" fmla="*/ 31995 w 111018"/>
                <a:gd name="connsiteY13" fmla="*/ 93890 h 106106"/>
                <a:gd name="connsiteX14" fmla="*/ 12564 w 111018"/>
                <a:gd name="connsiteY14" fmla="*/ 72859 h 106106"/>
                <a:gd name="connsiteX15" fmla="*/ 14164 w 111018"/>
                <a:gd name="connsiteY15" fmla="*/ 31483 h 106106"/>
                <a:gd name="connsiteX16" fmla="*/ 32680 w 111018"/>
                <a:gd name="connsiteY16" fmla="*/ 11594 h 106106"/>
                <a:gd name="connsiteX17" fmla="*/ 93717 w 111018"/>
                <a:gd name="connsiteY17" fmla="*/ 18224 h 106106"/>
                <a:gd name="connsiteX18" fmla="*/ 98060 w 111018"/>
                <a:gd name="connsiteY18" fmla="*/ 35140 h 106106"/>
                <a:gd name="connsiteX19" fmla="*/ 93488 w 111018"/>
                <a:gd name="connsiteY19" fmla="*/ 84746 h 1061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11018" h="106106">
                  <a:moveTo>
                    <a:pt x="95317" y="5651"/>
                  </a:moveTo>
                  <a:cubicBezTo>
                    <a:pt x="68342" y="-3722"/>
                    <a:pt x="32909" y="1079"/>
                    <a:pt x="5706" y="2450"/>
                  </a:cubicBezTo>
                  <a:cubicBezTo>
                    <a:pt x="-1152" y="2679"/>
                    <a:pt x="676" y="38798"/>
                    <a:pt x="676" y="50914"/>
                  </a:cubicBezTo>
                  <a:cubicBezTo>
                    <a:pt x="676" y="63258"/>
                    <a:pt x="-467" y="75602"/>
                    <a:pt x="219" y="87947"/>
                  </a:cubicBezTo>
                  <a:cubicBezTo>
                    <a:pt x="905" y="101434"/>
                    <a:pt x="3877" y="104177"/>
                    <a:pt x="17593" y="104635"/>
                  </a:cubicBezTo>
                  <a:cubicBezTo>
                    <a:pt x="28337" y="105092"/>
                    <a:pt x="39310" y="104635"/>
                    <a:pt x="48682" y="104635"/>
                  </a:cubicBezTo>
                  <a:cubicBezTo>
                    <a:pt x="63770" y="106463"/>
                    <a:pt x="77486" y="106463"/>
                    <a:pt x="91202" y="105320"/>
                  </a:cubicBezTo>
                  <a:cubicBezTo>
                    <a:pt x="101946" y="104406"/>
                    <a:pt x="106747" y="99605"/>
                    <a:pt x="108347" y="89547"/>
                  </a:cubicBezTo>
                  <a:cubicBezTo>
                    <a:pt x="110862" y="72173"/>
                    <a:pt x="111319" y="54800"/>
                    <a:pt x="110862" y="37426"/>
                  </a:cubicBezTo>
                  <a:cubicBezTo>
                    <a:pt x="110176" y="18452"/>
                    <a:pt x="112919" y="11823"/>
                    <a:pt x="95317" y="5651"/>
                  </a:cubicBezTo>
                  <a:close/>
                  <a:moveTo>
                    <a:pt x="93488" y="84746"/>
                  </a:moveTo>
                  <a:cubicBezTo>
                    <a:pt x="91659" y="91147"/>
                    <a:pt x="86401" y="93662"/>
                    <a:pt x="80001" y="93662"/>
                  </a:cubicBezTo>
                  <a:cubicBezTo>
                    <a:pt x="70628" y="93662"/>
                    <a:pt x="61027" y="93662"/>
                    <a:pt x="51654" y="93662"/>
                  </a:cubicBezTo>
                  <a:cubicBezTo>
                    <a:pt x="51654" y="93890"/>
                    <a:pt x="38624" y="94348"/>
                    <a:pt x="31995" y="93890"/>
                  </a:cubicBezTo>
                  <a:cubicBezTo>
                    <a:pt x="14164" y="92976"/>
                    <a:pt x="12564" y="91147"/>
                    <a:pt x="12564" y="72859"/>
                  </a:cubicBezTo>
                  <a:cubicBezTo>
                    <a:pt x="12564" y="59143"/>
                    <a:pt x="13249" y="45199"/>
                    <a:pt x="14164" y="31483"/>
                  </a:cubicBezTo>
                  <a:cubicBezTo>
                    <a:pt x="15078" y="18224"/>
                    <a:pt x="19650" y="12737"/>
                    <a:pt x="32680" y="11594"/>
                  </a:cubicBezTo>
                  <a:cubicBezTo>
                    <a:pt x="51197" y="10223"/>
                    <a:pt x="71542" y="9080"/>
                    <a:pt x="93717" y="18224"/>
                  </a:cubicBezTo>
                  <a:cubicBezTo>
                    <a:pt x="100117" y="20738"/>
                    <a:pt x="97374" y="28511"/>
                    <a:pt x="98060" y="35140"/>
                  </a:cubicBezTo>
                  <a:cubicBezTo>
                    <a:pt x="99660" y="51828"/>
                    <a:pt x="97831" y="68516"/>
                    <a:pt x="93488" y="84746"/>
                  </a:cubicBezTo>
                  <a:close/>
                </a:path>
              </a:pathLst>
            </a:custGeom>
            <a:solidFill>
              <a:srgbClr val="000000"/>
            </a:solidFill>
            <a:ln w="2286" cap="flat">
              <a:noFill/>
              <a:prstDash val="solid"/>
              <a:miter/>
            </a:ln>
          </p:spPr>
          <p:txBody>
            <a:bodyPr rtlCol="0" anchor="ctr"/>
            <a:lstStyle/>
            <a:p>
              <a:endParaRPr lang="en-US"/>
            </a:p>
          </p:txBody>
        </p:sp>
        <p:sp>
          <p:nvSpPr>
            <p:cNvPr id="186" name="Freeform 1748">
              <a:extLst>
                <a:ext uri="{FF2B5EF4-FFF2-40B4-BE49-F238E27FC236}">
                  <a16:creationId xmlns:a16="http://schemas.microsoft.com/office/drawing/2014/main" id="{7FDAB7B9-2EDF-7F08-EEC2-6082F55C68CA}"/>
                </a:ext>
              </a:extLst>
            </p:cNvPr>
            <p:cNvSpPr/>
            <p:nvPr/>
          </p:nvSpPr>
          <p:spPr>
            <a:xfrm>
              <a:off x="4194047" y="2175468"/>
              <a:ext cx="116044" cy="106879"/>
            </a:xfrm>
            <a:custGeom>
              <a:avLst/>
              <a:gdLst>
                <a:gd name="connsiteX0" fmla="*/ 94312 w 116044"/>
                <a:gd name="connsiteY0" fmla="*/ 2632 h 106879"/>
                <a:gd name="connsiteX1" fmla="*/ 21617 w 116044"/>
                <a:gd name="connsiteY1" fmla="*/ 1489 h 106879"/>
                <a:gd name="connsiteX2" fmla="*/ 357 w 116044"/>
                <a:gd name="connsiteY2" fmla="*/ 22520 h 106879"/>
                <a:gd name="connsiteX3" fmla="*/ 5615 w 116044"/>
                <a:gd name="connsiteY3" fmla="*/ 89500 h 106879"/>
                <a:gd name="connsiteX4" fmla="*/ 27332 w 116044"/>
                <a:gd name="connsiteY4" fmla="*/ 106873 h 106879"/>
                <a:gd name="connsiteX5" fmla="*/ 63451 w 116044"/>
                <a:gd name="connsiteY5" fmla="*/ 106645 h 106879"/>
                <a:gd name="connsiteX6" fmla="*/ 91569 w 116044"/>
                <a:gd name="connsiteY6" fmla="*/ 106645 h 106879"/>
                <a:gd name="connsiteX7" fmla="*/ 112143 w 116044"/>
                <a:gd name="connsiteY7" fmla="*/ 91329 h 106879"/>
                <a:gd name="connsiteX8" fmla="*/ 111914 w 116044"/>
                <a:gd name="connsiteY8" fmla="*/ 18177 h 106879"/>
                <a:gd name="connsiteX9" fmla="*/ 94312 w 116044"/>
                <a:gd name="connsiteY9" fmla="*/ 2632 h 106879"/>
                <a:gd name="connsiteX10" fmla="*/ 103456 w 116044"/>
                <a:gd name="connsiteY10" fmla="*/ 57496 h 106879"/>
                <a:gd name="connsiteX11" fmla="*/ 61165 w 116044"/>
                <a:gd name="connsiteY11" fmla="*/ 95901 h 106879"/>
                <a:gd name="connsiteX12" fmla="*/ 54536 w 116044"/>
                <a:gd name="connsiteY12" fmla="*/ 95901 h 106879"/>
                <a:gd name="connsiteX13" fmla="*/ 13616 w 116044"/>
                <a:gd name="connsiteY13" fmla="*/ 56124 h 106879"/>
                <a:gd name="connsiteX14" fmla="*/ 13616 w 116044"/>
                <a:gd name="connsiteY14" fmla="*/ 36693 h 106879"/>
                <a:gd name="connsiteX15" fmla="*/ 35333 w 116044"/>
                <a:gd name="connsiteY15" fmla="*/ 11547 h 106879"/>
                <a:gd name="connsiteX16" fmla="*/ 77396 w 116044"/>
                <a:gd name="connsiteY16" fmla="*/ 12233 h 106879"/>
                <a:gd name="connsiteX17" fmla="*/ 103685 w 116044"/>
                <a:gd name="connsiteY17" fmla="*/ 44466 h 106879"/>
                <a:gd name="connsiteX18" fmla="*/ 103456 w 116044"/>
                <a:gd name="connsiteY18" fmla="*/ 57496 h 106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16044" h="106879">
                  <a:moveTo>
                    <a:pt x="94312" y="2632"/>
                  </a:moveTo>
                  <a:cubicBezTo>
                    <a:pt x="70538" y="574"/>
                    <a:pt x="45849" y="-1483"/>
                    <a:pt x="21617" y="1489"/>
                  </a:cubicBezTo>
                  <a:cubicBezTo>
                    <a:pt x="2415" y="4003"/>
                    <a:pt x="1958" y="2403"/>
                    <a:pt x="357" y="22520"/>
                  </a:cubicBezTo>
                  <a:cubicBezTo>
                    <a:pt x="-1471" y="45151"/>
                    <a:pt x="4244" y="67326"/>
                    <a:pt x="5615" y="89500"/>
                  </a:cubicBezTo>
                  <a:cubicBezTo>
                    <a:pt x="6301" y="101158"/>
                    <a:pt x="9959" y="107102"/>
                    <a:pt x="27332" y="106873"/>
                  </a:cubicBezTo>
                  <a:cubicBezTo>
                    <a:pt x="38991" y="106645"/>
                    <a:pt x="51792" y="105959"/>
                    <a:pt x="63451" y="106645"/>
                  </a:cubicBezTo>
                  <a:cubicBezTo>
                    <a:pt x="72824" y="106645"/>
                    <a:pt x="82196" y="106873"/>
                    <a:pt x="91569" y="106645"/>
                  </a:cubicBezTo>
                  <a:cubicBezTo>
                    <a:pt x="102084" y="106416"/>
                    <a:pt x="111000" y="102301"/>
                    <a:pt x="112143" y="91329"/>
                  </a:cubicBezTo>
                  <a:cubicBezTo>
                    <a:pt x="114886" y="67097"/>
                    <a:pt x="119458" y="42637"/>
                    <a:pt x="111914" y="18177"/>
                  </a:cubicBezTo>
                  <a:cubicBezTo>
                    <a:pt x="108942" y="9033"/>
                    <a:pt x="105056" y="3546"/>
                    <a:pt x="94312" y="2632"/>
                  </a:cubicBezTo>
                  <a:close/>
                  <a:moveTo>
                    <a:pt x="103456" y="57496"/>
                  </a:moveTo>
                  <a:cubicBezTo>
                    <a:pt x="98198" y="104587"/>
                    <a:pt x="96369" y="96129"/>
                    <a:pt x="61165" y="95901"/>
                  </a:cubicBezTo>
                  <a:cubicBezTo>
                    <a:pt x="58879" y="95901"/>
                    <a:pt x="56822" y="95901"/>
                    <a:pt x="54536" y="95901"/>
                  </a:cubicBezTo>
                  <a:cubicBezTo>
                    <a:pt x="17731" y="95901"/>
                    <a:pt x="18874" y="94986"/>
                    <a:pt x="13616" y="56124"/>
                  </a:cubicBezTo>
                  <a:cubicBezTo>
                    <a:pt x="12702" y="49723"/>
                    <a:pt x="13388" y="43094"/>
                    <a:pt x="13616" y="36693"/>
                  </a:cubicBezTo>
                  <a:cubicBezTo>
                    <a:pt x="14302" y="15205"/>
                    <a:pt x="14531" y="14519"/>
                    <a:pt x="35333" y="11547"/>
                  </a:cubicBezTo>
                  <a:cubicBezTo>
                    <a:pt x="47678" y="9718"/>
                    <a:pt x="65280" y="10404"/>
                    <a:pt x="77396" y="12233"/>
                  </a:cubicBezTo>
                  <a:cubicBezTo>
                    <a:pt x="102313" y="16119"/>
                    <a:pt x="100027" y="16348"/>
                    <a:pt x="103685" y="44466"/>
                  </a:cubicBezTo>
                  <a:cubicBezTo>
                    <a:pt x="104142" y="48809"/>
                    <a:pt x="103913" y="53152"/>
                    <a:pt x="103456" y="57496"/>
                  </a:cubicBezTo>
                  <a:close/>
                </a:path>
              </a:pathLst>
            </a:custGeom>
            <a:solidFill>
              <a:srgbClr val="000000"/>
            </a:solidFill>
            <a:ln w="2286" cap="flat">
              <a:noFill/>
              <a:prstDash val="solid"/>
              <a:miter/>
            </a:ln>
          </p:spPr>
          <p:txBody>
            <a:bodyPr rtlCol="0" anchor="ctr"/>
            <a:lstStyle/>
            <a:p>
              <a:endParaRPr lang="en-US"/>
            </a:p>
          </p:txBody>
        </p:sp>
        <p:sp>
          <p:nvSpPr>
            <p:cNvPr id="187" name="Freeform 1749">
              <a:extLst>
                <a:ext uri="{FF2B5EF4-FFF2-40B4-BE49-F238E27FC236}">
                  <a16:creationId xmlns:a16="http://schemas.microsoft.com/office/drawing/2014/main" id="{70FEB473-AB5E-187A-DABD-C64972D5BEE2}"/>
                </a:ext>
              </a:extLst>
            </p:cNvPr>
            <p:cNvSpPr/>
            <p:nvPr/>
          </p:nvSpPr>
          <p:spPr>
            <a:xfrm>
              <a:off x="4331070" y="2173155"/>
              <a:ext cx="107250" cy="109655"/>
            </a:xfrm>
            <a:custGeom>
              <a:avLst/>
              <a:gdLst>
                <a:gd name="connsiteX0" fmla="*/ 81419 w 107250"/>
                <a:gd name="connsiteY0" fmla="*/ 3573 h 109655"/>
                <a:gd name="connsiteX1" fmla="*/ 47586 w 107250"/>
                <a:gd name="connsiteY1" fmla="*/ 1287 h 109655"/>
                <a:gd name="connsiteX2" fmla="*/ 20382 w 107250"/>
                <a:gd name="connsiteY2" fmla="*/ 373 h 109655"/>
                <a:gd name="connsiteX3" fmla="*/ 1866 w 107250"/>
                <a:gd name="connsiteY3" fmla="*/ 17061 h 109655"/>
                <a:gd name="connsiteX4" fmla="*/ 494 w 107250"/>
                <a:gd name="connsiteY4" fmla="*/ 62552 h 109655"/>
                <a:gd name="connsiteX5" fmla="*/ 12839 w 107250"/>
                <a:gd name="connsiteY5" fmla="*/ 105529 h 109655"/>
                <a:gd name="connsiteX6" fmla="*/ 83933 w 107250"/>
                <a:gd name="connsiteY6" fmla="*/ 109644 h 109655"/>
                <a:gd name="connsiteX7" fmla="*/ 99249 w 107250"/>
                <a:gd name="connsiteY7" fmla="*/ 100500 h 109655"/>
                <a:gd name="connsiteX8" fmla="*/ 100392 w 107250"/>
                <a:gd name="connsiteY8" fmla="*/ 97299 h 109655"/>
                <a:gd name="connsiteX9" fmla="*/ 100392 w 107250"/>
                <a:gd name="connsiteY9" fmla="*/ 97071 h 109655"/>
                <a:gd name="connsiteX10" fmla="*/ 100850 w 107250"/>
                <a:gd name="connsiteY10" fmla="*/ 95470 h 109655"/>
                <a:gd name="connsiteX11" fmla="*/ 100850 w 107250"/>
                <a:gd name="connsiteY11" fmla="*/ 95242 h 109655"/>
                <a:gd name="connsiteX12" fmla="*/ 101078 w 107250"/>
                <a:gd name="connsiteY12" fmla="*/ 93184 h 109655"/>
                <a:gd name="connsiteX13" fmla="*/ 101764 w 107250"/>
                <a:gd name="connsiteY13" fmla="*/ 86555 h 109655"/>
                <a:gd name="connsiteX14" fmla="*/ 101993 w 107250"/>
                <a:gd name="connsiteY14" fmla="*/ 84498 h 109655"/>
                <a:gd name="connsiteX15" fmla="*/ 102678 w 107250"/>
                <a:gd name="connsiteY15" fmla="*/ 79468 h 109655"/>
                <a:gd name="connsiteX16" fmla="*/ 102907 w 107250"/>
                <a:gd name="connsiteY16" fmla="*/ 77640 h 109655"/>
                <a:gd name="connsiteX17" fmla="*/ 103593 w 107250"/>
                <a:gd name="connsiteY17" fmla="*/ 72153 h 109655"/>
                <a:gd name="connsiteX18" fmla="*/ 103593 w 107250"/>
                <a:gd name="connsiteY18" fmla="*/ 72153 h 109655"/>
                <a:gd name="connsiteX19" fmla="*/ 105193 w 107250"/>
                <a:gd name="connsiteY19" fmla="*/ 59352 h 109655"/>
                <a:gd name="connsiteX20" fmla="*/ 105422 w 107250"/>
                <a:gd name="connsiteY20" fmla="*/ 57294 h 109655"/>
                <a:gd name="connsiteX21" fmla="*/ 105879 w 107250"/>
                <a:gd name="connsiteY21" fmla="*/ 52036 h 109655"/>
                <a:gd name="connsiteX22" fmla="*/ 106107 w 107250"/>
                <a:gd name="connsiteY22" fmla="*/ 49750 h 109655"/>
                <a:gd name="connsiteX23" fmla="*/ 106565 w 107250"/>
                <a:gd name="connsiteY23" fmla="*/ 44493 h 109655"/>
                <a:gd name="connsiteX24" fmla="*/ 106793 w 107250"/>
                <a:gd name="connsiteY24" fmla="*/ 42207 h 109655"/>
                <a:gd name="connsiteX25" fmla="*/ 107250 w 107250"/>
                <a:gd name="connsiteY25" fmla="*/ 34663 h 109655"/>
                <a:gd name="connsiteX26" fmla="*/ 107250 w 107250"/>
                <a:gd name="connsiteY26" fmla="*/ 32605 h 109655"/>
                <a:gd name="connsiteX27" fmla="*/ 107250 w 107250"/>
                <a:gd name="connsiteY27" fmla="*/ 32377 h 109655"/>
                <a:gd name="connsiteX28" fmla="*/ 107250 w 107250"/>
                <a:gd name="connsiteY28" fmla="*/ 30319 h 109655"/>
                <a:gd name="connsiteX29" fmla="*/ 81419 w 107250"/>
                <a:gd name="connsiteY29" fmla="*/ 3573 h 109655"/>
                <a:gd name="connsiteX30" fmla="*/ 87134 w 107250"/>
                <a:gd name="connsiteY30" fmla="*/ 87241 h 109655"/>
                <a:gd name="connsiteX31" fmla="*/ 72960 w 107250"/>
                <a:gd name="connsiteY31" fmla="*/ 97071 h 109655"/>
                <a:gd name="connsiteX32" fmla="*/ 24954 w 107250"/>
                <a:gd name="connsiteY32" fmla="*/ 95013 h 109655"/>
                <a:gd name="connsiteX33" fmla="*/ 13524 w 107250"/>
                <a:gd name="connsiteY33" fmla="*/ 67124 h 109655"/>
                <a:gd name="connsiteX34" fmla="*/ 13524 w 107250"/>
                <a:gd name="connsiteY34" fmla="*/ 47464 h 109655"/>
                <a:gd name="connsiteX35" fmla="*/ 12839 w 107250"/>
                <a:gd name="connsiteY35" fmla="*/ 34434 h 109655"/>
                <a:gd name="connsiteX36" fmla="*/ 35699 w 107250"/>
                <a:gd name="connsiteY36" fmla="*/ 12260 h 109655"/>
                <a:gd name="connsiteX37" fmla="*/ 76847 w 107250"/>
                <a:gd name="connsiteY37" fmla="*/ 15918 h 109655"/>
                <a:gd name="connsiteX38" fmla="*/ 93534 w 107250"/>
                <a:gd name="connsiteY38" fmla="*/ 35577 h 109655"/>
                <a:gd name="connsiteX39" fmla="*/ 87134 w 107250"/>
                <a:gd name="connsiteY39" fmla="*/ 87241 h 1096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07250" h="109655">
                  <a:moveTo>
                    <a:pt x="81419" y="3573"/>
                  </a:moveTo>
                  <a:cubicBezTo>
                    <a:pt x="69760" y="830"/>
                    <a:pt x="58101" y="2430"/>
                    <a:pt x="47586" y="1287"/>
                  </a:cubicBezTo>
                  <a:cubicBezTo>
                    <a:pt x="37756" y="1059"/>
                    <a:pt x="29298" y="-770"/>
                    <a:pt x="20382" y="373"/>
                  </a:cubicBezTo>
                  <a:cubicBezTo>
                    <a:pt x="9638" y="1516"/>
                    <a:pt x="4152" y="4945"/>
                    <a:pt x="1866" y="17061"/>
                  </a:cubicBezTo>
                  <a:cubicBezTo>
                    <a:pt x="-1106" y="32377"/>
                    <a:pt x="1866" y="47464"/>
                    <a:pt x="494" y="62552"/>
                  </a:cubicBezTo>
                  <a:cubicBezTo>
                    <a:pt x="-1106" y="80154"/>
                    <a:pt x="723" y="102786"/>
                    <a:pt x="12839" y="105529"/>
                  </a:cubicBezTo>
                  <a:cubicBezTo>
                    <a:pt x="40499" y="108272"/>
                    <a:pt x="63359" y="108729"/>
                    <a:pt x="83933" y="109644"/>
                  </a:cubicBezTo>
                  <a:cubicBezTo>
                    <a:pt x="90563" y="109872"/>
                    <a:pt x="96506" y="106672"/>
                    <a:pt x="99249" y="100500"/>
                  </a:cubicBezTo>
                  <a:cubicBezTo>
                    <a:pt x="99707" y="99585"/>
                    <a:pt x="100164" y="98442"/>
                    <a:pt x="100392" y="97299"/>
                  </a:cubicBezTo>
                  <a:cubicBezTo>
                    <a:pt x="100392" y="97299"/>
                    <a:pt x="100392" y="97299"/>
                    <a:pt x="100392" y="97071"/>
                  </a:cubicBezTo>
                  <a:cubicBezTo>
                    <a:pt x="100621" y="96613"/>
                    <a:pt x="100621" y="95928"/>
                    <a:pt x="100850" y="95470"/>
                  </a:cubicBezTo>
                  <a:cubicBezTo>
                    <a:pt x="100850" y="95470"/>
                    <a:pt x="100850" y="95242"/>
                    <a:pt x="100850" y="95242"/>
                  </a:cubicBezTo>
                  <a:cubicBezTo>
                    <a:pt x="100850" y="94556"/>
                    <a:pt x="101078" y="93870"/>
                    <a:pt x="101078" y="93184"/>
                  </a:cubicBezTo>
                  <a:cubicBezTo>
                    <a:pt x="101307" y="90898"/>
                    <a:pt x="101535" y="88841"/>
                    <a:pt x="101764" y="86555"/>
                  </a:cubicBezTo>
                  <a:cubicBezTo>
                    <a:pt x="101764" y="85869"/>
                    <a:pt x="101993" y="85183"/>
                    <a:pt x="101993" y="84498"/>
                  </a:cubicBezTo>
                  <a:cubicBezTo>
                    <a:pt x="102221" y="82897"/>
                    <a:pt x="102450" y="81297"/>
                    <a:pt x="102678" y="79468"/>
                  </a:cubicBezTo>
                  <a:cubicBezTo>
                    <a:pt x="102678" y="78783"/>
                    <a:pt x="102907" y="78325"/>
                    <a:pt x="102907" y="77640"/>
                  </a:cubicBezTo>
                  <a:cubicBezTo>
                    <a:pt x="103136" y="75811"/>
                    <a:pt x="103364" y="73982"/>
                    <a:pt x="103593" y="72153"/>
                  </a:cubicBezTo>
                  <a:cubicBezTo>
                    <a:pt x="103593" y="72153"/>
                    <a:pt x="103593" y="72153"/>
                    <a:pt x="103593" y="72153"/>
                  </a:cubicBezTo>
                  <a:cubicBezTo>
                    <a:pt x="104050" y="67810"/>
                    <a:pt x="104736" y="63695"/>
                    <a:pt x="105193" y="59352"/>
                  </a:cubicBezTo>
                  <a:cubicBezTo>
                    <a:pt x="105193" y="58666"/>
                    <a:pt x="105422" y="57980"/>
                    <a:pt x="105422" y="57294"/>
                  </a:cubicBezTo>
                  <a:cubicBezTo>
                    <a:pt x="105650" y="55465"/>
                    <a:pt x="105879" y="53865"/>
                    <a:pt x="105879" y="52036"/>
                  </a:cubicBezTo>
                  <a:cubicBezTo>
                    <a:pt x="105879" y="51351"/>
                    <a:pt x="106107" y="50436"/>
                    <a:pt x="106107" y="49750"/>
                  </a:cubicBezTo>
                  <a:cubicBezTo>
                    <a:pt x="106336" y="47922"/>
                    <a:pt x="106336" y="46321"/>
                    <a:pt x="106565" y="44493"/>
                  </a:cubicBezTo>
                  <a:cubicBezTo>
                    <a:pt x="106565" y="43807"/>
                    <a:pt x="106793" y="42892"/>
                    <a:pt x="106793" y="42207"/>
                  </a:cubicBezTo>
                  <a:cubicBezTo>
                    <a:pt x="107022" y="39692"/>
                    <a:pt x="107022" y="37177"/>
                    <a:pt x="107250" y="34663"/>
                  </a:cubicBezTo>
                  <a:cubicBezTo>
                    <a:pt x="107250" y="33977"/>
                    <a:pt x="107250" y="33291"/>
                    <a:pt x="107250" y="32605"/>
                  </a:cubicBezTo>
                  <a:cubicBezTo>
                    <a:pt x="107250" y="32605"/>
                    <a:pt x="107250" y="32605"/>
                    <a:pt x="107250" y="32377"/>
                  </a:cubicBezTo>
                  <a:cubicBezTo>
                    <a:pt x="107250" y="31691"/>
                    <a:pt x="107250" y="31005"/>
                    <a:pt x="107250" y="30319"/>
                  </a:cubicBezTo>
                  <a:cubicBezTo>
                    <a:pt x="107022" y="14089"/>
                    <a:pt x="99478" y="8145"/>
                    <a:pt x="81419" y="3573"/>
                  </a:cubicBezTo>
                  <a:close/>
                  <a:moveTo>
                    <a:pt x="87134" y="87241"/>
                  </a:moveTo>
                  <a:cubicBezTo>
                    <a:pt x="85305" y="94785"/>
                    <a:pt x="80276" y="96613"/>
                    <a:pt x="72960" y="97071"/>
                  </a:cubicBezTo>
                  <a:cubicBezTo>
                    <a:pt x="58101" y="97985"/>
                    <a:pt x="43014" y="94785"/>
                    <a:pt x="24954" y="95013"/>
                  </a:cubicBezTo>
                  <a:cubicBezTo>
                    <a:pt x="16953" y="94785"/>
                    <a:pt x="14439" y="78325"/>
                    <a:pt x="13524" y="67124"/>
                  </a:cubicBezTo>
                  <a:cubicBezTo>
                    <a:pt x="13067" y="60495"/>
                    <a:pt x="13524" y="54094"/>
                    <a:pt x="13524" y="47464"/>
                  </a:cubicBezTo>
                  <a:cubicBezTo>
                    <a:pt x="13296" y="47464"/>
                    <a:pt x="12610" y="38778"/>
                    <a:pt x="12839" y="34434"/>
                  </a:cubicBezTo>
                  <a:cubicBezTo>
                    <a:pt x="13753" y="17975"/>
                    <a:pt x="19239" y="12717"/>
                    <a:pt x="35699" y="12260"/>
                  </a:cubicBezTo>
                  <a:cubicBezTo>
                    <a:pt x="49643" y="11803"/>
                    <a:pt x="63131" y="12717"/>
                    <a:pt x="76847" y="15918"/>
                  </a:cubicBezTo>
                  <a:cubicBezTo>
                    <a:pt x="88048" y="18432"/>
                    <a:pt x="93306" y="24604"/>
                    <a:pt x="93534" y="35577"/>
                  </a:cubicBezTo>
                  <a:cubicBezTo>
                    <a:pt x="93763" y="52951"/>
                    <a:pt x="91020" y="70096"/>
                    <a:pt x="87134" y="87241"/>
                  </a:cubicBezTo>
                  <a:close/>
                </a:path>
              </a:pathLst>
            </a:custGeom>
            <a:solidFill>
              <a:srgbClr val="000000"/>
            </a:solidFill>
            <a:ln w="2286" cap="flat">
              <a:noFill/>
              <a:prstDash val="solid"/>
              <a:miter/>
            </a:ln>
          </p:spPr>
          <p:txBody>
            <a:bodyPr rtlCol="0" anchor="ctr"/>
            <a:lstStyle/>
            <a:p>
              <a:endParaRPr lang="en-US"/>
            </a:p>
          </p:txBody>
        </p:sp>
        <p:sp>
          <p:nvSpPr>
            <p:cNvPr id="188" name="Freeform 1750">
              <a:extLst>
                <a:ext uri="{FF2B5EF4-FFF2-40B4-BE49-F238E27FC236}">
                  <a16:creationId xmlns:a16="http://schemas.microsoft.com/office/drawing/2014/main" id="{2111DFEF-C281-2315-D06E-77C713F33428}"/>
                </a:ext>
              </a:extLst>
            </p:cNvPr>
            <p:cNvSpPr/>
            <p:nvPr/>
          </p:nvSpPr>
          <p:spPr>
            <a:xfrm>
              <a:off x="4318260" y="2365781"/>
              <a:ext cx="103600" cy="113157"/>
            </a:xfrm>
            <a:custGeom>
              <a:avLst/>
              <a:gdLst>
                <a:gd name="connsiteX0" fmla="*/ 88056 w 103600"/>
                <a:gd name="connsiteY0" fmla="*/ 2743 h 113157"/>
                <a:gd name="connsiteX1" fmla="*/ 18791 w 103600"/>
                <a:gd name="connsiteY1" fmla="*/ 0 h 113157"/>
                <a:gd name="connsiteX2" fmla="*/ 3246 w 103600"/>
                <a:gd name="connsiteY2" fmla="*/ 8687 h 113157"/>
                <a:gd name="connsiteX3" fmla="*/ 731 w 103600"/>
                <a:gd name="connsiteY3" fmla="*/ 98069 h 113157"/>
                <a:gd name="connsiteX4" fmla="*/ 17648 w 103600"/>
                <a:gd name="connsiteY4" fmla="*/ 112928 h 113157"/>
                <a:gd name="connsiteX5" fmla="*/ 30221 w 103600"/>
                <a:gd name="connsiteY5" fmla="*/ 113157 h 113157"/>
                <a:gd name="connsiteX6" fmla="*/ 35479 w 103600"/>
                <a:gd name="connsiteY6" fmla="*/ 113157 h 113157"/>
                <a:gd name="connsiteX7" fmla="*/ 37307 w 103600"/>
                <a:gd name="connsiteY7" fmla="*/ 113157 h 113157"/>
                <a:gd name="connsiteX8" fmla="*/ 41879 w 103600"/>
                <a:gd name="connsiteY8" fmla="*/ 113157 h 113157"/>
                <a:gd name="connsiteX9" fmla="*/ 44623 w 103600"/>
                <a:gd name="connsiteY9" fmla="*/ 113157 h 113157"/>
                <a:gd name="connsiteX10" fmla="*/ 50338 w 103600"/>
                <a:gd name="connsiteY10" fmla="*/ 112928 h 113157"/>
                <a:gd name="connsiteX11" fmla="*/ 54910 w 103600"/>
                <a:gd name="connsiteY11" fmla="*/ 112700 h 113157"/>
                <a:gd name="connsiteX12" fmla="*/ 57653 w 103600"/>
                <a:gd name="connsiteY12" fmla="*/ 112471 h 113157"/>
                <a:gd name="connsiteX13" fmla="*/ 61996 w 103600"/>
                <a:gd name="connsiteY13" fmla="*/ 112243 h 113157"/>
                <a:gd name="connsiteX14" fmla="*/ 64739 w 103600"/>
                <a:gd name="connsiteY14" fmla="*/ 112014 h 113157"/>
                <a:gd name="connsiteX15" fmla="*/ 69311 w 103600"/>
                <a:gd name="connsiteY15" fmla="*/ 111557 h 113157"/>
                <a:gd name="connsiteX16" fmla="*/ 71597 w 103600"/>
                <a:gd name="connsiteY16" fmla="*/ 111328 h 113157"/>
                <a:gd name="connsiteX17" fmla="*/ 78455 w 103600"/>
                <a:gd name="connsiteY17" fmla="*/ 110414 h 113157"/>
                <a:gd name="connsiteX18" fmla="*/ 103373 w 103600"/>
                <a:gd name="connsiteY18" fmla="*/ 72009 h 113157"/>
                <a:gd name="connsiteX19" fmla="*/ 100401 w 103600"/>
                <a:gd name="connsiteY19" fmla="*/ 13945 h 113157"/>
                <a:gd name="connsiteX20" fmla="*/ 100401 w 103600"/>
                <a:gd name="connsiteY20" fmla="*/ 12116 h 113157"/>
                <a:gd name="connsiteX21" fmla="*/ 100401 w 103600"/>
                <a:gd name="connsiteY21" fmla="*/ 11659 h 113157"/>
                <a:gd name="connsiteX22" fmla="*/ 100172 w 103600"/>
                <a:gd name="connsiteY22" fmla="*/ 10058 h 113157"/>
                <a:gd name="connsiteX23" fmla="*/ 100172 w 103600"/>
                <a:gd name="connsiteY23" fmla="*/ 10058 h 113157"/>
                <a:gd name="connsiteX24" fmla="*/ 99715 w 103600"/>
                <a:gd name="connsiteY24" fmla="*/ 8687 h 113157"/>
                <a:gd name="connsiteX25" fmla="*/ 99715 w 103600"/>
                <a:gd name="connsiteY25" fmla="*/ 8458 h 113157"/>
                <a:gd name="connsiteX26" fmla="*/ 99029 w 103600"/>
                <a:gd name="connsiteY26" fmla="*/ 7087 h 113157"/>
                <a:gd name="connsiteX27" fmla="*/ 99029 w 103600"/>
                <a:gd name="connsiteY27" fmla="*/ 7087 h 113157"/>
                <a:gd name="connsiteX28" fmla="*/ 98115 w 103600"/>
                <a:gd name="connsiteY28" fmla="*/ 5944 h 113157"/>
                <a:gd name="connsiteX29" fmla="*/ 97886 w 103600"/>
                <a:gd name="connsiteY29" fmla="*/ 5715 h 113157"/>
                <a:gd name="connsiteX30" fmla="*/ 95372 w 103600"/>
                <a:gd name="connsiteY30" fmla="*/ 3886 h 113157"/>
                <a:gd name="connsiteX31" fmla="*/ 95143 w 103600"/>
                <a:gd name="connsiteY31" fmla="*/ 3886 h 113157"/>
                <a:gd name="connsiteX32" fmla="*/ 93543 w 103600"/>
                <a:gd name="connsiteY32" fmla="*/ 3200 h 113157"/>
                <a:gd name="connsiteX33" fmla="*/ 88056 w 103600"/>
                <a:gd name="connsiteY33" fmla="*/ 2743 h 113157"/>
                <a:gd name="connsiteX34" fmla="*/ 81427 w 103600"/>
                <a:gd name="connsiteY34" fmla="*/ 98069 h 113157"/>
                <a:gd name="connsiteX35" fmla="*/ 27706 w 103600"/>
                <a:gd name="connsiteY35" fmla="*/ 99212 h 113157"/>
                <a:gd name="connsiteX36" fmla="*/ 14905 w 103600"/>
                <a:gd name="connsiteY36" fmla="*/ 90297 h 113157"/>
                <a:gd name="connsiteX37" fmla="*/ 15590 w 103600"/>
                <a:gd name="connsiteY37" fmla="*/ 21260 h 113157"/>
                <a:gd name="connsiteX38" fmla="*/ 30907 w 103600"/>
                <a:gd name="connsiteY38" fmla="*/ 11659 h 113157"/>
                <a:gd name="connsiteX39" fmla="*/ 48280 w 103600"/>
                <a:gd name="connsiteY39" fmla="*/ 11887 h 113157"/>
                <a:gd name="connsiteX40" fmla="*/ 71140 w 103600"/>
                <a:gd name="connsiteY40" fmla="*/ 11430 h 113157"/>
                <a:gd name="connsiteX41" fmla="*/ 89428 w 103600"/>
                <a:gd name="connsiteY41" fmla="*/ 38862 h 113157"/>
                <a:gd name="connsiteX42" fmla="*/ 81427 w 103600"/>
                <a:gd name="connsiteY42" fmla="*/ 98069 h 113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03600" h="113157">
                  <a:moveTo>
                    <a:pt x="88056" y="2743"/>
                  </a:moveTo>
                  <a:cubicBezTo>
                    <a:pt x="73655" y="3200"/>
                    <a:pt x="27478" y="229"/>
                    <a:pt x="18791" y="0"/>
                  </a:cubicBezTo>
                  <a:cubicBezTo>
                    <a:pt x="13533" y="0"/>
                    <a:pt x="3932" y="2057"/>
                    <a:pt x="3246" y="8687"/>
                  </a:cubicBezTo>
                  <a:cubicBezTo>
                    <a:pt x="-640" y="38862"/>
                    <a:pt x="-412" y="67437"/>
                    <a:pt x="731" y="98069"/>
                  </a:cubicBezTo>
                  <a:cubicBezTo>
                    <a:pt x="1189" y="109042"/>
                    <a:pt x="7132" y="112700"/>
                    <a:pt x="17648" y="112928"/>
                  </a:cubicBezTo>
                  <a:cubicBezTo>
                    <a:pt x="21763" y="112928"/>
                    <a:pt x="25877" y="113157"/>
                    <a:pt x="30221" y="113157"/>
                  </a:cubicBezTo>
                  <a:cubicBezTo>
                    <a:pt x="32050" y="113157"/>
                    <a:pt x="33650" y="113157"/>
                    <a:pt x="35479" y="113157"/>
                  </a:cubicBezTo>
                  <a:cubicBezTo>
                    <a:pt x="36164" y="113157"/>
                    <a:pt x="36622" y="113157"/>
                    <a:pt x="37307" y="113157"/>
                  </a:cubicBezTo>
                  <a:cubicBezTo>
                    <a:pt x="38908" y="113157"/>
                    <a:pt x="40279" y="113157"/>
                    <a:pt x="41879" y="113157"/>
                  </a:cubicBezTo>
                  <a:cubicBezTo>
                    <a:pt x="42794" y="113157"/>
                    <a:pt x="43708" y="113157"/>
                    <a:pt x="44623" y="113157"/>
                  </a:cubicBezTo>
                  <a:cubicBezTo>
                    <a:pt x="46451" y="113157"/>
                    <a:pt x="48280" y="113157"/>
                    <a:pt x="50338" y="112928"/>
                  </a:cubicBezTo>
                  <a:cubicBezTo>
                    <a:pt x="51938" y="112928"/>
                    <a:pt x="53538" y="112928"/>
                    <a:pt x="54910" y="112700"/>
                  </a:cubicBezTo>
                  <a:cubicBezTo>
                    <a:pt x="55824" y="112700"/>
                    <a:pt x="56738" y="112700"/>
                    <a:pt x="57653" y="112471"/>
                  </a:cubicBezTo>
                  <a:cubicBezTo>
                    <a:pt x="59024" y="112471"/>
                    <a:pt x="60625" y="112243"/>
                    <a:pt x="61996" y="112243"/>
                  </a:cubicBezTo>
                  <a:cubicBezTo>
                    <a:pt x="62911" y="112243"/>
                    <a:pt x="63825" y="112014"/>
                    <a:pt x="64739" y="112014"/>
                  </a:cubicBezTo>
                  <a:cubicBezTo>
                    <a:pt x="66340" y="111785"/>
                    <a:pt x="67940" y="111785"/>
                    <a:pt x="69311" y="111557"/>
                  </a:cubicBezTo>
                  <a:cubicBezTo>
                    <a:pt x="69997" y="111557"/>
                    <a:pt x="70912" y="111328"/>
                    <a:pt x="71597" y="111328"/>
                  </a:cubicBezTo>
                  <a:cubicBezTo>
                    <a:pt x="73883" y="111100"/>
                    <a:pt x="76169" y="110871"/>
                    <a:pt x="78455" y="110414"/>
                  </a:cubicBezTo>
                  <a:cubicBezTo>
                    <a:pt x="103601" y="106985"/>
                    <a:pt x="104287" y="98298"/>
                    <a:pt x="103373" y="72009"/>
                  </a:cubicBezTo>
                  <a:cubicBezTo>
                    <a:pt x="100629" y="52807"/>
                    <a:pt x="100401" y="34976"/>
                    <a:pt x="100401" y="13945"/>
                  </a:cubicBezTo>
                  <a:cubicBezTo>
                    <a:pt x="100401" y="13259"/>
                    <a:pt x="100401" y="12802"/>
                    <a:pt x="100401" y="12116"/>
                  </a:cubicBezTo>
                  <a:cubicBezTo>
                    <a:pt x="100401" y="11887"/>
                    <a:pt x="100401" y="11887"/>
                    <a:pt x="100401" y="11659"/>
                  </a:cubicBezTo>
                  <a:cubicBezTo>
                    <a:pt x="100401" y="11201"/>
                    <a:pt x="100401" y="10516"/>
                    <a:pt x="100172" y="10058"/>
                  </a:cubicBezTo>
                  <a:cubicBezTo>
                    <a:pt x="100172" y="10058"/>
                    <a:pt x="100172" y="10058"/>
                    <a:pt x="100172" y="10058"/>
                  </a:cubicBezTo>
                  <a:cubicBezTo>
                    <a:pt x="100172" y="9601"/>
                    <a:pt x="99944" y="9144"/>
                    <a:pt x="99715" y="8687"/>
                  </a:cubicBezTo>
                  <a:cubicBezTo>
                    <a:pt x="99715" y="8687"/>
                    <a:pt x="99715" y="8458"/>
                    <a:pt x="99715" y="8458"/>
                  </a:cubicBezTo>
                  <a:cubicBezTo>
                    <a:pt x="99486" y="8001"/>
                    <a:pt x="99258" y="7544"/>
                    <a:pt x="99029" y="7087"/>
                  </a:cubicBezTo>
                  <a:lnTo>
                    <a:pt x="99029" y="7087"/>
                  </a:lnTo>
                  <a:cubicBezTo>
                    <a:pt x="98801" y="6629"/>
                    <a:pt x="98572" y="6172"/>
                    <a:pt x="98115" y="5944"/>
                  </a:cubicBezTo>
                  <a:cubicBezTo>
                    <a:pt x="98115" y="5944"/>
                    <a:pt x="98115" y="5715"/>
                    <a:pt x="97886" y="5715"/>
                  </a:cubicBezTo>
                  <a:cubicBezTo>
                    <a:pt x="97200" y="5029"/>
                    <a:pt x="96286" y="4343"/>
                    <a:pt x="95372" y="3886"/>
                  </a:cubicBezTo>
                  <a:cubicBezTo>
                    <a:pt x="95372" y="3886"/>
                    <a:pt x="95143" y="3886"/>
                    <a:pt x="95143" y="3886"/>
                  </a:cubicBezTo>
                  <a:cubicBezTo>
                    <a:pt x="94686" y="3658"/>
                    <a:pt x="94229" y="3429"/>
                    <a:pt x="93543" y="3200"/>
                  </a:cubicBezTo>
                  <a:cubicBezTo>
                    <a:pt x="91943" y="2972"/>
                    <a:pt x="90114" y="2743"/>
                    <a:pt x="88056" y="2743"/>
                  </a:cubicBezTo>
                  <a:close/>
                  <a:moveTo>
                    <a:pt x="81427" y="98069"/>
                  </a:moveTo>
                  <a:cubicBezTo>
                    <a:pt x="65197" y="101270"/>
                    <a:pt x="44623" y="99212"/>
                    <a:pt x="27706" y="99212"/>
                  </a:cubicBezTo>
                  <a:cubicBezTo>
                    <a:pt x="19248" y="99212"/>
                    <a:pt x="16505" y="97612"/>
                    <a:pt x="14905" y="90297"/>
                  </a:cubicBezTo>
                  <a:cubicBezTo>
                    <a:pt x="10104" y="66980"/>
                    <a:pt x="12161" y="44120"/>
                    <a:pt x="15590" y="21260"/>
                  </a:cubicBezTo>
                  <a:cubicBezTo>
                    <a:pt x="16505" y="15088"/>
                    <a:pt x="24277" y="11659"/>
                    <a:pt x="30907" y="11659"/>
                  </a:cubicBezTo>
                  <a:cubicBezTo>
                    <a:pt x="36622" y="11659"/>
                    <a:pt x="48280" y="11887"/>
                    <a:pt x="48280" y="11887"/>
                  </a:cubicBezTo>
                  <a:cubicBezTo>
                    <a:pt x="51938" y="11659"/>
                    <a:pt x="67483" y="11430"/>
                    <a:pt x="71140" y="11430"/>
                  </a:cubicBezTo>
                  <a:cubicBezTo>
                    <a:pt x="93771" y="11659"/>
                    <a:pt x="86228" y="16002"/>
                    <a:pt x="89428" y="38862"/>
                  </a:cubicBezTo>
                  <a:cubicBezTo>
                    <a:pt x="91028" y="48692"/>
                    <a:pt x="95372" y="95326"/>
                    <a:pt x="81427" y="98069"/>
                  </a:cubicBezTo>
                  <a:close/>
                </a:path>
              </a:pathLst>
            </a:custGeom>
            <a:solidFill>
              <a:srgbClr val="000000"/>
            </a:solidFill>
            <a:ln w="2286" cap="flat">
              <a:noFill/>
              <a:prstDash val="solid"/>
              <a:miter/>
            </a:ln>
          </p:spPr>
          <p:txBody>
            <a:bodyPr rtlCol="0" anchor="ctr"/>
            <a:lstStyle/>
            <a:p>
              <a:endParaRPr lang="en-US"/>
            </a:p>
          </p:txBody>
        </p:sp>
        <p:sp>
          <p:nvSpPr>
            <p:cNvPr id="189" name="Freeform 1751">
              <a:extLst>
                <a:ext uri="{FF2B5EF4-FFF2-40B4-BE49-F238E27FC236}">
                  <a16:creationId xmlns:a16="http://schemas.microsoft.com/office/drawing/2014/main" id="{3E190F06-2B59-2934-68F5-9FDDD4149EB6}"/>
                </a:ext>
              </a:extLst>
            </p:cNvPr>
            <p:cNvSpPr/>
            <p:nvPr/>
          </p:nvSpPr>
          <p:spPr>
            <a:xfrm>
              <a:off x="4330193" y="1813255"/>
              <a:ext cx="73837" cy="97092"/>
            </a:xfrm>
            <a:custGeom>
              <a:avLst/>
              <a:gdLst>
                <a:gd name="connsiteX0" fmla="*/ 6858 w 73837"/>
                <a:gd name="connsiteY0" fmla="*/ 91669 h 97092"/>
                <a:gd name="connsiteX1" fmla="*/ 9144 w 73837"/>
                <a:gd name="connsiteY1" fmla="*/ 93497 h 97092"/>
                <a:gd name="connsiteX2" fmla="*/ 9144 w 73837"/>
                <a:gd name="connsiteY2" fmla="*/ 93497 h 97092"/>
                <a:gd name="connsiteX3" fmla="*/ 9830 w 73837"/>
                <a:gd name="connsiteY3" fmla="*/ 93955 h 97092"/>
                <a:gd name="connsiteX4" fmla="*/ 10058 w 73837"/>
                <a:gd name="connsiteY4" fmla="*/ 94183 h 97092"/>
                <a:gd name="connsiteX5" fmla="*/ 10744 w 73837"/>
                <a:gd name="connsiteY5" fmla="*/ 94412 h 97092"/>
                <a:gd name="connsiteX6" fmla="*/ 11201 w 73837"/>
                <a:gd name="connsiteY6" fmla="*/ 94640 h 97092"/>
                <a:gd name="connsiteX7" fmla="*/ 12344 w 73837"/>
                <a:gd name="connsiteY7" fmla="*/ 95098 h 97092"/>
                <a:gd name="connsiteX8" fmla="*/ 13030 w 73837"/>
                <a:gd name="connsiteY8" fmla="*/ 95326 h 97092"/>
                <a:gd name="connsiteX9" fmla="*/ 13716 w 73837"/>
                <a:gd name="connsiteY9" fmla="*/ 95555 h 97092"/>
                <a:gd name="connsiteX10" fmla="*/ 14630 w 73837"/>
                <a:gd name="connsiteY10" fmla="*/ 95783 h 97092"/>
                <a:gd name="connsiteX11" fmla="*/ 15316 w 73837"/>
                <a:gd name="connsiteY11" fmla="*/ 96012 h 97092"/>
                <a:gd name="connsiteX12" fmla="*/ 16231 w 73837"/>
                <a:gd name="connsiteY12" fmla="*/ 96241 h 97092"/>
                <a:gd name="connsiteX13" fmla="*/ 16688 w 73837"/>
                <a:gd name="connsiteY13" fmla="*/ 96241 h 97092"/>
                <a:gd name="connsiteX14" fmla="*/ 18288 w 73837"/>
                <a:gd name="connsiteY14" fmla="*/ 96469 h 97092"/>
                <a:gd name="connsiteX15" fmla="*/ 64008 w 73837"/>
                <a:gd name="connsiteY15" fmla="*/ 94869 h 97092"/>
                <a:gd name="connsiteX16" fmla="*/ 73152 w 73837"/>
                <a:gd name="connsiteY16" fmla="*/ 39776 h 97092"/>
                <a:gd name="connsiteX17" fmla="*/ 73381 w 73837"/>
                <a:gd name="connsiteY17" fmla="*/ 37033 h 97092"/>
                <a:gd name="connsiteX18" fmla="*/ 73381 w 73837"/>
                <a:gd name="connsiteY18" fmla="*/ 36119 h 97092"/>
                <a:gd name="connsiteX19" fmla="*/ 73609 w 73837"/>
                <a:gd name="connsiteY19" fmla="*/ 34061 h 97092"/>
                <a:gd name="connsiteX20" fmla="*/ 73609 w 73837"/>
                <a:gd name="connsiteY20" fmla="*/ 33376 h 97092"/>
                <a:gd name="connsiteX21" fmla="*/ 73838 w 73837"/>
                <a:gd name="connsiteY21" fmla="*/ 31090 h 97092"/>
                <a:gd name="connsiteX22" fmla="*/ 73838 w 73837"/>
                <a:gd name="connsiteY22" fmla="*/ 30175 h 97092"/>
                <a:gd name="connsiteX23" fmla="*/ 73838 w 73837"/>
                <a:gd name="connsiteY23" fmla="*/ 28804 h 97092"/>
                <a:gd name="connsiteX24" fmla="*/ 73838 w 73837"/>
                <a:gd name="connsiteY24" fmla="*/ 27661 h 97092"/>
                <a:gd name="connsiteX25" fmla="*/ 73838 w 73837"/>
                <a:gd name="connsiteY25" fmla="*/ 26060 h 97092"/>
                <a:gd name="connsiteX26" fmla="*/ 73838 w 73837"/>
                <a:gd name="connsiteY26" fmla="*/ 25146 h 97092"/>
                <a:gd name="connsiteX27" fmla="*/ 73838 w 73837"/>
                <a:gd name="connsiteY27" fmla="*/ 24232 h 97092"/>
                <a:gd name="connsiteX28" fmla="*/ 73838 w 73837"/>
                <a:gd name="connsiteY28" fmla="*/ 22631 h 97092"/>
                <a:gd name="connsiteX29" fmla="*/ 73838 w 73837"/>
                <a:gd name="connsiteY29" fmla="*/ 21488 h 97092"/>
                <a:gd name="connsiteX30" fmla="*/ 73838 w 73837"/>
                <a:gd name="connsiteY30" fmla="*/ 20574 h 97092"/>
                <a:gd name="connsiteX31" fmla="*/ 73838 w 73837"/>
                <a:gd name="connsiteY31" fmla="*/ 19888 h 97092"/>
                <a:gd name="connsiteX32" fmla="*/ 73838 w 73837"/>
                <a:gd name="connsiteY32" fmla="*/ 18288 h 97092"/>
                <a:gd name="connsiteX33" fmla="*/ 73838 w 73837"/>
                <a:gd name="connsiteY33" fmla="*/ 17602 h 97092"/>
                <a:gd name="connsiteX34" fmla="*/ 73838 w 73837"/>
                <a:gd name="connsiteY34" fmla="*/ 16688 h 97092"/>
                <a:gd name="connsiteX35" fmla="*/ 73838 w 73837"/>
                <a:gd name="connsiteY35" fmla="*/ 16002 h 97092"/>
                <a:gd name="connsiteX36" fmla="*/ 73609 w 73837"/>
                <a:gd name="connsiteY36" fmla="*/ 14630 h 97092"/>
                <a:gd name="connsiteX37" fmla="*/ 35204 w 73837"/>
                <a:gd name="connsiteY37" fmla="*/ 0 h 97092"/>
                <a:gd name="connsiteX38" fmla="*/ 22631 w 73837"/>
                <a:gd name="connsiteY38" fmla="*/ 1600 h 97092"/>
                <a:gd name="connsiteX39" fmla="*/ 0 w 73837"/>
                <a:gd name="connsiteY39" fmla="*/ 14859 h 97092"/>
                <a:gd name="connsiteX40" fmla="*/ 2743 w 73837"/>
                <a:gd name="connsiteY40" fmla="*/ 80467 h 97092"/>
                <a:gd name="connsiteX41" fmla="*/ 3200 w 73837"/>
                <a:gd name="connsiteY41" fmla="*/ 87097 h 97092"/>
                <a:gd name="connsiteX42" fmla="*/ 6858 w 73837"/>
                <a:gd name="connsiteY42" fmla="*/ 91669 h 97092"/>
                <a:gd name="connsiteX43" fmla="*/ 6858 w 73837"/>
                <a:gd name="connsiteY43" fmla="*/ 91669 h 97092"/>
                <a:gd name="connsiteX44" fmla="*/ 50292 w 73837"/>
                <a:gd name="connsiteY44" fmla="*/ 82525 h 97092"/>
                <a:gd name="connsiteX45" fmla="*/ 30175 w 73837"/>
                <a:gd name="connsiteY45" fmla="*/ 82753 h 97092"/>
                <a:gd name="connsiteX46" fmla="*/ 28346 w 73837"/>
                <a:gd name="connsiteY46" fmla="*/ 82753 h 97092"/>
                <a:gd name="connsiteX47" fmla="*/ 27889 w 73837"/>
                <a:gd name="connsiteY47" fmla="*/ 82753 h 97092"/>
                <a:gd name="connsiteX48" fmla="*/ 26289 w 73837"/>
                <a:gd name="connsiteY48" fmla="*/ 82753 h 97092"/>
                <a:gd name="connsiteX49" fmla="*/ 26289 w 73837"/>
                <a:gd name="connsiteY49" fmla="*/ 82753 h 97092"/>
                <a:gd name="connsiteX50" fmla="*/ 24689 w 73837"/>
                <a:gd name="connsiteY50" fmla="*/ 82525 h 97092"/>
                <a:gd name="connsiteX51" fmla="*/ 24460 w 73837"/>
                <a:gd name="connsiteY51" fmla="*/ 82525 h 97092"/>
                <a:gd name="connsiteX52" fmla="*/ 23089 w 73837"/>
                <a:gd name="connsiteY52" fmla="*/ 82067 h 97092"/>
                <a:gd name="connsiteX53" fmla="*/ 23089 w 73837"/>
                <a:gd name="connsiteY53" fmla="*/ 82067 h 97092"/>
                <a:gd name="connsiteX54" fmla="*/ 21717 w 73837"/>
                <a:gd name="connsiteY54" fmla="*/ 81610 h 97092"/>
                <a:gd name="connsiteX55" fmla="*/ 21717 w 73837"/>
                <a:gd name="connsiteY55" fmla="*/ 81610 h 97092"/>
                <a:gd name="connsiteX56" fmla="*/ 20345 w 73837"/>
                <a:gd name="connsiteY56" fmla="*/ 80924 h 97092"/>
                <a:gd name="connsiteX57" fmla="*/ 20345 w 73837"/>
                <a:gd name="connsiteY57" fmla="*/ 80924 h 97092"/>
                <a:gd name="connsiteX58" fmla="*/ 17145 w 73837"/>
                <a:gd name="connsiteY58" fmla="*/ 58064 h 97092"/>
                <a:gd name="connsiteX59" fmla="*/ 38633 w 73837"/>
                <a:gd name="connsiteY59" fmla="*/ 51892 h 97092"/>
                <a:gd name="connsiteX60" fmla="*/ 45034 w 73837"/>
                <a:gd name="connsiteY60" fmla="*/ 52349 h 97092"/>
                <a:gd name="connsiteX61" fmla="*/ 49606 w 73837"/>
                <a:gd name="connsiteY61" fmla="*/ 52807 h 97092"/>
                <a:gd name="connsiteX62" fmla="*/ 50978 w 73837"/>
                <a:gd name="connsiteY62" fmla="*/ 52807 h 97092"/>
                <a:gd name="connsiteX63" fmla="*/ 51206 w 73837"/>
                <a:gd name="connsiteY63" fmla="*/ 52807 h 97092"/>
                <a:gd name="connsiteX64" fmla="*/ 51664 w 73837"/>
                <a:gd name="connsiteY64" fmla="*/ 52807 h 97092"/>
                <a:gd name="connsiteX65" fmla="*/ 52578 w 73837"/>
                <a:gd name="connsiteY65" fmla="*/ 52807 h 97092"/>
                <a:gd name="connsiteX66" fmla="*/ 52807 w 73837"/>
                <a:gd name="connsiteY66" fmla="*/ 52807 h 97092"/>
                <a:gd name="connsiteX67" fmla="*/ 53492 w 73837"/>
                <a:gd name="connsiteY67" fmla="*/ 52807 h 97092"/>
                <a:gd name="connsiteX68" fmla="*/ 53721 w 73837"/>
                <a:gd name="connsiteY68" fmla="*/ 52807 h 97092"/>
                <a:gd name="connsiteX69" fmla="*/ 54407 w 73837"/>
                <a:gd name="connsiteY69" fmla="*/ 52807 h 97092"/>
                <a:gd name="connsiteX70" fmla="*/ 54635 w 73837"/>
                <a:gd name="connsiteY70" fmla="*/ 52807 h 97092"/>
                <a:gd name="connsiteX71" fmla="*/ 55321 w 73837"/>
                <a:gd name="connsiteY71" fmla="*/ 53035 h 97092"/>
                <a:gd name="connsiteX72" fmla="*/ 55550 w 73837"/>
                <a:gd name="connsiteY72" fmla="*/ 53035 h 97092"/>
                <a:gd name="connsiteX73" fmla="*/ 56236 w 73837"/>
                <a:gd name="connsiteY73" fmla="*/ 53264 h 97092"/>
                <a:gd name="connsiteX74" fmla="*/ 56464 w 73837"/>
                <a:gd name="connsiteY74" fmla="*/ 53264 h 97092"/>
                <a:gd name="connsiteX75" fmla="*/ 57150 w 73837"/>
                <a:gd name="connsiteY75" fmla="*/ 53492 h 97092"/>
                <a:gd name="connsiteX76" fmla="*/ 57379 w 73837"/>
                <a:gd name="connsiteY76" fmla="*/ 53492 h 97092"/>
                <a:gd name="connsiteX77" fmla="*/ 58064 w 73837"/>
                <a:gd name="connsiteY77" fmla="*/ 53950 h 97092"/>
                <a:gd name="connsiteX78" fmla="*/ 58293 w 73837"/>
                <a:gd name="connsiteY78" fmla="*/ 53950 h 97092"/>
                <a:gd name="connsiteX79" fmla="*/ 58750 w 73837"/>
                <a:gd name="connsiteY79" fmla="*/ 54407 h 97092"/>
                <a:gd name="connsiteX80" fmla="*/ 58750 w 73837"/>
                <a:gd name="connsiteY80" fmla="*/ 54407 h 97092"/>
                <a:gd name="connsiteX81" fmla="*/ 59207 w 73837"/>
                <a:gd name="connsiteY81" fmla="*/ 55093 h 97092"/>
                <a:gd name="connsiteX82" fmla="*/ 59207 w 73837"/>
                <a:gd name="connsiteY82" fmla="*/ 55321 h 97092"/>
                <a:gd name="connsiteX83" fmla="*/ 59665 w 73837"/>
                <a:gd name="connsiteY83" fmla="*/ 56007 h 97092"/>
                <a:gd name="connsiteX84" fmla="*/ 59665 w 73837"/>
                <a:gd name="connsiteY84" fmla="*/ 56236 h 97092"/>
                <a:gd name="connsiteX85" fmla="*/ 59893 w 73837"/>
                <a:gd name="connsiteY85" fmla="*/ 57150 h 97092"/>
                <a:gd name="connsiteX86" fmla="*/ 59893 w 73837"/>
                <a:gd name="connsiteY86" fmla="*/ 57379 h 97092"/>
                <a:gd name="connsiteX87" fmla="*/ 60122 w 73837"/>
                <a:gd name="connsiteY87" fmla="*/ 58522 h 97092"/>
                <a:gd name="connsiteX88" fmla="*/ 60122 w 73837"/>
                <a:gd name="connsiteY88" fmla="*/ 58522 h 97092"/>
                <a:gd name="connsiteX89" fmla="*/ 60350 w 73837"/>
                <a:gd name="connsiteY89" fmla="*/ 59893 h 97092"/>
                <a:gd name="connsiteX90" fmla="*/ 60350 w 73837"/>
                <a:gd name="connsiteY90" fmla="*/ 60122 h 97092"/>
                <a:gd name="connsiteX91" fmla="*/ 60350 w 73837"/>
                <a:gd name="connsiteY91" fmla="*/ 61722 h 97092"/>
                <a:gd name="connsiteX92" fmla="*/ 50292 w 73837"/>
                <a:gd name="connsiteY92" fmla="*/ 82525 h 97092"/>
                <a:gd name="connsiteX93" fmla="*/ 19660 w 73837"/>
                <a:gd name="connsiteY93" fmla="*/ 12573 h 97092"/>
                <a:gd name="connsiteX94" fmla="*/ 56921 w 73837"/>
                <a:gd name="connsiteY94" fmla="*/ 13945 h 97092"/>
                <a:gd name="connsiteX95" fmla="*/ 60808 w 73837"/>
                <a:gd name="connsiteY95" fmla="*/ 32690 h 97092"/>
                <a:gd name="connsiteX96" fmla="*/ 49835 w 73837"/>
                <a:gd name="connsiteY96" fmla="*/ 40919 h 97092"/>
                <a:gd name="connsiteX97" fmla="*/ 39091 w 73837"/>
                <a:gd name="connsiteY97" fmla="*/ 40919 h 97092"/>
                <a:gd name="connsiteX98" fmla="*/ 39091 w 73837"/>
                <a:gd name="connsiteY98" fmla="*/ 41148 h 97092"/>
                <a:gd name="connsiteX99" fmla="*/ 26060 w 73837"/>
                <a:gd name="connsiteY99" fmla="*/ 40462 h 97092"/>
                <a:gd name="connsiteX100" fmla="*/ 13945 w 73837"/>
                <a:gd name="connsiteY100" fmla="*/ 30861 h 97092"/>
                <a:gd name="connsiteX101" fmla="*/ 19660 w 73837"/>
                <a:gd name="connsiteY101" fmla="*/ 12573 h 97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73837" h="97092">
                  <a:moveTo>
                    <a:pt x="6858" y="91669"/>
                  </a:moveTo>
                  <a:cubicBezTo>
                    <a:pt x="7544" y="92354"/>
                    <a:pt x="8230" y="93040"/>
                    <a:pt x="9144" y="93497"/>
                  </a:cubicBezTo>
                  <a:cubicBezTo>
                    <a:pt x="9144" y="93497"/>
                    <a:pt x="9144" y="93497"/>
                    <a:pt x="9144" y="93497"/>
                  </a:cubicBezTo>
                  <a:cubicBezTo>
                    <a:pt x="9373" y="93726"/>
                    <a:pt x="9601" y="93726"/>
                    <a:pt x="9830" y="93955"/>
                  </a:cubicBezTo>
                  <a:cubicBezTo>
                    <a:pt x="9830" y="93955"/>
                    <a:pt x="10058" y="93955"/>
                    <a:pt x="10058" y="94183"/>
                  </a:cubicBezTo>
                  <a:cubicBezTo>
                    <a:pt x="10287" y="94412"/>
                    <a:pt x="10516" y="94412"/>
                    <a:pt x="10744" y="94412"/>
                  </a:cubicBezTo>
                  <a:cubicBezTo>
                    <a:pt x="10973" y="94412"/>
                    <a:pt x="10973" y="94412"/>
                    <a:pt x="11201" y="94640"/>
                  </a:cubicBezTo>
                  <a:cubicBezTo>
                    <a:pt x="11659" y="94869"/>
                    <a:pt x="12116" y="94869"/>
                    <a:pt x="12344" y="95098"/>
                  </a:cubicBezTo>
                  <a:cubicBezTo>
                    <a:pt x="12573" y="95098"/>
                    <a:pt x="12802" y="95326"/>
                    <a:pt x="13030" y="95326"/>
                  </a:cubicBezTo>
                  <a:cubicBezTo>
                    <a:pt x="13259" y="95326"/>
                    <a:pt x="13487" y="95326"/>
                    <a:pt x="13716" y="95555"/>
                  </a:cubicBezTo>
                  <a:cubicBezTo>
                    <a:pt x="13945" y="95555"/>
                    <a:pt x="14173" y="95783"/>
                    <a:pt x="14630" y="95783"/>
                  </a:cubicBezTo>
                  <a:cubicBezTo>
                    <a:pt x="14859" y="95783"/>
                    <a:pt x="15088" y="95783"/>
                    <a:pt x="15316" y="96012"/>
                  </a:cubicBezTo>
                  <a:cubicBezTo>
                    <a:pt x="15545" y="96012"/>
                    <a:pt x="16002" y="96012"/>
                    <a:pt x="16231" y="96241"/>
                  </a:cubicBezTo>
                  <a:cubicBezTo>
                    <a:pt x="16459" y="96241"/>
                    <a:pt x="16688" y="96241"/>
                    <a:pt x="16688" y="96241"/>
                  </a:cubicBezTo>
                  <a:cubicBezTo>
                    <a:pt x="17145" y="96241"/>
                    <a:pt x="17831" y="96469"/>
                    <a:pt x="18288" y="96469"/>
                  </a:cubicBezTo>
                  <a:cubicBezTo>
                    <a:pt x="33147" y="98069"/>
                    <a:pt x="49606" y="96241"/>
                    <a:pt x="64008" y="94869"/>
                  </a:cubicBezTo>
                  <a:cubicBezTo>
                    <a:pt x="72923" y="93955"/>
                    <a:pt x="72238" y="50521"/>
                    <a:pt x="73152" y="39776"/>
                  </a:cubicBezTo>
                  <a:cubicBezTo>
                    <a:pt x="73152" y="38862"/>
                    <a:pt x="73381" y="37948"/>
                    <a:pt x="73381" y="37033"/>
                  </a:cubicBezTo>
                  <a:cubicBezTo>
                    <a:pt x="73381" y="36805"/>
                    <a:pt x="73381" y="36576"/>
                    <a:pt x="73381" y="36119"/>
                  </a:cubicBezTo>
                  <a:cubicBezTo>
                    <a:pt x="73381" y="35433"/>
                    <a:pt x="73609" y="34747"/>
                    <a:pt x="73609" y="34061"/>
                  </a:cubicBezTo>
                  <a:cubicBezTo>
                    <a:pt x="73609" y="33833"/>
                    <a:pt x="73609" y="33604"/>
                    <a:pt x="73609" y="33376"/>
                  </a:cubicBezTo>
                  <a:cubicBezTo>
                    <a:pt x="73609" y="32690"/>
                    <a:pt x="73838" y="31775"/>
                    <a:pt x="73838" y="31090"/>
                  </a:cubicBezTo>
                  <a:cubicBezTo>
                    <a:pt x="73838" y="30861"/>
                    <a:pt x="73838" y="30404"/>
                    <a:pt x="73838" y="30175"/>
                  </a:cubicBezTo>
                  <a:cubicBezTo>
                    <a:pt x="73838" y="29718"/>
                    <a:pt x="73838" y="29261"/>
                    <a:pt x="73838" y="28804"/>
                  </a:cubicBezTo>
                  <a:cubicBezTo>
                    <a:pt x="73838" y="28346"/>
                    <a:pt x="73838" y="27889"/>
                    <a:pt x="73838" y="27661"/>
                  </a:cubicBezTo>
                  <a:cubicBezTo>
                    <a:pt x="73838" y="27203"/>
                    <a:pt x="73838" y="26518"/>
                    <a:pt x="73838" y="26060"/>
                  </a:cubicBezTo>
                  <a:cubicBezTo>
                    <a:pt x="73838" y="25603"/>
                    <a:pt x="73838" y="25375"/>
                    <a:pt x="73838" y="25146"/>
                  </a:cubicBezTo>
                  <a:cubicBezTo>
                    <a:pt x="73838" y="24917"/>
                    <a:pt x="73838" y="24460"/>
                    <a:pt x="73838" y="24232"/>
                  </a:cubicBezTo>
                  <a:cubicBezTo>
                    <a:pt x="73838" y="23774"/>
                    <a:pt x="73838" y="23317"/>
                    <a:pt x="73838" y="22631"/>
                  </a:cubicBezTo>
                  <a:cubicBezTo>
                    <a:pt x="73838" y="22174"/>
                    <a:pt x="73838" y="21946"/>
                    <a:pt x="73838" y="21488"/>
                  </a:cubicBezTo>
                  <a:cubicBezTo>
                    <a:pt x="73838" y="21260"/>
                    <a:pt x="73838" y="20803"/>
                    <a:pt x="73838" y="20574"/>
                  </a:cubicBezTo>
                  <a:cubicBezTo>
                    <a:pt x="73838" y="20345"/>
                    <a:pt x="73838" y="20117"/>
                    <a:pt x="73838" y="19888"/>
                  </a:cubicBezTo>
                  <a:cubicBezTo>
                    <a:pt x="73838" y="19431"/>
                    <a:pt x="73838" y="18745"/>
                    <a:pt x="73838" y="18288"/>
                  </a:cubicBezTo>
                  <a:cubicBezTo>
                    <a:pt x="73838" y="18059"/>
                    <a:pt x="73838" y="17831"/>
                    <a:pt x="73838" y="17602"/>
                  </a:cubicBezTo>
                  <a:cubicBezTo>
                    <a:pt x="73838" y="17374"/>
                    <a:pt x="73838" y="16916"/>
                    <a:pt x="73838" y="16688"/>
                  </a:cubicBezTo>
                  <a:cubicBezTo>
                    <a:pt x="73838" y="16459"/>
                    <a:pt x="73838" y="16231"/>
                    <a:pt x="73838" y="16002"/>
                  </a:cubicBezTo>
                  <a:cubicBezTo>
                    <a:pt x="73838" y="15545"/>
                    <a:pt x="73609" y="15088"/>
                    <a:pt x="73609" y="14630"/>
                  </a:cubicBezTo>
                  <a:cubicBezTo>
                    <a:pt x="71552" y="2972"/>
                    <a:pt x="62179" y="1372"/>
                    <a:pt x="35204" y="0"/>
                  </a:cubicBezTo>
                  <a:cubicBezTo>
                    <a:pt x="32690" y="229"/>
                    <a:pt x="27661" y="914"/>
                    <a:pt x="22631" y="1600"/>
                  </a:cubicBezTo>
                  <a:cubicBezTo>
                    <a:pt x="0" y="4115"/>
                    <a:pt x="457" y="10058"/>
                    <a:pt x="0" y="14859"/>
                  </a:cubicBezTo>
                  <a:cubicBezTo>
                    <a:pt x="2286" y="32233"/>
                    <a:pt x="3658" y="63094"/>
                    <a:pt x="2743" y="80467"/>
                  </a:cubicBezTo>
                  <a:cubicBezTo>
                    <a:pt x="2515" y="82982"/>
                    <a:pt x="2743" y="85268"/>
                    <a:pt x="3200" y="87097"/>
                  </a:cubicBezTo>
                  <a:cubicBezTo>
                    <a:pt x="4801" y="88697"/>
                    <a:pt x="5715" y="90297"/>
                    <a:pt x="6858" y="91669"/>
                  </a:cubicBezTo>
                  <a:cubicBezTo>
                    <a:pt x="6858" y="91669"/>
                    <a:pt x="6858" y="91669"/>
                    <a:pt x="6858" y="91669"/>
                  </a:cubicBezTo>
                  <a:close/>
                  <a:moveTo>
                    <a:pt x="50292" y="82525"/>
                  </a:moveTo>
                  <a:cubicBezTo>
                    <a:pt x="46634" y="83210"/>
                    <a:pt x="33833" y="82525"/>
                    <a:pt x="30175" y="82753"/>
                  </a:cubicBezTo>
                  <a:cubicBezTo>
                    <a:pt x="29489" y="82753"/>
                    <a:pt x="29032" y="82753"/>
                    <a:pt x="28346" y="82753"/>
                  </a:cubicBezTo>
                  <a:cubicBezTo>
                    <a:pt x="28118" y="82753"/>
                    <a:pt x="28118" y="82753"/>
                    <a:pt x="27889" y="82753"/>
                  </a:cubicBezTo>
                  <a:cubicBezTo>
                    <a:pt x="27203" y="82753"/>
                    <a:pt x="26746" y="82753"/>
                    <a:pt x="26289" y="82753"/>
                  </a:cubicBezTo>
                  <a:cubicBezTo>
                    <a:pt x="26289" y="82753"/>
                    <a:pt x="26289" y="82753"/>
                    <a:pt x="26289" y="82753"/>
                  </a:cubicBezTo>
                  <a:cubicBezTo>
                    <a:pt x="25832" y="82753"/>
                    <a:pt x="25375" y="82525"/>
                    <a:pt x="24689" y="82525"/>
                  </a:cubicBezTo>
                  <a:cubicBezTo>
                    <a:pt x="24689" y="82525"/>
                    <a:pt x="24460" y="82525"/>
                    <a:pt x="24460" y="82525"/>
                  </a:cubicBezTo>
                  <a:cubicBezTo>
                    <a:pt x="24003" y="82525"/>
                    <a:pt x="23546" y="82296"/>
                    <a:pt x="23089" y="82067"/>
                  </a:cubicBezTo>
                  <a:cubicBezTo>
                    <a:pt x="23089" y="82067"/>
                    <a:pt x="23089" y="82067"/>
                    <a:pt x="23089" y="82067"/>
                  </a:cubicBezTo>
                  <a:cubicBezTo>
                    <a:pt x="22631" y="81839"/>
                    <a:pt x="22174" y="81610"/>
                    <a:pt x="21717" y="81610"/>
                  </a:cubicBezTo>
                  <a:cubicBezTo>
                    <a:pt x="21717" y="81610"/>
                    <a:pt x="21717" y="81610"/>
                    <a:pt x="21717" y="81610"/>
                  </a:cubicBezTo>
                  <a:cubicBezTo>
                    <a:pt x="21260" y="81382"/>
                    <a:pt x="20803" y="81153"/>
                    <a:pt x="20345" y="80924"/>
                  </a:cubicBezTo>
                  <a:cubicBezTo>
                    <a:pt x="20345" y="80924"/>
                    <a:pt x="20345" y="80924"/>
                    <a:pt x="20345" y="80924"/>
                  </a:cubicBezTo>
                  <a:cubicBezTo>
                    <a:pt x="14173" y="76810"/>
                    <a:pt x="13259" y="67666"/>
                    <a:pt x="17145" y="58064"/>
                  </a:cubicBezTo>
                  <a:cubicBezTo>
                    <a:pt x="19202" y="53035"/>
                    <a:pt x="23546" y="51664"/>
                    <a:pt x="38633" y="51892"/>
                  </a:cubicBezTo>
                  <a:cubicBezTo>
                    <a:pt x="40919" y="51892"/>
                    <a:pt x="43205" y="51664"/>
                    <a:pt x="45034" y="52349"/>
                  </a:cubicBezTo>
                  <a:cubicBezTo>
                    <a:pt x="46406" y="52807"/>
                    <a:pt x="48006" y="52807"/>
                    <a:pt x="49606" y="52807"/>
                  </a:cubicBezTo>
                  <a:cubicBezTo>
                    <a:pt x="50063" y="52807"/>
                    <a:pt x="50521" y="52807"/>
                    <a:pt x="50978" y="52807"/>
                  </a:cubicBezTo>
                  <a:cubicBezTo>
                    <a:pt x="50978" y="52807"/>
                    <a:pt x="51206" y="52807"/>
                    <a:pt x="51206" y="52807"/>
                  </a:cubicBezTo>
                  <a:cubicBezTo>
                    <a:pt x="51435" y="52807"/>
                    <a:pt x="51435" y="52807"/>
                    <a:pt x="51664" y="52807"/>
                  </a:cubicBezTo>
                  <a:cubicBezTo>
                    <a:pt x="51892" y="52807"/>
                    <a:pt x="52121" y="52807"/>
                    <a:pt x="52578" y="52807"/>
                  </a:cubicBezTo>
                  <a:cubicBezTo>
                    <a:pt x="52578" y="52807"/>
                    <a:pt x="52807" y="52807"/>
                    <a:pt x="52807" y="52807"/>
                  </a:cubicBezTo>
                  <a:cubicBezTo>
                    <a:pt x="53035" y="52807"/>
                    <a:pt x="53264" y="52807"/>
                    <a:pt x="53492" y="52807"/>
                  </a:cubicBezTo>
                  <a:cubicBezTo>
                    <a:pt x="53492" y="52807"/>
                    <a:pt x="53721" y="52807"/>
                    <a:pt x="53721" y="52807"/>
                  </a:cubicBezTo>
                  <a:cubicBezTo>
                    <a:pt x="53950" y="52807"/>
                    <a:pt x="54178" y="52807"/>
                    <a:pt x="54407" y="52807"/>
                  </a:cubicBezTo>
                  <a:cubicBezTo>
                    <a:pt x="54407" y="52807"/>
                    <a:pt x="54407" y="52807"/>
                    <a:pt x="54635" y="52807"/>
                  </a:cubicBezTo>
                  <a:cubicBezTo>
                    <a:pt x="54864" y="52807"/>
                    <a:pt x="55093" y="52807"/>
                    <a:pt x="55321" y="53035"/>
                  </a:cubicBezTo>
                  <a:cubicBezTo>
                    <a:pt x="55321" y="53035"/>
                    <a:pt x="55550" y="53035"/>
                    <a:pt x="55550" y="53035"/>
                  </a:cubicBezTo>
                  <a:cubicBezTo>
                    <a:pt x="55778" y="53035"/>
                    <a:pt x="56007" y="53264"/>
                    <a:pt x="56236" y="53264"/>
                  </a:cubicBezTo>
                  <a:cubicBezTo>
                    <a:pt x="56236" y="53264"/>
                    <a:pt x="56236" y="53264"/>
                    <a:pt x="56464" y="53264"/>
                  </a:cubicBezTo>
                  <a:cubicBezTo>
                    <a:pt x="56693" y="53264"/>
                    <a:pt x="56921" y="53492"/>
                    <a:pt x="57150" y="53492"/>
                  </a:cubicBezTo>
                  <a:cubicBezTo>
                    <a:pt x="57150" y="53492"/>
                    <a:pt x="57150" y="53492"/>
                    <a:pt x="57379" y="53492"/>
                  </a:cubicBezTo>
                  <a:cubicBezTo>
                    <a:pt x="57607" y="53721"/>
                    <a:pt x="57836" y="53721"/>
                    <a:pt x="58064" y="53950"/>
                  </a:cubicBezTo>
                  <a:cubicBezTo>
                    <a:pt x="58064" y="53950"/>
                    <a:pt x="58064" y="53950"/>
                    <a:pt x="58293" y="53950"/>
                  </a:cubicBezTo>
                  <a:cubicBezTo>
                    <a:pt x="58522" y="54178"/>
                    <a:pt x="58750" y="54178"/>
                    <a:pt x="58750" y="54407"/>
                  </a:cubicBezTo>
                  <a:cubicBezTo>
                    <a:pt x="58750" y="54407"/>
                    <a:pt x="58750" y="54407"/>
                    <a:pt x="58750" y="54407"/>
                  </a:cubicBezTo>
                  <a:cubicBezTo>
                    <a:pt x="58979" y="54635"/>
                    <a:pt x="59207" y="54864"/>
                    <a:pt x="59207" y="55093"/>
                  </a:cubicBezTo>
                  <a:cubicBezTo>
                    <a:pt x="59207" y="55093"/>
                    <a:pt x="59207" y="55093"/>
                    <a:pt x="59207" y="55321"/>
                  </a:cubicBezTo>
                  <a:cubicBezTo>
                    <a:pt x="59436" y="55550"/>
                    <a:pt x="59436" y="55778"/>
                    <a:pt x="59665" y="56007"/>
                  </a:cubicBezTo>
                  <a:cubicBezTo>
                    <a:pt x="59665" y="56007"/>
                    <a:pt x="59665" y="56007"/>
                    <a:pt x="59665" y="56236"/>
                  </a:cubicBezTo>
                  <a:cubicBezTo>
                    <a:pt x="59893" y="56464"/>
                    <a:pt x="59893" y="56921"/>
                    <a:pt x="59893" y="57150"/>
                  </a:cubicBezTo>
                  <a:cubicBezTo>
                    <a:pt x="59893" y="57150"/>
                    <a:pt x="59893" y="57379"/>
                    <a:pt x="59893" y="57379"/>
                  </a:cubicBezTo>
                  <a:cubicBezTo>
                    <a:pt x="59893" y="57607"/>
                    <a:pt x="60122" y="58064"/>
                    <a:pt x="60122" y="58522"/>
                  </a:cubicBezTo>
                  <a:cubicBezTo>
                    <a:pt x="60122" y="58522"/>
                    <a:pt x="60122" y="58522"/>
                    <a:pt x="60122" y="58522"/>
                  </a:cubicBezTo>
                  <a:cubicBezTo>
                    <a:pt x="60122" y="58979"/>
                    <a:pt x="60122" y="59436"/>
                    <a:pt x="60350" y="59893"/>
                  </a:cubicBezTo>
                  <a:cubicBezTo>
                    <a:pt x="60350" y="59893"/>
                    <a:pt x="60350" y="60122"/>
                    <a:pt x="60350" y="60122"/>
                  </a:cubicBezTo>
                  <a:cubicBezTo>
                    <a:pt x="60350" y="60579"/>
                    <a:pt x="60350" y="61036"/>
                    <a:pt x="60350" y="61722"/>
                  </a:cubicBezTo>
                  <a:cubicBezTo>
                    <a:pt x="59893" y="75209"/>
                    <a:pt x="61722" y="80239"/>
                    <a:pt x="50292" y="82525"/>
                  </a:cubicBezTo>
                  <a:close/>
                  <a:moveTo>
                    <a:pt x="19660" y="12573"/>
                  </a:moveTo>
                  <a:cubicBezTo>
                    <a:pt x="31318" y="7087"/>
                    <a:pt x="46406" y="8687"/>
                    <a:pt x="56921" y="13945"/>
                  </a:cubicBezTo>
                  <a:cubicBezTo>
                    <a:pt x="64008" y="17602"/>
                    <a:pt x="61265" y="26289"/>
                    <a:pt x="60808" y="32690"/>
                  </a:cubicBezTo>
                  <a:cubicBezTo>
                    <a:pt x="60350" y="39319"/>
                    <a:pt x="54864" y="40234"/>
                    <a:pt x="49835" y="40919"/>
                  </a:cubicBezTo>
                  <a:cubicBezTo>
                    <a:pt x="46177" y="41377"/>
                    <a:pt x="42520" y="40919"/>
                    <a:pt x="39091" y="40919"/>
                  </a:cubicBezTo>
                  <a:cubicBezTo>
                    <a:pt x="39091" y="40919"/>
                    <a:pt x="39091" y="41148"/>
                    <a:pt x="39091" y="41148"/>
                  </a:cubicBezTo>
                  <a:cubicBezTo>
                    <a:pt x="34747" y="40919"/>
                    <a:pt x="30404" y="40919"/>
                    <a:pt x="26060" y="40462"/>
                  </a:cubicBezTo>
                  <a:cubicBezTo>
                    <a:pt x="20117" y="39776"/>
                    <a:pt x="14173" y="38405"/>
                    <a:pt x="13945" y="30861"/>
                  </a:cubicBezTo>
                  <a:cubicBezTo>
                    <a:pt x="13487" y="23546"/>
                    <a:pt x="11430" y="16231"/>
                    <a:pt x="19660" y="12573"/>
                  </a:cubicBezTo>
                  <a:close/>
                </a:path>
              </a:pathLst>
            </a:custGeom>
            <a:solidFill>
              <a:srgbClr val="000000"/>
            </a:solidFill>
            <a:ln w="2286" cap="flat">
              <a:noFill/>
              <a:prstDash val="solid"/>
              <a:miter/>
            </a:ln>
          </p:spPr>
          <p:txBody>
            <a:bodyPr rtlCol="0" anchor="ctr"/>
            <a:lstStyle/>
            <a:p>
              <a:endParaRPr lang="en-US"/>
            </a:p>
          </p:txBody>
        </p:sp>
        <p:sp>
          <p:nvSpPr>
            <p:cNvPr id="190" name="Freeform 1752">
              <a:extLst>
                <a:ext uri="{FF2B5EF4-FFF2-40B4-BE49-F238E27FC236}">
                  <a16:creationId xmlns:a16="http://schemas.microsoft.com/office/drawing/2014/main" id="{47FAF543-92CF-A447-519E-FECA0BF71498}"/>
                </a:ext>
              </a:extLst>
            </p:cNvPr>
            <p:cNvSpPr/>
            <p:nvPr/>
          </p:nvSpPr>
          <p:spPr>
            <a:xfrm>
              <a:off x="4166505" y="1813941"/>
              <a:ext cx="62215" cy="96590"/>
            </a:xfrm>
            <a:custGeom>
              <a:avLst/>
              <a:gdLst>
                <a:gd name="connsiteX0" fmla="*/ 34072 w 62215"/>
                <a:gd name="connsiteY0" fmla="*/ 85268 h 96590"/>
                <a:gd name="connsiteX1" fmla="*/ 8011 w 62215"/>
                <a:gd name="connsiteY1" fmla="*/ 84125 h 96590"/>
                <a:gd name="connsiteX2" fmla="*/ 10 w 62215"/>
                <a:gd name="connsiteY2" fmla="*/ 89154 h 96590"/>
                <a:gd name="connsiteX3" fmla="*/ 7097 w 62215"/>
                <a:gd name="connsiteY3" fmla="*/ 96012 h 96590"/>
                <a:gd name="connsiteX4" fmla="*/ 43901 w 62215"/>
                <a:gd name="connsiteY4" fmla="*/ 95098 h 96590"/>
                <a:gd name="connsiteX5" fmla="*/ 62189 w 62215"/>
                <a:gd name="connsiteY5" fmla="*/ 72466 h 96590"/>
                <a:gd name="connsiteX6" fmla="*/ 61046 w 62215"/>
                <a:gd name="connsiteY6" fmla="*/ 23774 h 96590"/>
                <a:gd name="connsiteX7" fmla="*/ 13040 w 62215"/>
                <a:gd name="connsiteY7" fmla="*/ 229 h 96590"/>
                <a:gd name="connsiteX8" fmla="*/ 10754 w 62215"/>
                <a:gd name="connsiteY8" fmla="*/ 0 h 96590"/>
                <a:gd name="connsiteX9" fmla="*/ 696 w 62215"/>
                <a:gd name="connsiteY9" fmla="*/ 6172 h 96590"/>
                <a:gd name="connsiteX10" fmla="*/ 9611 w 62215"/>
                <a:gd name="connsiteY10" fmla="*/ 13945 h 96590"/>
                <a:gd name="connsiteX11" fmla="*/ 37501 w 62215"/>
                <a:gd name="connsiteY11" fmla="*/ 16916 h 96590"/>
                <a:gd name="connsiteX12" fmla="*/ 47330 w 62215"/>
                <a:gd name="connsiteY12" fmla="*/ 33376 h 96590"/>
                <a:gd name="connsiteX13" fmla="*/ 35215 w 62215"/>
                <a:gd name="connsiteY13" fmla="*/ 42748 h 96590"/>
                <a:gd name="connsiteX14" fmla="*/ 9154 w 62215"/>
                <a:gd name="connsiteY14" fmla="*/ 43434 h 96590"/>
                <a:gd name="connsiteX15" fmla="*/ 2753 w 62215"/>
                <a:gd name="connsiteY15" fmla="*/ 50521 h 96590"/>
                <a:gd name="connsiteX16" fmla="*/ 9154 w 62215"/>
                <a:gd name="connsiteY16" fmla="*/ 55550 h 96590"/>
                <a:gd name="connsiteX17" fmla="*/ 37501 w 62215"/>
                <a:gd name="connsiteY17" fmla="*/ 57150 h 96590"/>
                <a:gd name="connsiteX18" fmla="*/ 48473 w 62215"/>
                <a:gd name="connsiteY18" fmla="*/ 69494 h 96590"/>
                <a:gd name="connsiteX19" fmla="*/ 34072 w 62215"/>
                <a:gd name="connsiteY19" fmla="*/ 85268 h 96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2215" h="96590">
                  <a:moveTo>
                    <a:pt x="34072" y="85268"/>
                  </a:moveTo>
                  <a:cubicBezTo>
                    <a:pt x="25385" y="85725"/>
                    <a:pt x="16698" y="84582"/>
                    <a:pt x="8011" y="84125"/>
                  </a:cubicBezTo>
                  <a:cubicBezTo>
                    <a:pt x="4354" y="83896"/>
                    <a:pt x="239" y="84811"/>
                    <a:pt x="10" y="89154"/>
                  </a:cubicBezTo>
                  <a:cubicBezTo>
                    <a:pt x="-218" y="93269"/>
                    <a:pt x="3439" y="96012"/>
                    <a:pt x="7097" y="96012"/>
                  </a:cubicBezTo>
                  <a:cubicBezTo>
                    <a:pt x="19441" y="96241"/>
                    <a:pt x="31786" y="97612"/>
                    <a:pt x="43901" y="95098"/>
                  </a:cubicBezTo>
                  <a:cubicBezTo>
                    <a:pt x="61504" y="91440"/>
                    <a:pt x="62418" y="90297"/>
                    <a:pt x="62189" y="72466"/>
                  </a:cubicBezTo>
                  <a:cubicBezTo>
                    <a:pt x="62189" y="65837"/>
                    <a:pt x="60818" y="25832"/>
                    <a:pt x="61046" y="23774"/>
                  </a:cubicBezTo>
                  <a:cubicBezTo>
                    <a:pt x="62875" y="2057"/>
                    <a:pt x="58989" y="4572"/>
                    <a:pt x="13040" y="229"/>
                  </a:cubicBezTo>
                  <a:cubicBezTo>
                    <a:pt x="12355" y="229"/>
                    <a:pt x="11669" y="0"/>
                    <a:pt x="10754" y="0"/>
                  </a:cubicBezTo>
                  <a:cubicBezTo>
                    <a:pt x="6182" y="229"/>
                    <a:pt x="1153" y="1143"/>
                    <a:pt x="696" y="6172"/>
                  </a:cubicBezTo>
                  <a:cubicBezTo>
                    <a:pt x="239" y="11430"/>
                    <a:pt x="5497" y="13259"/>
                    <a:pt x="9611" y="13945"/>
                  </a:cubicBezTo>
                  <a:cubicBezTo>
                    <a:pt x="18984" y="15316"/>
                    <a:pt x="28357" y="15545"/>
                    <a:pt x="37501" y="16916"/>
                  </a:cubicBezTo>
                  <a:cubicBezTo>
                    <a:pt x="46645" y="18517"/>
                    <a:pt x="48245" y="25603"/>
                    <a:pt x="47330" y="33376"/>
                  </a:cubicBezTo>
                  <a:cubicBezTo>
                    <a:pt x="46645" y="40462"/>
                    <a:pt x="42073" y="42748"/>
                    <a:pt x="35215" y="42748"/>
                  </a:cubicBezTo>
                  <a:cubicBezTo>
                    <a:pt x="26528" y="42520"/>
                    <a:pt x="17841" y="42748"/>
                    <a:pt x="9154" y="43434"/>
                  </a:cubicBezTo>
                  <a:cubicBezTo>
                    <a:pt x="5497" y="43663"/>
                    <a:pt x="2296" y="46177"/>
                    <a:pt x="2753" y="50521"/>
                  </a:cubicBezTo>
                  <a:cubicBezTo>
                    <a:pt x="3211" y="53950"/>
                    <a:pt x="6182" y="55321"/>
                    <a:pt x="9154" y="55550"/>
                  </a:cubicBezTo>
                  <a:cubicBezTo>
                    <a:pt x="18527" y="56464"/>
                    <a:pt x="27899" y="57379"/>
                    <a:pt x="37501" y="57150"/>
                  </a:cubicBezTo>
                  <a:cubicBezTo>
                    <a:pt x="46645" y="57150"/>
                    <a:pt x="48702" y="61951"/>
                    <a:pt x="48473" y="69494"/>
                  </a:cubicBezTo>
                  <a:cubicBezTo>
                    <a:pt x="48473" y="79096"/>
                    <a:pt x="43444" y="84811"/>
                    <a:pt x="34072" y="85268"/>
                  </a:cubicBezTo>
                  <a:close/>
                </a:path>
              </a:pathLst>
            </a:custGeom>
            <a:solidFill>
              <a:srgbClr val="000000"/>
            </a:solidFill>
            <a:ln w="2286" cap="flat">
              <a:noFill/>
              <a:prstDash val="solid"/>
              <a:miter/>
            </a:ln>
          </p:spPr>
          <p:txBody>
            <a:bodyPr rtlCol="0" anchor="ctr"/>
            <a:lstStyle/>
            <a:p>
              <a:endParaRPr lang="en-US"/>
            </a:p>
          </p:txBody>
        </p:sp>
        <p:sp>
          <p:nvSpPr>
            <p:cNvPr id="191" name="Freeform 1753">
              <a:extLst>
                <a:ext uri="{FF2B5EF4-FFF2-40B4-BE49-F238E27FC236}">
                  <a16:creationId xmlns:a16="http://schemas.microsoft.com/office/drawing/2014/main" id="{7AF1CD7A-1A54-B5E4-2A3F-0ACA681731F0}"/>
                </a:ext>
              </a:extLst>
            </p:cNvPr>
            <p:cNvSpPr/>
            <p:nvPr/>
          </p:nvSpPr>
          <p:spPr>
            <a:xfrm>
              <a:off x="4275296" y="1812798"/>
              <a:ext cx="15292" cy="97623"/>
            </a:xfrm>
            <a:custGeom>
              <a:avLst/>
              <a:gdLst>
                <a:gd name="connsiteX0" fmla="*/ 33 w 15292"/>
                <a:gd name="connsiteY0" fmla="*/ 89611 h 97623"/>
                <a:gd name="connsiteX1" fmla="*/ 8263 w 15292"/>
                <a:gd name="connsiteY1" fmla="*/ 97612 h 97623"/>
                <a:gd name="connsiteX2" fmla="*/ 13292 w 15292"/>
                <a:gd name="connsiteY2" fmla="*/ 90983 h 97623"/>
                <a:gd name="connsiteX3" fmla="*/ 15121 w 15292"/>
                <a:gd name="connsiteY3" fmla="*/ 84811 h 97623"/>
                <a:gd name="connsiteX4" fmla="*/ 15121 w 15292"/>
                <a:gd name="connsiteY4" fmla="*/ 8458 h 97623"/>
                <a:gd name="connsiteX5" fmla="*/ 6891 w 15292"/>
                <a:gd name="connsiteY5" fmla="*/ 0 h 97623"/>
                <a:gd name="connsiteX6" fmla="*/ 33 w 15292"/>
                <a:gd name="connsiteY6" fmla="*/ 8915 h 97623"/>
                <a:gd name="connsiteX7" fmla="*/ 33 w 15292"/>
                <a:gd name="connsiteY7" fmla="*/ 89611 h 976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292" h="97623">
                  <a:moveTo>
                    <a:pt x="33" y="89611"/>
                  </a:moveTo>
                  <a:cubicBezTo>
                    <a:pt x="-424" y="93497"/>
                    <a:pt x="3919" y="97155"/>
                    <a:pt x="8263" y="97612"/>
                  </a:cubicBezTo>
                  <a:cubicBezTo>
                    <a:pt x="12378" y="97841"/>
                    <a:pt x="11920" y="94640"/>
                    <a:pt x="13292" y="90983"/>
                  </a:cubicBezTo>
                  <a:cubicBezTo>
                    <a:pt x="13978" y="88925"/>
                    <a:pt x="15121" y="86868"/>
                    <a:pt x="15121" y="84811"/>
                  </a:cubicBezTo>
                  <a:cubicBezTo>
                    <a:pt x="15349" y="59436"/>
                    <a:pt x="15349" y="33833"/>
                    <a:pt x="15121" y="8458"/>
                  </a:cubicBezTo>
                  <a:cubicBezTo>
                    <a:pt x="15121" y="3658"/>
                    <a:pt x="11920" y="0"/>
                    <a:pt x="6891" y="0"/>
                  </a:cubicBezTo>
                  <a:cubicBezTo>
                    <a:pt x="1405" y="0"/>
                    <a:pt x="33" y="4115"/>
                    <a:pt x="33" y="8915"/>
                  </a:cubicBezTo>
                  <a:cubicBezTo>
                    <a:pt x="33" y="21946"/>
                    <a:pt x="1633" y="75667"/>
                    <a:pt x="33" y="89611"/>
                  </a:cubicBezTo>
                  <a:close/>
                </a:path>
              </a:pathLst>
            </a:custGeom>
            <a:solidFill>
              <a:srgbClr val="000000"/>
            </a:solidFill>
            <a:ln w="2286" cap="flat">
              <a:noFill/>
              <a:prstDash val="solid"/>
              <a:miter/>
            </a:ln>
          </p:spPr>
          <p:txBody>
            <a:bodyPr rtlCol="0" anchor="ctr"/>
            <a:lstStyle/>
            <a:p>
              <a:endParaRPr lang="en-US"/>
            </a:p>
          </p:txBody>
        </p:sp>
      </p:grpSp>
      <p:grpSp>
        <p:nvGrpSpPr>
          <p:cNvPr id="192" name="Graphic 4">
            <a:extLst>
              <a:ext uri="{FF2B5EF4-FFF2-40B4-BE49-F238E27FC236}">
                <a16:creationId xmlns:a16="http://schemas.microsoft.com/office/drawing/2014/main" id="{319C438F-483C-4727-534C-5250C9F37C52}"/>
              </a:ext>
            </a:extLst>
          </p:cNvPr>
          <p:cNvGrpSpPr/>
          <p:nvPr/>
        </p:nvGrpSpPr>
        <p:grpSpPr>
          <a:xfrm>
            <a:off x="1094971" y="3307407"/>
            <a:ext cx="1214370" cy="1473490"/>
            <a:chOff x="8562576" y="840432"/>
            <a:chExt cx="1214370" cy="1473490"/>
          </a:xfrm>
        </p:grpSpPr>
        <p:sp>
          <p:nvSpPr>
            <p:cNvPr id="193" name="Freeform 160">
              <a:extLst>
                <a:ext uri="{FF2B5EF4-FFF2-40B4-BE49-F238E27FC236}">
                  <a16:creationId xmlns:a16="http://schemas.microsoft.com/office/drawing/2014/main" id="{A141A21D-478B-3CDA-F3CE-69329CCB15D4}"/>
                </a:ext>
              </a:extLst>
            </p:cNvPr>
            <p:cNvSpPr/>
            <p:nvPr/>
          </p:nvSpPr>
          <p:spPr>
            <a:xfrm>
              <a:off x="9099575" y="911656"/>
              <a:ext cx="3429" cy="3429"/>
            </a:xfrm>
            <a:custGeom>
              <a:avLst/>
              <a:gdLst>
                <a:gd name="connsiteX0" fmla="*/ 0 w 3429"/>
                <a:gd name="connsiteY0" fmla="*/ 0 h 3429"/>
                <a:gd name="connsiteX1" fmla="*/ 3429 w 3429"/>
                <a:gd name="connsiteY1" fmla="*/ 3429 h 3429"/>
                <a:gd name="connsiteX2" fmla="*/ 0 w 3429"/>
                <a:gd name="connsiteY2" fmla="*/ 0 h 3429"/>
              </a:gdLst>
              <a:ahLst/>
              <a:cxnLst>
                <a:cxn ang="0">
                  <a:pos x="connsiteX0" y="connsiteY0"/>
                </a:cxn>
                <a:cxn ang="0">
                  <a:pos x="connsiteX1" y="connsiteY1"/>
                </a:cxn>
                <a:cxn ang="0">
                  <a:pos x="connsiteX2" y="connsiteY2"/>
                </a:cxn>
              </a:cxnLst>
              <a:rect l="l" t="t" r="r" b="b"/>
              <a:pathLst>
                <a:path w="3429" h="3429">
                  <a:moveTo>
                    <a:pt x="0" y="0"/>
                  </a:moveTo>
                  <a:cubicBezTo>
                    <a:pt x="1143" y="1143"/>
                    <a:pt x="2286" y="2286"/>
                    <a:pt x="3429" y="3429"/>
                  </a:cubicBezTo>
                  <a:cubicBezTo>
                    <a:pt x="2286" y="2286"/>
                    <a:pt x="1143" y="1143"/>
                    <a:pt x="0" y="0"/>
                  </a:cubicBezTo>
                  <a:close/>
                </a:path>
              </a:pathLst>
            </a:custGeom>
            <a:solidFill>
              <a:srgbClr val="FFFFFF"/>
            </a:solidFill>
            <a:ln w="2286" cap="flat">
              <a:noFill/>
              <a:prstDash val="solid"/>
              <a:miter/>
            </a:ln>
          </p:spPr>
          <p:txBody>
            <a:bodyPr rtlCol="0" anchor="ctr"/>
            <a:lstStyle/>
            <a:p>
              <a:endParaRPr lang="en-US"/>
            </a:p>
          </p:txBody>
        </p:sp>
        <p:sp>
          <p:nvSpPr>
            <p:cNvPr id="194" name="Freeform 161">
              <a:extLst>
                <a:ext uri="{FF2B5EF4-FFF2-40B4-BE49-F238E27FC236}">
                  <a16:creationId xmlns:a16="http://schemas.microsoft.com/office/drawing/2014/main" id="{AA2905D4-304C-D175-1279-F301B424F4EA}"/>
                </a:ext>
              </a:extLst>
            </p:cNvPr>
            <p:cNvSpPr/>
            <p:nvPr/>
          </p:nvSpPr>
          <p:spPr>
            <a:xfrm>
              <a:off x="9104833" y="917143"/>
              <a:ext cx="2971" cy="3429"/>
            </a:xfrm>
            <a:custGeom>
              <a:avLst/>
              <a:gdLst>
                <a:gd name="connsiteX0" fmla="*/ 0 w 2971"/>
                <a:gd name="connsiteY0" fmla="*/ 0 h 3429"/>
                <a:gd name="connsiteX1" fmla="*/ 2972 w 2971"/>
                <a:gd name="connsiteY1" fmla="*/ 3429 h 3429"/>
                <a:gd name="connsiteX2" fmla="*/ 0 w 2971"/>
                <a:gd name="connsiteY2" fmla="*/ 0 h 3429"/>
              </a:gdLst>
              <a:ahLst/>
              <a:cxnLst>
                <a:cxn ang="0">
                  <a:pos x="connsiteX0" y="connsiteY0"/>
                </a:cxn>
                <a:cxn ang="0">
                  <a:pos x="connsiteX1" y="connsiteY1"/>
                </a:cxn>
                <a:cxn ang="0">
                  <a:pos x="connsiteX2" y="connsiteY2"/>
                </a:cxn>
              </a:cxnLst>
              <a:rect l="l" t="t" r="r" b="b"/>
              <a:pathLst>
                <a:path w="2971" h="3429">
                  <a:moveTo>
                    <a:pt x="0" y="0"/>
                  </a:moveTo>
                  <a:cubicBezTo>
                    <a:pt x="1143" y="1143"/>
                    <a:pt x="2058" y="2286"/>
                    <a:pt x="2972" y="3429"/>
                  </a:cubicBezTo>
                  <a:cubicBezTo>
                    <a:pt x="2058" y="2286"/>
                    <a:pt x="1143" y="1143"/>
                    <a:pt x="0" y="0"/>
                  </a:cubicBezTo>
                  <a:close/>
                </a:path>
              </a:pathLst>
            </a:custGeom>
            <a:solidFill>
              <a:srgbClr val="FFFFFF"/>
            </a:solidFill>
            <a:ln w="2286" cap="flat">
              <a:noFill/>
              <a:prstDash val="solid"/>
              <a:miter/>
            </a:ln>
          </p:spPr>
          <p:txBody>
            <a:bodyPr rtlCol="0" anchor="ctr"/>
            <a:lstStyle/>
            <a:p>
              <a:endParaRPr lang="en-US"/>
            </a:p>
          </p:txBody>
        </p:sp>
        <p:sp>
          <p:nvSpPr>
            <p:cNvPr id="195" name="Freeform 162">
              <a:extLst>
                <a:ext uri="{FF2B5EF4-FFF2-40B4-BE49-F238E27FC236}">
                  <a16:creationId xmlns:a16="http://schemas.microsoft.com/office/drawing/2014/main" id="{24CEEB6B-0146-D7AB-39E4-BDAA1CABC481}"/>
                </a:ext>
              </a:extLst>
            </p:cNvPr>
            <p:cNvSpPr/>
            <p:nvPr/>
          </p:nvSpPr>
          <p:spPr>
            <a:xfrm>
              <a:off x="9093860" y="906627"/>
              <a:ext cx="3886" cy="3429"/>
            </a:xfrm>
            <a:custGeom>
              <a:avLst/>
              <a:gdLst>
                <a:gd name="connsiteX0" fmla="*/ 0 w 3886"/>
                <a:gd name="connsiteY0" fmla="*/ 0 h 3429"/>
                <a:gd name="connsiteX1" fmla="*/ 3887 w 3886"/>
                <a:gd name="connsiteY1" fmla="*/ 3429 h 3429"/>
                <a:gd name="connsiteX2" fmla="*/ 0 w 3886"/>
                <a:gd name="connsiteY2" fmla="*/ 0 h 3429"/>
              </a:gdLst>
              <a:ahLst/>
              <a:cxnLst>
                <a:cxn ang="0">
                  <a:pos x="connsiteX0" y="connsiteY0"/>
                </a:cxn>
                <a:cxn ang="0">
                  <a:pos x="connsiteX1" y="connsiteY1"/>
                </a:cxn>
                <a:cxn ang="0">
                  <a:pos x="connsiteX2" y="connsiteY2"/>
                </a:cxn>
              </a:cxnLst>
              <a:rect l="l" t="t" r="r" b="b"/>
              <a:pathLst>
                <a:path w="3886" h="3429">
                  <a:moveTo>
                    <a:pt x="0" y="0"/>
                  </a:moveTo>
                  <a:cubicBezTo>
                    <a:pt x="1372" y="1143"/>
                    <a:pt x="2515" y="2286"/>
                    <a:pt x="3887" y="3429"/>
                  </a:cubicBezTo>
                  <a:cubicBezTo>
                    <a:pt x="2744" y="2286"/>
                    <a:pt x="1372" y="1143"/>
                    <a:pt x="0" y="0"/>
                  </a:cubicBezTo>
                  <a:close/>
                </a:path>
              </a:pathLst>
            </a:custGeom>
            <a:solidFill>
              <a:srgbClr val="FFFFFF"/>
            </a:solidFill>
            <a:ln w="2286" cap="flat">
              <a:noFill/>
              <a:prstDash val="solid"/>
              <a:miter/>
            </a:ln>
          </p:spPr>
          <p:txBody>
            <a:bodyPr rtlCol="0" anchor="ctr"/>
            <a:lstStyle/>
            <a:p>
              <a:endParaRPr lang="en-US"/>
            </a:p>
          </p:txBody>
        </p:sp>
        <p:sp>
          <p:nvSpPr>
            <p:cNvPr id="196" name="Freeform 163">
              <a:extLst>
                <a:ext uri="{FF2B5EF4-FFF2-40B4-BE49-F238E27FC236}">
                  <a16:creationId xmlns:a16="http://schemas.microsoft.com/office/drawing/2014/main" id="{DCA6393A-78F3-1B1C-0C3B-9E2E344E5234}"/>
                </a:ext>
              </a:extLst>
            </p:cNvPr>
            <p:cNvSpPr/>
            <p:nvPr/>
          </p:nvSpPr>
          <p:spPr>
            <a:xfrm>
              <a:off x="9065056" y="1537792"/>
              <a:ext cx="914" cy="5257"/>
            </a:xfrm>
            <a:custGeom>
              <a:avLst/>
              <a:gdLst>
                <a:gd name="connsiteX0" fmla="*/ 0 w 914"/>
                <a:gd name="connsiteY0" fmla="*/ 0 h 5257"/>
                <a:gd name="connsiteX1" fmla="*/ 914 w 914"/>
                <a:gd name="connsiteY1" fmla="*/ 5258 h 5257"/>
                <a:gd name="connsiteX2" fmla="*/ 0 w 914"/>
                <a:gd name="connsiteY2" fmla="*/ 0 h 5257"/>
              </a:gdLst>
              <a:ahLst/>
              <a:cxnLst>
                <a:cxn ang="0">
                  <a:pos x="connsiteX0" y="connsiteY0"/>
                </a:cxn>
                <a:cxn ang="0">
                  <a:pos x="connsiteX1" y="connsiteY1"/>
                </a:cxn>
                <a:cxn ang="0">
                  <a:pos x="connsiteX2" y="connsiteY2"/>
                </a:cxn>
              </a:cxnLst>
              <a:rect l="l" t="t" r="r" b="b"/>
              <a:pathLst>
                <a:path w="914" h="5257">
                  <a:moveTo>
                    <a:pt x="0" y="0"/>
                  </a:moveTo>
                  <a:cubicBezTo>
                    <a:pt x="228" y="1829"/>
                    <a:pt x="686" y="3429"/>
                    <a:pt x="914" y="5258"/>
                  </a:cubicBezTo>
                  <a:cubicBezTo>
                    <a:pt x="686" y="3658"/>
                    <a:pt x="228" y="1829"/>
                    <a:pt x="0" y="0"/>
                  </a:cubicBezTo>
                  <a:close/>
                </a:path>
              </a:pathLst>
            </a:custGeom>
            <a:solidFill>
              <a:srgbClr val="FFFFFF"/>
            </a:solidFill>
            <a:ln w="2286" cap="flat">
              <a:noFill/>
              <a:prstDash val="solid"/>
              <a:miter/>
            </a:ln>
          </p:spPr>
          <p:txBody>
            <a:bodyPr rtlCol="0" anchor="ctr"/>
            <a:lstStyle/>
            <a:p>
              <a:endParaRPr lang="en-US"/>
            </a:p>
          </p:txBody>
        </p:sp>
        <p:sp>
          <p:nvSpPr>
            <p:cNvPr id="197" name="Freeform 164">
              <a:extLst>
                <a:ext uri="{FF2B5EF4-FFF2-40B4-BE49-F238E27FC236}">
                  <a16:creationId xmlns:a16="http://schemas.microsoft.com/office/drawing/2014/main" id="{BA6D40D5-3433-376E-391B-DC63750B460D}"/>
                </a:ext>
              </a:extLst>
            </p:cNvPr>
            <p:cNvSpPr/>
            <p:nvPr/>
          </p:nvSpPr>
          <p:spPr>
            <a:xfrm>
              <a:off x="8810853" y="1728901"/>
              <a:ext cx="5715" cy="22402"/>
            </a:xfrm>
            <a:custGeom>
              <a:avLst/>
              <a:gdLst>
                <a:gd name="connsiteX0" fmla="*/ 5715 w 5715"/>
                <a:gd name="connsiteY0" fmla="*/ 22403 h 22402"/>
                <a:gd name="connsiteX1" fmla="*/ 0 w 5715"/>
                <a:gd name="connsiteY1" fmla="*/ 0 h 22402"/>
                <a:gd name="connsiteX2" fmla="*/ 5715 w 5715"/>
                <a:gd name="connsiteY2" fmla="*/ 22403 h 22402"/>
              </a:gdLst>
              <a:ahLst/>
              <a:cxnLst>
                <a:cxn ang="0">
                  <a:pos x="connsiteX0" y="connsiteY0"/>
                </a:cxn>
                <a:cxn ang="0">
                  <a:pos x="connsiteX1" y="connsiteY1"/>
                </a:cxn>
                <a:cxn ang="0">
                  <a:pos x="connsiteX2" y="connsiteY2"/>
                </a:cxn>
              </a:cxnLst>
              <a:rect l="l" t="t" r="r" b="b"/>
              <a:pathLst>
                <a:path w="5715" h="22402">
                  <a:moveTo>
                    <a:pt x="5715" y="22403"/>
                  </a:moveTo>
                  <a:cubicBezTo>
                    <a:pt x="3657" y="14859"/>
                    <a:pt x="1828" y="7315"/>
                    <a:pt x="0" y="0"/>
                  </a:cubicBezTo>
                  <a:cubicBezTo>
                    <a:pt x="1828" y="7315"/>
                    <a:pt x="3886" y="14859"/>
                    <a:pt x="5715" y="22403"/>
                  </a:cubicBezTo>
                  <a:close/>
                </a:path>
              </a:pathLst>
            </a:custGeom>
            <a:solidFill>
              <a:srgbClr val="FFFFFF"/>
            </a:solidFill>
            <a:ln w="2286" cap="flat">
              <a:noFill/>
              <a:prstDash val="solid"/>
              <a:miter/>
            </a:ln>
          </p:spPr>
          <p:txBody>
            <a:bodyPr rtlCol="0" anchor="ctr"/>
            <a:lstStyle/>
            <a:p>
              <a:endParaRPr lang="en-US"/>
            </a:p>
          </p:txBody>
        </p:sp>
        <p:sp>
          <p:nvSpPr>
            <p:cNvPr id="198" name="Freeform 165">
              <a:extLst>
                <a:ext uri="{FF2B5EF4-FFF2-40B4-BE49-F238E27FC236}">
                  <a16:creationId xmlns:a16="http://schemas.microsoft.com/office/drawing/2014/main" id="{EC59439A-9E65-2DBE-655D-92CC9ABC76B7}"/>
                </a:ext>
              </a:extLst>
            </p:cNvPr>
            <p:cNvSpPr/>
            <p:nvPr/>
          </p:nvSpPr>
          <p:spPr>
            <a:xfrm>
              <a:off x="9088145" y="901827"/>
              <a:ext cx="4343" cy="3429"/>
            </a:xfrm>
            <a:custGeom>
              <a:avLst/>
              <a:gdLst>
                <a:gd name="connsiteX0" fmla="*/ 0 w 4343"/>
                <a:gd name="connsiteY0" fmla="*/ 0 h 3429"/>
                <a:gd name="connsiteX1" fmla="*/ 4344 w 4343"/>
                <a:gd name="connsiteY1" fmla="*/ 3429 h 3429"/>
                <a:gd name="connsiteX2" fmla="*/ 0 w 4343"/>
                <a:gd name="connsiteY2" fmla="*/ 0 h 3429"/>
              </a:gdLst>
              <a:ahLst/>
              <a:cxnLst>
                <a:cxn ang="0">
                  <a:pos x="connsiteX0" y="connsiteY0"/>
                </a:cxn>
                <a:cxn ang="0">
                  <a:pos x="connsiteX1" y="connsiteY1"/>
                </a:cxn>
                <a:cxn ang="0">
                  <a:pos x="connsiteX2" y="connsiteY2"/>
                </a:cxn>
              </a:cxnLst>
              <a:rect l="l" t="t" r="r" b="b"/>
              <a:pathLst>
                <a:path w="4343" h="3429">
                  <a:moveTo>
                    <a:pt x="0" y="0"/>
                  </a:moveTo>
                  <a:cubicBezTo>
                    <a:pt x="1372" y="1143"/>
                    <a:pt x="2972" y="2286"/>
                    <a:pt x="4344" y="3429"/>
                  </a:cubicBezTo>
                  <a:cubicBezTo>
                    <a:pt x="2744" y="2286"/>
                    <a:pt x="1372" y="1143"/>
                    <a:pt x="0" y="0"/>
                  </a:cubicBezTo>
                  <a:close/>
                </a:path>
              </a:pathLst>
            </a:custGeom>
            <a:solidFill>
              <a:srgbClr val="FFFFFF"/>
            </a:solidFill>
            <a:ln w="2286" cap="flat">
              <a:noFill/>
              <a:prstDash val="solid"/>
              <a:miter/>
            </a:ln>
          </p:spPr>
          <p:txBody>
            <a:bodyPr rtlCol="0" anchor="ctr"/>
            <a:lstStyle/>
            <a:p>
              <a:endParaRPr lang="en-US"/>
            </a:p>
          </p:txBody>
        </p:sp>
        <p:sp>
          <p:nvSpPr>
            <p:cNvPr id="199" name="Freeform 166">
              <a:extLst>
                <a:ext uri="{FF2B5EF4-FFF2-40B4-BE49-F238E27FC236}">
                  <a16:creationId xmlns:a16="http://schemas.microsoft.com/office/drawing/2014/main" id="{0241CF09-8B37-2041-30A9-83878934342B}"/>
                </a:ext>
              </a:extLst>
            </p:cNvPr>
            <p:cNvSpPr/>
            <p:nvPr/>
          </p:nvSpPr>
          <p:spPr>
            <a:xfrm>
              <a:off x="9114663" y="928801"/>
              <a:ext cx="2514" cy="3429"/>
            </a:xfrm>
            <a:custGeom>
              <a:avLst/>
              <a:gdLst>
                <a:gd name="connsiteX0" fmla="*/ 0 w 2514"/>
                <a:gd name="connsiteY0" fmla="*/ 0 h 3429"/>
                <a:gd name="connsiteX1" fmla="*/ 2515 w 2514"/>
                <a:gd name="connsiteY1" fmla="*/ 3429 h 3429"/>
                <a:gd name="connsiteX2" fmla="*/ 0 w 2514"/>
                <a:gd name="connsiteY2" fmla="*/ 0 h 3429"/>
              </a:gdLst>
              <a:ahLst/>
              <a:cxnLst>
                <a:cxn ang="0">
                  <a:pos x="connsiteX0" y="connsiteY0"/>
                </a:cxn>
                <a:cxn ang="0">
                  <a:pos x="connsiteX1" y="connsiteY1"/>
                </a:cxn>
                <a:cxn ang="0">
                  <a:pos x="connsiteX2" y="connsiteY2"/>
                </a:cxn>
              </a:cxnLst>
              <a:rect l="l" t="t" r="r" b="b"/>
              <a:pathLst>
                <a:path w="2514" h="3429">
                  <a:moveTo>
                    <a:pt x="0" y="0"/>
                  </a:moveTo>
                  <a:cubicBezTo>
                    <a:pt x="914" y="1143"/>
                    <a:pt x="1600" y="2286"/>
                    <a:pt x="2515" y="3429"/>
                  </a:cubicBezTo>
                  <a:cubicBezTo>
                    <a:pt x="1829" y="2286"/>
                    <a:pt x="914" y="1143"/>
                    <a:pt x="0" y="0"/>
                  </a:cubicBezTo>
                  <a:close/>
                </a:path>
              </a:pathLst>
            </a:custGeom>
            <a:solidFill>
              <a:srgbClr val="FFFFFF"/>
            </a:solidFill>
            <a:ln w="2286" cap="flat">
              <a:noFill/>
              <a:prstDash val="solid"/>
              <a:miter/>
            </a:ln>
          </p:spPr>
          <p:txBody>
            <a:bodyPr rtlCol="0" anchor="ctr"/>
            <a:lstStyle/>
            <a:p>
              <a:endParaRPr lang="en-US"/>
            </a:p>
          </p:txBody>
        </p:sp>
        <p:sp>
          <p:nvSpPr>
            <p:cNvPr id="200" name="Freeform 167">
              <a:extLst>
                <a:ext uri="{FF2B5EF4-FFF2-40B4-BE49-F238E27FC236}">
                  <a16:creationId xmlns:a16="http://schemas.microsoft.com/office/drawing/2014/main" id="{61004A80-D103-E6EF-8BD3-00577D651577}"/>
                </a:ext>
              </a:extLst>
            </p:cNvPr>
            <p:cNvSpPr/>
            <p:nvPr/>
          </p:nvSpPr>
          <p:spPr>
            <a:xfrm>
              <a:off x="9139580" y="974750"/>
              <a:ext cx="1143" cy="8686"/>
            </a:xfrm>
            <a:custGeom>
              <a:avLst/>
              <a:gdLst>
                <a:gd name="connsiteX0" fmla="*/ 0 w 1143"/>
                <a:gd name="connsiteY0" fmla="*/ 0 h 8686"/>
                <a:gd name="connsiteX1" fmla="*/ 1143 w 1143"/>
                <a:gd name="connsiteY1" fmla="*/ 8687 h 8686"/>
                <a:gd name="connsiteX2" fmla="*/ 0 w 1143"/>
                <a:gd name="connsiteY2" fmla="*/ 0 h 8686"/>
              </a:gdLst>
              <a:ahLst/>
              <a:cxnLst>
                <a:cxn ang="0">
                  <a:pos x="connsiteX0" y="connsiteY0"/>
                </a:cxn>
                <a:cxn ang="0">
                  <a:pos x="connsiteX1" y="connsiteY1"/>
                </a:cxn>
                <a:cxn ang="0">
                  <a:pos x="connsiteX2" y="connsiteY2"/>
                </a:cxn>
              </a:cxnLst>
              <a:rect l="l" t="t" r="r" b="b"/>
              <a:pathLst>
                <a:path w="1143" h="8686">
                  <a:moveTo>
                    <a:pt x="0" y="0"/>
                  </a:moveTo>
                  <a:cubicBezTo>
                    <a:pt x="686" y="2972"/>
                    <a:pt x="915" y="5715"/>
                    <a:pt x="1143" y="8687"/>
                  </a:cubicBezTo>
                  <a:cubicBezTo>
                    <a:pt x="915" y="5715"/>
                    <a:pt x="686" y="2743"/>
                    <a:pt x="0" y="0"/>
                  </a:cubicBezTo>
                  <a:close/>
                </a:path>
              </a:pathLst>
            </a:custGeom>
            <a:solidFill>
              <a:srgbClr val="FFFFFF"/>
            </a:solidFill>
            <a:ln w="2286" cap="flat">
              <a:noFill/>
              <a:prstDash val="solid"/>
              <a:miter/>
            </a:ln>
          </p:spPr>
          <p:txBody>
            <a:bodyPr rtlCol="0" anchor="ctr"/>
            <a:lstStyle/>
            <a:p>
              <a:endParaRPr lang="en-US"/>
            </a:p>
          </p:txBody>
        </p:sp>
        <p:sp>
          <p:nvSpPr>
            <p:cNvPr id="201" name="Freeform 168">
              <a:extLst>
                <a:ext uri="{FF2B5EF4-FFF2-40B4-BE49-F238E27FC236}">
                  <a16:creationId xmlns:a16="http://schemas.microsoft.com/office/drawing/2014/main" id="{303257E9-7F5A-C685-C77E-EC21282E25F5}"/>
                </a:ext>
              </a:extLst>
            </p:cNvPr>
            <p:cNvSpPr/>
            <p:nvPr/>
          </p:nvSpPr>
          <p:spPr>
            <a:xfrm>
              <a:off x="9140494" y="1003782"/>
              <a:ext cx="228" cy="5943"/>
            </a:xfrm>
            <a:custGeom>
              <a:avLst/>
              <a:gdLst>
                <a:gd name="connsiteX0" fmla="*/ 228 w 228"/>
                <a:gd name="connsiteY0" fmla="*/ 5944 h 5943"/>
                <a:gd name="connsiteX1" fmla="*/ 0 w 228"/>
                <a:gd name="connsiteY1" fmla="*/ 0 h 5943"/>
                <a:gd name="connsiteX2" fmla="*/ 228 w 228"/>
                <a:gd name="connsiteY2" fmla="*/ 5944 h 5943"/>
              </a:gdLst>
              <a:ahLst/>
              <a:cxnLst>
                <a:cxn ang="0">
                  <a:pos x="connsiteX0" y="connsiteY0"/>
                </a:cxn>
                <a:cxn ang="0">
                  <a:pos x="connsiteX1" y="connsiteY1"/>
                </a:cxn>
                <a:cxn ang="0">
                  <a:pos x="connsiteX2" y="connsiteY2"/>
                </a:cxn>
              </a:cxnLst>
              <a:rect l="l" t="t" r="r" b="b"/>
              <a:pathLst>
                <a:path w="228" h="5943">
                  <a:moveTo>
                    <a:pt x="228" y="5944"/>
                  </a:moveTo>
                  <a:cubicBezTo>
                    <a:pt x="0" y="3886"/>
                    <a:pt x="0" y="2057"/>
                    <a:pt x="0" y="0"/>
                  </a:cubicBezTo>
                  <a:cubicBezTo>
                    <a:pt x="0" y="2057"/>
                    <a:pt x="0" y="4115"/>
                    <a:pt x="228" y="5944"/>
                  </a:cubicBezTo>
                  <a:close/>
                </a:path>
              </a:pathLst>
            </a:custGeom>
            <a:solidFill>
              <a:srgbClr val="FFFFFF"/>
            </a:solidFill>
            <a:ln w="2286" cap="flat">
              <a:noFill/>
              <a:prstDash val="solid"/>
              <a:miter/>
            </a:ln>
          </p:spPr>
          <p:txBody>
            <a:bodyPr rtlCol="0" anchor="ctr"/>
            <a:lstStyle/>
            <a:p>
              <a:endParaRPr lang="en-US"/>
            </a:p>
          </p:txBody>
        </p:sp>
        <p:sp>
          <p:nvSpPr>
            <p:cNvPr id="202" name="Freeform 169">
              <a:extLst>
                <a:ext uri="{FF2B5EF4-FFF2-40B4-BE49-F238E27FC236}">
                  <a16:creationId xmlns:a16="http://schemas.microsoft.com/office/drawing/2014/main" id="{D92A9AB4-D6E6-4EB7-D6C2-F2AC13BF355A}"/>
                </a:ext>
              </a:extLst>
            </p:cNvPr>
            <p:cNvSpPr/>
            <p:nvPr/>
          </p:nvSpPr>
          <p:spPr>
            <a:xfrm>
              <a:off x="9140723" y="1009726"/>
              <a:ext cx="228" cy="2971"/>
            </a:xfrm>
            <a:custGeom>
              <a:avLst/>
              <a:gdLst>
                <a:gd name="connsiteX0" fmla="*/ 229 w 228"/>
                <a:gd name="connsiteY0" fmla="*/ 2972 h 2971"/>
                <a:gd name="connsiteX1" fmla="*/ 0 w 228"/>
                <a:gd name="connsiteY1" fmla="*/ 0 h 2971"/>
                <a:gd name="connsiteX2" fmla="*/ 229 w 228"/>
                <a:gd name="connsiteY2" fmla="*/ 2972 h 2971"/>
                <a:gd name="connsiteX3" fmla="*/ 229 w 228"/>
                <a:gd name="connsiteY3" fmla="*/ 2972 h 2971"/>
              </a:gdLst>
              <a:ahLst/>
              <a:cxnLst>
                <a:cxn ang="0">
                  <a:pos x="connsiteX0" y="connsiteY0"/>
                </a:cxn>
                <a:cxn ang="0">
                  <a:pos x="connsiteX1" y="connsiteY1"/>
                </a:cxn>
                <a:cxn ang="0">
                  <a:pos x="connsiteX2" y="connsiteY2"/>
                </a:cxn>
                <a:cxn ang="0">
                  <a:pos x="connsiteX3" y="connsiteY3"/>
                </a:cxn>
              </a:cxnLst>
              <a:rect l="l" t="t" r="r" b="b"/>
              <a:pathLst>
                <a:path w="228" h="2971">
                  <a:moveTo>
                    <a:pt x="229" y="2972"/>
                  </a:moveTo>
                  <a:cubicBezTo>
                    <a:pt x="229" y="2057"/>
                    <a:pt x="0" y="914"/>
                    <a:pt x="0" y="0"/>
                  </a:cubicBezTo>
                  <a:cubicBezTo>
                    <a:pt x="0" y="1143"/>
                    <a:pt x="0" y="2057"/>
                    <a:pt x="229" y="2972"/>
                  </a:cubicBezTo>
                  <a:lnTo>
                    <a:pt x="229" y="2972"/>
                  </a:lnTo>
                  <a:close/>
                </a:path>
              </a:pathLst>
            </a:custGeom>
            <a:solidFill>
              <a:srgbClr val="FFFFFF"/>
            </a:solidFill>
            <a:ln w="2286" cap="flat">
              <a:noFill/>
              <a:prstDash val="solid"/>
              <a:miter/>
            </a:ln>
          </p:spPr>
          <p:txBody>
            <a:bodyPr rtlCol="0" anchor="ctr"/>
            <a:lstStyle/>
            <a:p>
              <a:endParaRPr lang="en-US"/>
            </a:p>
          </p:txBody>
        </p:sp>
        <p:sp>
          <p:nvSpPr>
            <p:cNvPr id="203" name="Freeform 170">
              <a:extLst>
                <a:ext uri="{FF2B5EF4-FFF2-40B4-BE49-F238E27FC236}">
                  <a16:creationId xmlns:a16="http://schemas.microsoft.com/office/drawing/2014/main" id="{A3EB77D1-507B-1668-CB6D-F71B8C6BC9F7}"/>
                </a:ext>
              </a:extLst>
            </p:cNvPr>
            <p:cNvSpPr/>
            <p:nvPr/>
          </p:nvSpPr>
          <p:spPr>
            <a:xfrm>
              <a:off x="8716613" y="864125"/>
              <a:ext cx="372089" cy="873615"/>
            </a:xfrm>
            <a:custGeom>
              <a:avLst/>
              <a:gdLst>
                <a:gd name="connsiteX0" fmla="*/ 172878 w 372089"/>
                <a:gd name="connsiteY0" fmla="*/ 871177 h 873615"/>
                <a:gd name="connsiteX1" fmla="*/ 277577 w 372089"/>
                <a:gd name="connsiteY1" fmla="*/ 781337 h 873615"/>
                <a:gd name="connsiteX2" fmla="*/ 318725 w 372089"/>
                <a:gd name="connsiteY2" fmla="*/ 652635 h 873615"/>
                <a:gd name="connsiteX3" fmla="*/ 344557 w 372089"/>
                <a:gd name="connsiteY3" fmla="*/ 429979 h 873615"/>
                <a:gd name="connsiteX4" fmla="*/ 346614 w 372089"/>
                <a:gd name="connsiteY4" fmla="*/ 411691 h 873615"/>
                <a:gd name="connsiteX5" fmla="*/ 338613 w 372089"/>
                <a:gd name="connsiteY5" fmla="*/ 19184 h 873615"/>
                <a:gd name="connsiteX6" fmla="*/ 370617 w 372089"/>
                <a:gd name="connsiteY6" fmla="*/ 36787 h 873615"/>
                <a:gd name="connsiteX7" fmla="*/ 329240 w 372089"/>
                <a:gd name="connsiteY7" fmla="*/ 15755 h 873615"/>
                <a:gd name="connsiteX8" fmla="*/ 260432 w 372089"/>
                <a:gd name="connsiteY8" fmla="*/ 2039 h 873615"/>
                <a:gd name="connsiteX9" fmla="*/ 52177 w 372089"/>
                <a:gd name="connsiteY9" fmla="*/ 57132 h 873615"/>
                <a:gd name="connsiteX10" fmla="*/ 56 w 372089"/>
                <a:gd name="connsiteY10" fmla="*/ 159316 h 873615"/>
                <a:gd name="connsiteX11" fmla="*/ 18116 w 372089"/>
                <a:gd name="connsiteY11" fmla="*/ 376029 h 873615"/>
                <a:gd name="connsiteX12" fmla="*/ 54920 w 372089"/>
                <a:gd name="connsiteY12" fmla="*/ 650120 h 873615"/>
                <a:gd name="connsiteX13" fmla="*/ 94697 w 372089"/>
                <a:gd name="connsiteY13" fmla="*/ 864319 h 873615"/>
                <a:gd name="connsiteX14" fmla="*/ 172878 w 372089"/>
                <a:gd name="connsiteY14" fmla="*/ 871177 h 873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72089" h="873615">
                  <a:moveTo>
                    <a:pt x="172878" y="871177"/>
                  </a:moveTo>
                  <a:cubicBezTo>
                    <a:pt x="219741" y="862718"/>
                    <a:pt x="257231" y="822485"/>
                    <a:pt x="277577" y="781337"/>
                  </a:cubicBezTo>
                  <a:cubicBezTo>
                    <a:pt x="297694" y="740646"/>
                    <a:pt x="310267" y="697212"/>
                    <a:pt x="318725" y="652635"/>
                  </a:cubicBezTo>
                  <a:cubicBezTo>
                    <a:pt x="332669" y="579026"/>
                    <a:pt x="337470" y="504502"/>
                    <a:pt x="344557" y="429979"/>
                  </a:cubicBezTo>
                  <a:cubicBezTo>
                    <a:pt x="345242" y="423806"/>
                    <a:pt x="345928" y="417863"/>
                    <a:pt x="346614" y="411691"/>
                  </a:cubicBezTo>
                  <a:cubicBezTo>
                    <a:pt x="364902" y="283217"/>
                    <a:pt x="397135" y="141257"/>
                    <a:pt x="338613" y="19184"/>
                  </a:cubicBezTo>
                  <a:cubicBezTo>
                    <a:pt x="350500" y="23756"/>
                    <a:pt x="361016" y="29700"/>
                    <a:pt x="370617" y="36787"/>
                  </a:cubicBezTo>
                  <a:cubicBezTo>
                    <a:pt x="358730" y="27871"/>
                    <a:pt x="345014" y="20785"/>
                    <a:pt x="329240" y="15755"/>
                  </a:cubicBezTo>
                  <a:cubicBezTo>
                    <a:pt x="306609" y="8669"/>
                    <a:pt x="283749" y="4783"/>
                    <a:pt x="260432" y="2039"/>
                  </a:cubicBezTo>
                  <a:cubicBezTo>
                    <a:pt x="183622" y="-7105"/>
                    <a:pt x="115499" y="15070"/>
                    <a:pt x="52177" y="57132"/>
                  </a:cubicBezTo>
                  <a:cubicBezTo>
                    <a:pt x="15144" y="81592"/>
                    <a:pt x="-1087" y="115654"/>
                    <a:pt x="56" y="159316"/>
                  </a:cubicBezTo>
                  <a:cubicBezTo>
                    <a:pt x="1885" y="232011"/>
                    <a:pt x="9886" y="304020"/>
                    <a:pt x="18116" y="376029"/>
                  </a:cubicBezTo>
                  <a:cubicBezTo>
                    <a:pt x="28631" y="467698"/>
                    <a:pt x="41433" y="558909"/>
                    <a:pt x="54920" y="650120"/>
                  </a:cubicBezTo>
                  <a:cubicBezTo>
                    <a:pt x="65436" y="721901"/>
                    <a:pt x="77552" y="793681"/>
                    <a:pt x="94697" y="864319"/>
                  </a:cubicBezTo>
                  <a:cubicBezTo>
                    <a:pt x="118700" y="873234"/>
                    <a:pt x="144989" y="876206"/>
                    <a:pt x="172878" y="871177"/>
                  </a:cubicBezTo>
                  <a:close/>
                </a:path>
              </a:pathLst>
            </a:custGeom>
            <a:solidFill>
              <a:srgbClr val="269EBB"/>
            </a:solidFill>
            <a:ln w="2286" cap="flat">
              <a:noFill/>
              <a:prstDash val="solid"/>
              <a:miter/>
            </a:ln>
          </p:spPr>
          <p:txBody>
            <a:bodyPr rtlCol="0" anchor="ctr"/>
            <a:lstStyle/>
            <a:p>
              <a:endParaRPr lang="en-US"/>
            </a:p>
          </p:txBody>
        </p:sp>
        <p:sp>
          <p:nvSpPr>
            <p:cNvPr id="204" name="Freeform 171">
              <a:extLst>
                <a:ext uri="{FF2B5EF4-FFF2-40B4-BE49-F238E27FC236}">
                  <a16:creationId xmlns:a16="http://schemas.microsoft.com/office/drawing/2014/main" id="{D43F57DD-6E69-3796-325D-50BCBA600F0B}"/>
                </a:ext>
              </a:extLst>
            </p:cNvPr>
            <p:cNvSpPr/>
            <p:nvPr/>
          </p:nvSpPr>
          <p:spPr>
            <a:xfrm>
              <a:off x="9123578" y="941832"/>
              <a:ext cx="2057" cy="3200"/>
            </a:xfrm>
            <a:custGeom>
              <a:avLst/>
              <a:gdLst>
                <a:gd name="connsiteX0" fmla="*/ 0 w 2057"/>
                <a:gd name="connsiteY0" fmla="*/ 0 h 3200"/>
                <a:gd name="connsiteX1" fmla="*/ 2058 w 2057"/>
                <a:gd name="connsiteY1" fmla="*/ 3200 h 3200"/>
                <a:gd name="connsiteX2" fmla="*/ 0 w 2057"/>
                <a:gd name="connsiteY2" fmla="*/ 0 h 3200"/>
              </a:gdLst>
              <a:ahLst/>
              <a:cxnLst>
                <a:cxn ang="0">
                  <a:pos x="connsiteX0" y="connsiteY0"/>
                </a:cxn>
                <a:cxn ang="0">
                  <a:pos x="connsiteX1" y="connsiteY1"/>
                </a:cxn>
                <a:cxn ang="0">
                  <a:pos x="connsiteX2" y="connsiteY2"/>
                </a:cxn>
              </a:cxnLst>
              <a:rect l="l" t="t" r="r" b="b"/>
              <a:pathLst>
                <a:path w="2057" h="3200">
                  <a:moveTo>
                    <a:pt x="0" y="0"/>
                  </a:moveTo>
                  <a:cubicBezTo>
                    <a:pt x="686" y="1143"/>
                    <a:pt x="1372" y="2057"/>
                    <a:pt x="2058" y="3200"/>
                  </a:cubicBezTo>
                  <a:cubicBezTo>
                    <a:pt x="1372" y="2057"/>
                    <a:pt x="686" y="1143"/>
                    <a:pt x="0" y="0"/>
                  </a:cubicBezTo>
                  <a:close/>
                </a:path>
              </a:pathLst>
            </a:custGeom>
            <a:solidFill>
              <a:srgbClr val="FFFFFF"/>
            </a:solidFill>
            <a:ln w="2286" cap="flat">
              <a:noFill/>
              <a:prstDash val="solid"/>
              <a:miter/>
            </a:ln>
          </p:spPr>
          <p:txBody>
            <a:bodyPr rtlCol="0" anchor="ctr"/>
            <a:lstStyle/>
            <a:p>
              <a:endParaRPr lang="en-US"/>
            </a:p>
          </p:txBody>
        </p:sp>
        <p:sp>
          <p:nvSpPr>
            <p:cNvPr id="205" name="Freeform 172">
              <a:extLst>
                <a:ext uri="{FF2B5EF4-FFF2-40B4-BE49-F238E27FC236}">
                  <a16:creationId xmlns:a16="http://schemas.microsoft.com/office/drawing/2014/main" id="{2FA6CF06-6FDE-958E-95A3-12AE1EF63C1F}"/>
                </a:ext>
              </a:extLst>
            </p:cNvPr>
            <p:cNvSpPr/>
            <p:nvPr/>
          </p:nvSpPr>
          <p:spPr>
            <a:xfrm>
              <a:off x="9132036" y="956233"/>
              <a:ext cx="1371" cy="2514"/>
            </a:xfrm>
            <a:custGeom>
              <a:avLst/>
              <a:gdLst>
                <a:gd name="connsiteX0" fmla="*/ 0 w 1371"/>
                <a:gd name="connsiteY0" fmla="*/ 0 h 2514"/>
                <a:gd name="connsiteX1" fmla="*/ 1371 w 1371"/>
                <a:gd name="connsiteY1" fmla="*/ 2515 h 2514"/>
                <a:gd name="connsiteX2" fmla="*/ 0 w 1371"/>
                <a:gd name="connsiteY2" fmla="*/ 0 h 2514"/>
              </a:gdLst>
              <a:ahLst/>
              <a:cxnLst>
                <a:cxn ang="0">
                  <a:pos x="connsiteX0" y="connsiteY0"/>
                </a:cxn>
                <a:cxn ang="0">
                  <a:pos x="connsiteX1" y="connsiteY1"/>
                </a:cxn>
                <a:cxn ang="0">
                  <a:pos x="connsiteX2" y="connsiteY2"/>
                </a:cxn>
              </a:cxnLst>
              <a:rect l="l" t="t" r="r" b="b"/>
              <a:pathLst>
                <a:path w="1371" h="2514">
                  <a:moveTo>
                    <a:pt x="0" y="0"/>
                  </a:moveTo>
                  <a:cubicBezTo>
                    <a:pt x="457" y="914"/>
                    <a:pt x="914" y="1600"/>
                    <a:pt x="1371" y="2515"/>
                  </a:cubicBezTo>
                  <a:cubicBezTo>
                    <a:pt x="685" y="1829"/>
                    <a:pt x="457" y="914"/>
                    <a:pt x="0" y="0"/>
                  </a:cubicBezTo>
                  <a:close/>
                </a:path>
              </a:pathLst>
            </a:custGeom>
            <a:solidFill>
              <a:srgbClr val="FFFFFF"/>
            </a:solidFill>
            <a:ln w="2286" cap="flat">
              <a:noFill/>
              <a:prstDash val="solid"/>
              <a:miter/>
            </a:ln>
          </p:spPr>
          <p:txBody>
            <a:bodyPr rtlCol="0" anchor="ctr"/>
            <a:lstStyle/>
            <a:p>
              <a:endParaRPr lang="en-US"/>
            </a:p>
          </p:txBody>
        </p:sp>
        <p:sp>
          <p:nvSpPr>
            <p:cNvPr id="206" name="Freeform 173">
              <a:extLst>
                <a:ext uri="{FF2B5EF4-FFF2-40B4-BE49-F238E27FC236}">
                  <a16:creationId xmlns:a16="http://schemas.microsoft.com/office/drawing/2014/main" id="{C61BB5D6-12FC-B936-AE05-5B88DD4E999D}"/>
                </a:ext>
              </a:extLst>
            </p:cNvPr>
            <p:cNvSpPr/>
            <p:nvPr/>
          </p:nvSpPr>
          <p:spPr>
            <a:xfrm>
              <a:off x="9119235" y="935202"/>
              <a:ext cx="2286" cy="3429"/>
            </a:xfrm>
            <a:custGeom>
              <a:avLst/>
              <a:gdLst>
                <a:gd name="connsiteX0" fmla="*/ 0 w 2286"/>
                <a:gd name="connsiteY0" fmla="*/ 0 h 3429"/>
                <a:gd name="connsiteX1" fmla="*/ 2286 w 2286"/>
                <a:gd name="connsiteY1" fmla="*/ 3429 h 3429"/>
                <a:gd name="connsiteX2" fmla="*/ 0 w 2286"/>
                <a:gd name="connsiteY2" fmla="*/ 0 h 3429"/>
              </a:gdLst>
              <a:ahLst/>
              <a:cxnLst>
                <a:cxn ang="0">
                  <a:pos x="connsiteX0" y="connsiteY0"/>
                </a:cxn>
                <a:cxn ang="0">
                  <a:pos x="connsiteX1" y="connsiteY1"/>
                </a:cxn>
                <a:cxn ang="0">
                  <a:pos x="connsiteX2" y="connsiteY2"/>
                </a:cxn>
              </a:cxnLst>
              <a:rect l="l" t="t" r="r" b="b"/>
              <a:pathLst>
                <a:path w="2286" h="3429">
                  <a:moveTo>
                    <a:pt x="0" y="0"/>
                  </a:moveTo>
                  <a:cubicBezTo>
                    <a:pt x="686" y="1143"/>
                    <a:pt x="1600" y="2286"/>
                    <a:pt x="2286" y="3429"/>
                  </a:cubicBezTo>
                  <a:cubicBezTo>
                    <a:pt x="1600" y="2286"/>
                    <a:pt x="914" y="1143"/>
                    <a:pt x="0" y="0"/>
                  </a:cubicBezTo>
                  <a:close/>
                </a:path>
              </a:pathLst>
            </a:custGeom>
            <a:solidFill>
              <a:srgbClr val="FFFFFF"/>
            </a:solidFill>
            <a:ln w="2286" cap="flat">
              <a:noFill/>
              <a:prstDash val="solid"/>
              <a:miter/>
            </a:ln>
          </p:spPr>
          <p:txBody>
            <a:bodyPr rtlCol="0" anchor="ctr"/>
            <a:lstStyle/>
            <a:p>
              <a:endParaRPr lang="en-US"/>
            </a:p>
          </p:txBody>
        </p:sp>
        <p:sp>
          <p:nvSpPr>
            <p:cNvPr id="207" name="Freeform 174">
              <a:extLst>
                <a:ext uri="{FF2B5EF4-FFF2-40B4-BE49-F238E27FC236}">
                  <a16:creationId xmlns:a16="http://schemas.microsoft.com/office/drawing/2014/main" id="{3AF4D70C-D049-E90B-F525-0213C8DD8263}"/>
                </a:ext>
              </a:extLst>
            </p:cNvPr>
            <p:cNvSpPr/>
            <p:nvPr/>
          </p:nvSpPr>
          <p:spPr>
            <a:xfrm>
              <a:off x="9109862" y="922858"/>
              <a:ext cx="2743" cy="3429"/>
            </a:xfrm>
            <a:custGeom>
              <a:avLst/>
              <a:gdLst>
                <a:gd name="connsiteX0" fmla="*/ 0 w 2743"/>
                <a:gd name="connsiteY0" fmla="*/ 0 h 3429"/>
                <a:gd name="connsiteX1" fmla="*/ 2744 w 2743"/>
                <a:gd name="connsiteY1" fmla="*/ 3429 h 3429"/>
                <a:gd name="connsiteX2" fmla="*/ 0 w 2743"/>
                <a:gd name="connsiteY2" fmla="*/ 0 h 3429"/>
              </a:gdLst>
              <a:ahLst/>
              <a:cxnLst>
                <a:cxn ang="0">
                  <a:pos x="connsiteX0" y="connsiteY0"/>
                </a:cxn>
                <a:cxn ang="0">
                  <a:pos x="connsiteX1" y="connsiteY1"/>
                </a:cxn>
                <a:cxn ang="0">
                  <a:pos x="connsiteX2" y="connsiteY2"/>
                </a:cxn>
              </a:cxnLst>
              <a:rect l="l" t="t" r="r" b="b"/>
              <a:pathLst>
                <a:path w="2743" h="3429">
                  <a:moveTo>
                    <a:pt x="0" y="0"/>
                  </a:moveTo>
                  <a:cubicBezTo>
                    <a:pt x="915" y="1143"/>
                    <a:pt x="1829" y="2286"/>
                    <a:pt x="2744" y="3429"/>
                  </a:cubicBezTo>
                  <a:cubicBezTo>
                    <a:pt x="1829" y="2286"/>
                    <a:pt x="915" y="1143"/>
                    <a:pt x="0" y="0"/>
                  </a:cubicBezTo>
                  <a:close/>
                </a:path>
              </a:pathLst>
            </a:custGeom>
            <a:solidFill>
              <a:srgbClr val="FFFFFF"/>
            </a:solidFill>
            <a:ln w="2286" cap="flat">
              <a:noFill/>
              <a:prstDash val="solid"/>
              <a:miter/>
            </a:ln>
          </p:spPr>
          <p:txBody>
            <a:bodyPr rtlCol="0" anchor="ctr"/>
            <a:lstStyle/>
            <a:p>
              <a:endParaRPr lang="en-US"/>
            </a:p>
          </p:txBody>
        </p:sp>
        <p:sp>
          <p:nvSpPr>
            <p:cNvPr id="208" name="Freeform 175">
              <a:extLst>
                <a:ext uri="{FF2B5EF4-FFF2-40B4-BE49-F238E27FC236}">
                  <a16:creationId xmlns:a16="http://schemas.microsoft.com/office/drawing/2014/main" id="{9F075D40-F47C-F8EF-9509-C693FEF4534F}"/>
                </a:ext>
              </a:extLst>
            </p:cNvPr>
            <p:cNvSpPr/>
            <p:nvPr/>
          </p:nvSpPr>
          <p:spPr>
            <a:xfrm>
              <a:off x="9127921" y="948690"/>
              <a:ext cx="1828" cy="2971"/>
            </a:xfrm>
            <a:custGeom>
              <a:avLst/>
              <a:gdLst>
                <a:gd name="connsiteX0" fmla="*/ 0 w 1828"/>
                <a:gd name="connsiteY0" fmla="*/ 0 h 2971"/>
                <a:gd name="connsiteX1" fmla="*/ 1829 w 1828"/>
                <a:gd name="connsiteY1" fmla="*/ 2972 h 2971"/>
                <a:gd name="connsiteX2" fmla="*/ 0 w 1828"/>
                <a:gd name="connsiteY2" fmla="*/ 0 h 2971"/>
              </a:gdLst>
              <a:ahLst/>
              <a:cxnLst>
                <a:cxn ang="0">
                  <a:pos x="connsiteX0" y="connsiteY0"/>
                </a:cxn>
                <a:cxn ang="0">
                  <a:pos x="connsiteX1" y="connsiteY1"/>
                </a:cxn>
                <a:cxn ang="0">
                  <a:pos x="connsiteX2" y="connsiteY2"/>
                </a:cxn>
              </a:cxnLst>
              <a:rect l="l" t="t" r="r" b="b"/>
              <a:pathLst>
                <a:path w="1828" h="2971">
                  <a:moveTo>
                    <a:pt x="0" y="0"/>
                  </a:moveTo>
                  <a:cubicBezTo>
                    <a:pt x="686" y="914"/>
                    <a:pt x="1143" y="2057"/>
                    <a:pt x="1829" y="2972"/>
                  </a:cubicBezTo>
                  <a:cubicBezTo>
                    <a:pt x="1143" y="2057"/>
                    <a:pt x="457" y="1143"/>
                    <a:pt x="0" y="0"/>
                  </a:cubicBezTo>
                  <a:close/>
                </a:path>
              </a:pathLst>
            </a:custGeom>
            <a:solidFill>
              <a:srgbClr val="FFFFFF"/>
            </a:solidFill>
            <a:ln w="2286" cap="flat">
              <a:noFill/>
              <a:prstDash val="solid"/>
              <a:miter/>
            </a:ln>
          </p:spPr>
          <p:txBody>
            <a:bodyPr rtlCol="0" anchor="ctr"/>
            <a:lstStyle/>
            <a:p>
              <a:endParaRPr lang="en-US"/>
            </a:p>
          </p:txBody>
        </p:sp>
        <p:sp>
          <p:nvSpPr>
            <p:cNvPr id="209" name="Freeform 176">
              <a:extLst>
                <a:ext uri="{FF2B5EF4-FFF2-40B4-BE49-F238E27FC236}">
                  <a16:creationId xmlns:a16="http://schemas.microsoft.com/office/drawing/2014/main" id="{95C6C7ED-8992-025B-07B2-2BD1DDDA18D5}"/>
                </a:ext>
              </a:extLst>
            </p:cNvPr>
            <p:cNvSpPr/>
            <p:nvPr/>
          </p:nvSpPr>
          <p:spPr>
            <a:xfrm>
              <a:off x="9140723" y="986180"/>
              <a:ext cx="2286" cy="2971"/>
            </a:xfrm>
            <a:custGeom>
              <a:avLst/>
              <a:gdLst>
                <a:gd name="connsiteX0" fmla="*/ 0 w 2286"/>
                <a:gd name="connsiteY0" fmla="*/ 0 h 2971"/>
                <a:gd name="connsiteX1" fmla="*/ 0 w 2286"/>
                <a:gd name="connsiteY1" fmla="*/ 2972 h 2971"/>
                <a:gd name="connsiteX2" fmla="*/ 0 w 2286"/>
                <a:gd name="connsiteY2" fmla="*/ 0 h 2971"/>
              </a:gdLst>
              <a:ahLst/>
              <a:cxnLst>
                <a:cxn ang="0">
                  <a:pos x="connsiteX0" y="connsiteY0"/>
                </a:cxn>
                <a:cxn ang="0">
                  <a:pos x="connsiteX1" y="connsiteY1"/>
                </a:cxn>
                <a:cxn ang="0">
                  <a:pos x="connsiteX2" y="connsiteY2"/>
                </a:cxn>
              </a:cxnLst>
              <a:rect l="l" t="t" r="r" b="b"/>
              <a:pathLst>
                <a:path w="2286" h="2971">
                  <a:moveTo>
                    <a:pt x="0" y="0"/>
                  </a:moveTo>
                  <a:cubicBezTo>
                    <a:pt x="0" y="914"/>
                    <a:pt x="0" y="2057"/>
                    <a:pt x="0" y="2972"/>
                  </a:cubicBezTo>
                  <a:cubicBezTo>
                    <a:pt x="0" y="2057"/>
                    <a:pt x="0" y="1143"/>
                    <a:pt x="0" y="0"/>
                  </a:cubicBezTo>
                  <a:close/>
                </a:path>
              </a:pathLst>
            </a:custGeom>
            <a:solidFill>
              <a:srgbClr val="FFFFFF"/>
            </a:solidFill>
            <a:ln w="2286" cap="flat">
              <a:noFill/>
              <a:prstDash val="solid"/>
              <a:miter/>
            </a:ln>
          </p:spPr>
          <p:txBody>
            <a:bodyPr rtlCol="0" anchor="ctr"/>
            <a:lstStyle/>
            <a:p>
              <a:endParaRPr lang="en-US"/>
            </a:p>
          </p:txBody>
        </p:sp>
        <p:sp>
          <p:nvSpPr>
            <p:cNvPr id="210" name="Freeform 177">
              <a:extLst>
                <a:ext uri="{FF2B5EF4-FFF2-40B4-BE49-F238E27FC236}">
                  <a16:creationId xmlns:a16="http://schemas.microsoft.com/office/drawing/2014/main" id="{BDA23590-A343-0D6E-636C-F62E32A5A19E}"/>
                </a:ext>
              </a:extLst>
            </p:cNvPr>
            <p:cNvSpPr/>
            <p:nvPr/>
          </p:nvSpPr>
          <p:spPr>
            <a:xfrm>
              <a:off x="9075115" y="2014194"/>
              <a:ext cx="1600" cy="2514"/>
            </a:xfrm>
            <a:custGeom>
              <a:avLst/>
              <a:gdLst>
                <a:gd name="connsiteX0" fmla="*/ 0 w 1600"/>
                <a:gd name="connsiteY0" fmla="*/ 0 h 2514"/>
                <a:gd name="connsiteX1" fmla="*/ 1600 w 1600"/>
                <a:gd name="connsiteY1" fmla="*/ 2515 h 2514"/>
                <a:gd name="connsiteX2" fmla="*/ 0 w 1600"/>
                <a:gd name="connsiteY2" fmla="*/ 0 h 2514"/>
              </a:gdLst>
              <a:ahLst/>
              <a:cxnLst>
                <a:cxn ang="0">
                  <a:pos x="connsiteX0" y="connsiteY0"/>
                </a:cxn>
                <a:cxn ang="0">
                  <a:pos x="connsiteX1" y="connsiteY1"/>
                </a:cxn>
                <a:cxn ang="0">
                  <a:pos x="connsiteX2" y="connsiteY2"/>
                </a:cxn>
              </a:cxnLst>
              <a:rect l="l" t="t" r="r" b="b"/>
              <a:pathLst>
                <a:path w="1600" h="2514">
                  <a:moveTo>
                    <a:pt x="0" y="0"/>
                  </a:moveTo>
                  <a:cubicBezTo>
                    <a:pt x="457" y="914"/>
                    <a:pt x="1143" y="1600"/>
                    <a:pt x="1600" y="2515"/>
                  </a:cubicBezTo>
                  <a:cubicBezTo>
                    <a:pt x="1143" y="1829"/>
                    <a:pt x="457" y="914"/>
                    <a:pt x="0" y="0"/>
                  </a:cubicBezTo>
                  <a:close/>
                </a:path>
              </a:pathLst>
            </a:custGeom>
            <a:solidFill>
              <a:srgbClr val="FFFFFF"/>
            </a:solidFill>
            <a:ln w="2286" cap="flat">
              <a:noFill/>
              <a:prstDash val="solid"/>
              <a:miter/>
            </a:ln>
          </p:spPr>
          <p:txBody>
            <a:bodyPr rtlCol="0" anchor="ctr"/>
            <a:lstStyle/>
            <a:p>
              <a:endParaRPr lang="en-US"/>
            </a:p>
          </p:txBody>
        </p:sp>
        <p:sp>
          <p:nvSpPr>
            <p:cNvPr id="211" name="Freeform 178">
              <a:extLst>
                <a:ext uri="{FF2B5EF4-FFF2-40B4-BE49-F238E27FC236}">
                  <a16:creationId xmlns:a16="http://schemas.microsoft.com/office/drawing/2014/main" id="{10FA014C-F3B5-632E-0DAD-381CD19F0E66}"/>
                </a:ext>
              </a:extLst>
            </p:cNvPr>
            <p:cNvSpPr/>
            <p:nvPr/>
          </p:nvSpPr>
          <p:spPr>
            <a:xfrm>
              <a:off x="9078772" y="2020366"/>
              <a:ext cx="1600" cy="2971"/>
            </a:xfrm>
            <a:custGeom>
              <a:avLst/>
              <a:gdLst>
                <a:gd name="connsiteX0" fmla="*/ 0 w 1600"/>
                <a:gd name="connsiteY0" fmla="*/ 0 h 2971"/>
                <a:gd name="connsiteX1" fmla="*/ 1600 w 1600"/>
                <a:gd name="connsiteY1" fmla="*/ 2972 h 2971"/>
                <a:gd name="connsiteX2" fmla="*/ 0 w 1600"/>
                <a:gd name="connsiteY2" fmla="*/ 0 h 2971"/>
              </a:gdLst>
              <a:ahLst/>
              <a:cxnLst>
                <a:cxn ang="0">
                  <a:pos x="connsiteX0" y="connsiteY0"/>
                </a:cxn>
                <a:cxn ang="0">
                  <a:pos x="connsiteX1" y="connsiteY1"/>
                </a:cxn>
                <a:cxn ang="0">
                  <a:pos x="connsiteX2" y="connsiteY2"/>
                </a:cxn>
              </a:cxnLst>
              <a:rect l="l" t="t" r="r" b="b"/>
              <a:pathLst>
                <a:path w="1600" h="2971">
                  <a:moveTo>
                    <a:pt x="0" y="0"/>
                  </a:moveTo>
                  <a:cubicBezTo>
                    <a:pt x="457" y="914"/>
                    <a:pt x="1143" y="2057"/>
                    <a:pt x="1600" y="2972"/>
                  </a:cubicBezTo>
                  <a:cubicBezTo>
                    <a:pt x="1143" y="2057"/>
                    <a:pt x="686" y="1143"/>
                    <a:pt x="0" y="0"/>
                  </a:cubicBezTo>
                  <a:close/>
                </a:path>
              </a:pathLst>
            </a:custGeom>
            <a:solidFill>
              <a:srgbClr val="FFFFFF"/>
            </a:solidFill>
            <a:ln w="2286" cap="flat">
              <a:noFill/>
              <a:prstDash val="solid"/>
              <a:miter/>
            </a:ln>
          </p:spPr>
          <p:txBody>
            <a:bodyPr rtlCol="0" anchor="ctr"/>
            <a:lstStyle/>
            <a:p>
              <a:endParaRPr lang="en-US"/>
            </a:p>
          </p:txBody>
        </p:sp>
        <p:sp>
          <p:nvSpPr>
            <p:cNvPr id="212" name="Freeform 179">
              <a:extLst>
                <a:ext uri="{FF2B5EF4-FFF2-40B4-BE49-F238E27FC236}">
                  <a16:creationId xmlns:a16="http://schemas.microsoft.com/office/drawing/2014/main" id="{BA98C5E5-A64A-EDD4-B893-ABCABBA7B83C}"/>
                </a:ext>
              </a:extLst>
            </p:cNvPr>
            <p:cNvSpPr/>
            <p:nvPr/>
          </p:nvSpPr>
          <p:spPr>
            <a:xfrm>
              <a:off x="9082201" y="2026310"/>
              <a:ext cx="1143" cy="2286"/>
            </a:xfrm>
            <a:custGeom>
              <a:avLst/>
              <a:gdLst>
                <a:gd name="connsiteX0" fmla="*/ 0 w 1143"/>
                <a:gd name="connsiteY0" fmla="*/ 0 h 2286"/>
                <a:gd name="connsiteX1" fmla="*/ 1143 w 1143"/>
                <a:gd name="connsiteY1" fmla="*/ 2286 h 2286"/>
                <a:gd name="connsiteX2" fmla="*/ 0 w 1143"/>
                <a:gd name="connsiteY2" fmla="*/ 0 h 2286"/>
              </a:gdLst>
              <a:ahLst/>
              <a:cxnLst>
                <a:cxn ang="0">
                  <a:pos x="connsiteX0" y="connsiteY0"/>
                </a:cxn>
                <a:cxn ang="0">
                  <a:pos x="connsiteX1" y="connsiteY1"/>
                </a:cxn>
                <a:cxn ang="0">
                  <a:pos x="connsiteX2" y="connsiteY2"/>
                </a:cxn>
              </a:cxnLst>
              <a:rect l="l" t="t" r="r" b="b"/>
              <a:pathLst>
                <a:path w="1143" h="2286">
                  <a:moveTo>
                    <a:pt x="0" y="0"/>
                  </a:moveTo>
                  <a:cubicBezTo>
                    <a:pt x="457" y="686"/>
                    <a:pt x="686" y="1372"/>
                    <a:pt x="1143" y="2286"/>
                  </a:cubicBezTo>
                  <a:cubicBezTo>
                    <a:pt x="686" y="1600"/>
                    <a:pt x="228" y="686"/>
                    <a:pt x="0" y="0"/>
                  </a:cubicBezTo>
                  <a:close/>
                </a:path>
              </a:pathLst>
            </a:custGeom>
            <a:solidFill>
              <a:srgbClr val="FFFFFF"/>
            </a:solidFill>
            <a:ln w="2286" cap="flat">
              <a:noFill/>
              <a:prstDash val="solid"/>
              <a:miter/>
            </a:ln>
          </p:spPr>
          <p:txBody>
            <a:bodyPr rtlCol="0" anchor="ctr"/>
            <a:lstStyle/>
            <a:p>
              <a:endParaRPr lang="en-US"/>
            </a:p>
          </p:txBody>
        </p:sp>
        <p:sp>
          <p:nvSpPr>
            <p:cNvPr id="213" name="Freeform 180">
              <a:extLst>
                <a:ext uri="{FF2B5EF4-FFF2-40B4-BE49-F238E27FC236}">
                  <a16:creationId xmlns:a16="http://schemas.microsoft.com/office/drawing/2014/main" id="{241C41AC-6259-E031-D16D-C276F43A64D9}"/>
                </a:ext>
              </a:extLst>
            </p:cNvPr>
            <p:cNvSpPr/>
            <p:nvPr/>
          </p:nvSpPr>
          <p:spPr>
            <a:xfrm>
              <a:off x="9072143" y="2009394"/>
              <a:ext cx="1828" cy="2743"/>
            </a:xfrm>
            <a:custGeom>
              <a:avLst/>
              <a:gdLst>
                <a:gd name="connsiteX0" fmla="*/ 0 w 1828"/>
                <a:gd name="connsiteY0" fmla="*/ 0 h 2743"/>
                <a:gd name="connsiteX1" fmla="*/ 1829 w 1828"/>
                <a:gd name="connsiteY1" fmla="*/ 2743 h 2743"/>
                <a:gd name="connsiteX2" fmla="*/ 0 w 1828"/>
                <a:gd name="connsiteY2" fmla="*/ 0 h 2743"/>
              </a:gdLst>
              <a:ahLst/>
              <a:cxnLst>
                <a:cxn ang="0">
                  <a:pos x="connsiteX0" y="connsiteY0"/>
                </a:cxn>
                <a:cxn ang="0">
                  <a:pos x="connsiteX1" y="connsiteY1"/>
                </a:cxn>
                <a:cxn ang="0">
                  <a:pos x="connsiteX2" y="connsiteY2"/>
                </a:cxn>
              </a:cxnLst>
              <a:rect l="l" t="t" r="r" b="b"/>
              <a:pathLst>
                <a:path w="1828" h="2743">
                  <a:moveTo>
                    <a:pt x="0" y="0"/>
                  </a:moveTo>
                  <a:cubicBezTo>
                    <a:pt x="686" y="914"/>
                    <a:pt x="1143" y="1829"/>
                    <a:pt x="1829" y="2743"/>
                  </a:cubicBezTo>
                  <a:cubicBezTo>
                    <a:pt x="1143" y="1829"/>
                    <a:pt x="458" y="914"/>
                    <a:pt x="0" y="0"/>
                  </a:cubicBezTo>
                  <a:close/>
                </a:path>
              </a:pathLst>
            </a:custGeom>
            <a:solidFill>
              <a:srgbClr val="FFFFFF"/>
            </a:solidFill>
            <a:ln w="2286" cap="flat">
              <a:noFill/>
              <a:prstDash val="solid"/>
              <a:miter/>
            </a:ln>
          </p:spPr>
          <p:txBody>
            <a:bodyPr rtlCol="0" anchor="ctr"/>
            <a:lstStyle/>
            <a:p>
              <a:endParaRPr lang="en-US"/>
            </a:p>
          </p:txBody>
        </p:sp>
        <p:sp>
          <p:nvSpPr>
            <p:cNvPr id="214" name="Freeform 181">
              <a:extLst>
                <a:ext uri="{FF2B5EF4-FFF2-40B4-BE49-F238E27FC236}">
                  <a16:creationId xmlns:a16="http://schemas.microsoft.com/office/drawing/2014/main" id="{EC53D02C-5DEB-72E8-65DE-96914EF85060}"/>
                </a:ext>
              </a:extLst>
            </p:cNvPr>
            <p:cNvSpPr/>
            <p:nvPr/>
          </p:nvSpPr>
          <p:spPr>
            <a:xfrm>
              <a:off x="9065514" y="2000250"/>
              <a:ext cx="2057" cy="2743"/>
            </a:xfrm>
            <a:custGeom>
              <a:avLst/>
              <a:gdLst>
                <a:gd name="connsiteX0" fmla="*/ 0 w 2057"/>
                <a:gd name="connsiteY0" fmla="*/ 0 h 2743"/>
                <a:gd name="connsiteX1" fmla="*/ 2057 w 2057"/>
                <a:gd name="connsiteY1" fmla="*/ 2743 h 2743"/>
                <a:gd name="connsiteX2" fmla="*/ 0 w 2057"/>
                <a:gd name="connsiteY2" fmla="*/ 0 h 2743"/>
              </a:gdLst>
              <a:ahLst/>
              <a:cxnLst>
                <a:cxn ang="0">
                  <a:pos x="connsiteX0" y="connsiteY0"/>
                </a:cxn>
                <a:cxn ang="0">
                  <a:pos x="connsiteX1" y="connsiteY1"/>
                </a:cxn>
                <a:cxn ang="0">
                  <a:pos x="connsiteX2" y="connsiteY2"/>
                </a:cxn>
              </a:cxnLst>
              <a:rect l="l" t="t" r="r" b="b"/>
              <a:pathLst>
                <a:path w="2057" h="2743">
                  <a:moveTo>
                    <a:pt x="0" y="0"/>
                  </a:moveTo>
                  <a:cubicBezTo>
                    <a:pt x="686" y="914"/>
                    <a:pt x="1372" y="1829"/>
                    <a:pt x="2057" y="2743"/>
                  </a:cubicBezTo>
                  <a:cubicBezTo>
                    <a:pt x="1372" y="1829"/>
                    <a:pt x="686" y="914"/>
                    <a:pt x="0" y="0"/>
                  </a:cubicBezTo>
                  <a:close/>
                </a:path>
              </a:pathLst>
            </a:custGeom>
            <a:solidFill>
              <a:srgbClr val="FFFFFF"/>
            </a:solidFill>
            <a:ln w="2286" cap="flat">
              <a:noFill/>
              <a:prstDash val="solid"/>
              <a:miter/>
            </a:ln>
          </p:spPr>
          <p:txBody>
            <a:bodyPr rtlCol="0" anchor="ctr"/>
            <a:lstStyle/>
            <a:p>
              <a:endParaRPr lang="en-US"/>
            </a:p>
          </p:txBody>
        </p:sp>
        <p:sp>
          <p:nvSpPr>
            <p:cNvPr id="215" name="Freeform 182">
              <a:extLst>
                <a:ext uri="{FF2B5EF4-FFF2-40B4-BE49-F238E27FC236}">
                  <a16:creationId xmlns:a16="http://schemas.microsoft.com/office/drawing/2014/main" id="{B0CA7C56-4881-CD7E-89BB-CFDB870A6A76}"/>
                </a:ext>
              </a:extLst>
            </p:cNvPr>
            <p:cNvSpPr/>
            <p:nvPr/>
          </p:nvSpPr>
          <p:spPr>
            <a:xfrm>
              <a:off x="9040596" y="1973732"/>
              <a:ext cx="3429" cy="2971"/>
            </a:xfrm>
            <a:custGeom>
              <a:avLst/>
              <a:gdLst>
                <a:gd name="connsiteX0" fmla="*/ 0 w 3429"/>
                <a:gd name="connsiteY0" fmla="*/ 0 h 2971"/>
                <a:gd name="connsiteX1" fmla="*/ 3429 w 3429"/>
                <a:gd name="connsiteY1" fmla="*/ 2972 h 2971"/>
                <a:gd name="connsiteX2" fmla="*/ 0 w 3429"/>
                <a:gd name="connsiteY2" fmla="*/ 0 h 2971"/>
              </a:gdLst>
              <a:ahLst/>
              <a:cxnLst>
                <a:cxn ang="0">
                  <a:pos x="connsiteX0" y="connsiteY0"/>
                </a:cxn>
                <a:cxn ang="0">
                  <a:pos x="connsiteX1" y="connsiteY1"/>
                </a:cxn>
                <a:cxn ang="0">
                  <a:pos x="connsiteX2" y="connsiteY2"/>
                </a:cxn>
              </a:cxnLst>
              <a:rect l="l" t="t" r="r" b="b"/>
              <a:pathLst>
                <a:path w="3429" h="2971">
                  <a:moveTo>
                    <a:pt x="0" y="0"/>
                  </a:moveTo>
                  <a:cubicBezTo>
                    <a:pt x="1143" y="914"/>
                    <a:pt x="2286" y="2057"/>
                    <a:pt x="3429" y="2972"/>
                  </a:cubicBezTo>
                  <a:cubicBezTo>
                    <a:pt x="2286" y="2057"/>
                    <a:pt x="1143" y="1143"/>
                    <a:pt x="0" y="0"/>
                  </a:cubicBezTo>
                  <a:close/>
                </a:path>
              </a:pathLst>
            </a:custGeom>
            <a:solidFill>
              <a:srgbClr val="FFFFFF"/>
            </a:solidFill>
            <a:ln w="2286" cap="flat">
              <a:noFill/>
              <a:prstDash val="solid"/>
              <a:miter/>
            </a:ln>
          </p:spPr>
          <p:txBody>
            <a:bodyPr rtlCol="0" anchor="ctr"/>
            <a:lstStyle/>
            <a:p>
              <a:endParaRPr lang="en-US"/>
            </a:p>
          </p:txBody>
        </p:sp>
        <p:sp>
          <p:nvSpPr>
            <p:cNvPr id="216" name="Freeform 183">
              <a:extLst>
                <a:ext uri="{FF2B5EF4-FFF2-40B4-BE49-F238E27FC236}">
                  <a16:creationId xmlns:a16="http://schemas.microsoft.com/office/drawing/2014/main" id="{867B156A-C378-8A90-1F16-E5FCBEBD3CD7}"/>
                </a:ext>
              </a:extLst>
            </p:cNvPr>
            <p:cNvSpPr/>
            <p:nvPr/>
          </p:nvSpPr>
          <p:spPr>
            <a:xfrm>
              <a:off x="9062085" y="1995906"/>
              <a:ext cx="2286" cy="2971"/>
            </a:xfrm>
            <a:custGeom>
              <a:avLst/>
              <a:gdLst>
                <a:gd name="connsiteX0" fmla="*/ 0 w 2286"/>
                <a:gd name="connsiteY0" fmla="*/ 0 h 2971"/>
                <a:gd name="connsiteX1" fmla="*/ 2286 w 2286"/>
                <a:gd name="connsiteY1" fmla="*/ 2972 h 2971"/>
                <a:gd name="connsiteX2" fmla="*/ 0 w 2286"/>
                <a:gd name="connsiteY2" fmla="*/ 0 h 2971"/>
              </a:gdLst>
              <a:ahLst/>
              <a:cxnLst>
                <a:cxn ang="0">
                  <a:pos x="connsiteX0" y="connsiteY0"/>
                </a:cxn>
                <a:cxn ang="0">
                  <a:pos x="connsiteX1" y="connsiteY1"/>
                </a:cxn>
                <a:cxn ang="0">
                  <a:pos x="connsiteX2" y="connsiteY2"/>
                </a:cxn>
              </a:cxnLst>
              <a:rect l="l" t="t" r="r" b="b"/>
              <a:pathLst>
                <a:path w="2286" h="2971">
                  <a:moveTo>
                    <a:pt x="0" y="0"/>
                  </a:moveTo>
                  <a:cubicBezTo>
                    <a:pt x="686" y="914"/>
                    <a:pt x="1600" y="2057"/>
                    <a:pt x="2286" y="2972"/>
                  </a:cubicBezTo>
                  <a:cubicBezTo>
                    <a:pt x="1600" y="1829"/>
                    <a:pt x="686" y="914"/>
                    <a:pt x="0" y="0"/>
                  </a:cubicBezTo>
                  <a:close/>
                </a:path>
              </a:pathLst>
            </a:custGeom>
            <a:solidFill>
              <a:srgbClr val="FFFFFF"/>
            </a:solidFill>
            <a:ln w="2286" cap="flat">
              <a:noFill/>
              <a:prstDash val="solid"/>
              <a:miter/>
            </a:ln>
          </p:spPr>
          <p:txBody>
            <a:bodyPr rtlCol="0" anchor="ctr"/>
            <a:lstStyle/>
            <a:p>
              <a:endParaRPr lang="en-US"/>
            </a:p>
          </p:txBody>
        </p:sp>
        <p:sp>
          <p:nvSpPr>
            <p:cNvPr id="217" name="Freeform 184">
              <a:extLst>
                <a:ext uri="{FF2B5EF4-FFF2-40B4-BE49-F238E27FC236}">
                  <a16:creationId xmlns:a16="http://schemas.microsoft.com/office/drawing/2014/main" id="{3AD82DC3-5AC8-0980-AC04-8BC3EC233F18}"/>
                </a:ext>
              </a:extLst>
            </p:cNvPr>
            <p:cNvSpPr/>
            <p:nvPr/>
          </p:nvSpPr>
          <p:spPr>
            <a:xfrm>
              <a:off x="9044711" y="1977390"/>
              <a:ext cx="3200" cy="2971"/>
            </a:xfrm>
            <a:custGeom>
              <a:avLst/>
              <a:gdLst>
                <a:gd name="connsiteX0" fmla="*/ 0 w 3200"/>
                <a:gd name="connsiteY0" fmla="*/ 0 h 2971"/>
                <a:gd name="connsiteX1" fmla="*/ 3201 w 3200"/>
                <a:gd name="connsiteY1" fmla="*/ 2972 h 2971"/>
                <a:gd name="connsiteX2" fmla="*/ 0 w 3200"/>
                <a:gd name="connsiteY2" fmla="*/ 0 h 2971"/>
              </a:gdLst>
              <a:ahLst/>
              <a:cxnLst>
                <a:cxn ang="0">
                  <a:pos x="connsiteX0" y="connsiteY0"/>
                </a:cxn>
                <a:cxn ang="0">
                  <a:pos x="connsiteX1" y="connsiteY1"/>
                </a:cxn>
                <a:cxn ang="0">
                  <a:pos x="connsiteX2" y="connsiteY2"/>
                </a:cxn>
              </a:cxnLst>
              <a:rect l="l" t="t" r="r" b="b"/>
              <a:pathLst>
                <a:path w="3200" h="2971">
                  <a:moveTo>
                    <a:pt x="0" y="0"/>
                  </a:moveTo>
                  <a:cubicBezTo>
                    <a:pt x="1143" y="914"/>
                    <a:pt x="2286" y="2057"/>
                    <a:pt x="3201" y="2972"/>
                  </a:cubicBezTo>
                  <a:cubicBezTo>
                    <a:pt x="2058" y="2057"/>
                    <a:pt x="1143" y="914"/>
                    <a:pt x="0" y="0"/>
                  </a:cubicBezTo>
                  <a:close/>
                </a:path>
              </a:pathLst>
            </a:custGeom>
            <a:solidFill>
              <a:srgbClr val="FFFFFF"/>
            </a:solidFill>
            <a:ln w="2286" cap="flat">
              <a:noFill/>
              <a:prstDash val="solid"/>
              <a:miter/>
            </a:ln>
          </p:spPr>
          <p:txBody>
            <a:bodyPr rtlCol="0" anchor="ctr"/>
            <a:lstStyle/>
            <a:p>
              <a:endParaRPr lang="en-US"/>
            </a:p>
          </p:txBody>
        </p:sp>
        <p:sp>
          <p:nvSpPr>
            <p:cNvPr id="218" name="Freeform 185">
              <a:extLst>
                <a:ext uri="{FF2B5EF4-FFF2-40B4-BE49-F238E27FC236}">
                  <a16:creationId xmlns:a16="http://schemas.microsoft.com/office/drawing/2014/main" id="{D9D91F41-FFBA-13ED-BD33-755BA1870850}"/>
                </a:ext>
              </a:extLst>
            </p:cNvPr>
            <p:cNvSpPr/>
            <p:nvPr/>
          </p:nvSpPr>
          <p:spPr>
            <a:xfrm>
              <a:off x="8929954" y="2291257"/>
              <a:ext cx="15544" cy="378"/>
            </a:xfrm>
            <a:custGeom>
              <a:avLst/>
              <a:gdLst>
                <a:gd name="connsiteX0" fmla="*/ 0 w 15544"/>
                <a:gd name="connsiteY0" fmla="*/ 0 h 378"/>
                <a:gd name="connsiteX1" fmla="*/ 15545 w 15544"/>
                <a:gd name="connsiteY1" fmla="*/ 229 h 378"/>
                <a:gd name="connsiteX2" fmla="*/ 0 w 15544"/>
                <a:gd name="connsiteY2" fmla="*/ 0 h 378"/>
              </a:gdLst>
              <a:ahLst/>
              <a:cxnLst>
                <a:cxn ang="0">
                  <a:pos x="connsiteX0" y="connsiteY0"/>
                </a:cxn>
                <a:cxn ang="0">
                  <a:pos x="connsiteX1" y="connsiteY1"/>
                </a:cxn>
                <a:cxn ang="0">
                  <a:pos x="connsiteX2" y="connsiteY2"/>
                </a:cxn>
              </a:cxnLst>
              <a:rect l="l" t="t" r="r" b="b"/>
              <a:pathLst>
                <a:path w="15544" h="378">
                  <a:moveTo>
                    <a:pt x="0" y="0"/>
                  </a:moveTo>
                  <a:cubicBezTo>
                    <a:pt x="5029" y="457"/>
                    <a:pt x="10287" y="457"/>
                    <a:pt x="15545" y="229"/>
                  </a:cubicBezTo>
                  <a:cubicBezTo>
                    <a:pt x="10287" y="457"/>
                    <a:pt x="5258" y="457"/>
                    <a:pt x="0" y="0"/>
                  </a:cubicBezTo>
                  <a:close/>
                </a:path>
              </a:pathLst>
            </a:custGeom>
            <a:solidFill>
              <a:srgbClr val="FFFFFF"/>
            </a:solidFill>
            <a:ln w="2286" cap="flat">
              <a:noFill/>
              <a:prstDash val="solid"/>
              <a:miter/>
            </a:ln>
          </p:spPr>
          <p:txBody>
            <a:bodyPr rtlCol="0" anchor="ctr"/>
            <a:lstStyle/>
            <a:p>
              <a:endParaRPr lang="en-US"/>
            </a:p>
          </p:txBody>
        </p:sp>
        <p:sp>
          <p:nvSpPr>
            <p:cNvPr id="219" name="Freeform 186">
              <a:extLst>
                <a:ext uri="{FF2B5EF4-FFF2-40B4-BE49-F238E27FC236}">
                  <a16:creationId xmlns:a16="http://schemas.microsoft.com/office/drawing/2014/main" id="{78CD5B52-F11B-624F-F8C7-6B35E4890EC3}"/>
                </a:ext>
              </a:extLst>
            </p:cNvPr>
            <p:cNvSpPr/>
            <p:nvPr/>
          </p:nvSpPr>
          <p:spPr>
            <a:xfrm>
              <a:off x="8765064" y="1941499"/>
              <a:ext cx="301609" cy="284154"/>
            </a:xfrm>
            <a:custGeom>
              <a:avLst/>
              <a:gdLst>
                <a:gd name="connsiteX0" fmla="*/ 96996 w 301609"/>
                <a:gd name="connsiteY0" fmla="*/ 278663 h 284154"/>
                <a:gd name="connsiteX1" fmla="*/ 193008 w 301609"/>
                <a:gd name="connsiteY1" fmla="*/ 275920 h 284154"/>
                <a:gd name="connsiteX2" fmla="*/ 284219 w 301609"/>
                <a:gd name="connsiteY2" fmla="*/ 206654 h 284154"/>
                <a:gd name="connsiteX3" fmla="*/ 250615 w 301609"/>
                <a:gd name="connsiteY3" fmla="*/ 27889 h 284154"/>
                <a:gd name="connsiteX4" fmla="*/ 214725 w 301609"/>
                <a:gd name="connsiteY4" fmla="*/ 2743 h 284154"/>
                <a:gd name="connsiteX5" fmla="*/ 185692 w 301609"/>
                <a:gd name="connsiteY5" fmla="*/ 0 h 284154"/>
                <a:gd name="connsiteX6" fmla="*/ 34359 w 301609"/>
                <a:gd name="connsiteY6" fmla="*/ 64008 h 284154"/>
                <a:gd name="connsiteX7" fmla="*/ 13557 w 301609"/>
                <a:gd name="connsiteY7" fmla="*/ 247574 h 284154"/>
                <a:gd name="connsiteX8" fmla="*/ 10356 w 301609"/>
                <a:gd name="connsiteY8" fmla="*/ 237287 h 284154"/>
                <a:gd name="connsiteX9" fmla="*/ 96996 w 301609"/>
                <a:gd name="connsiteY9" fmla="*/ 278663 h 284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01609" h="284154">
                  <a:moveTo>
                    <a:pt x="96996" y="278663"/>
                  </a:moveTo>
                  <a:cubicBezTo>
                    <a:pt x="128085" y="285521"/>
                    <a:pt x="162604" y="287350"/>
                    <a:pt x="193008" y="275920"/>
                  </a:cubicBezTo>
                  <a:cubicBezTo>
                    <a:pt x="230041" y="262204"/>
                    <a:pt x="264102" y="241859"/>
                    <a:pt x="284219" y="206654"/>
                  </a:cubicBezTo>
                  <a:cubicBezTo>
                    <a:pt x="318052" y="147676"/>
                    <a:pt x="300221" y="72238"/>
                    <a:pt x="250615" y="27889"/>
                  </a:cubicBezTo>
                  <a:cubicBezTo>
                    <a:pt x="239642" y="18059"/>
                    <a:pt x="227526" y="9601"/>
                    <a:pt x="214725" y="2743"/>
                  </a:cubicBezTo>
                  <a:cubicBezTo>
                    <a:pt x="205581" y="914"/>
                    <a:pt x="195979" y="0"/>
                    <a:pt x="185692" y="0"/>
                  </a:cubicBezTo>
                  <a:cubicBezTo>
                    <a:pt x="90366" y="0"/>
                    <a:pt x="54476" y="35204"/>
                    <a:pt x="34359" y="64008"/>
                  </a:cubicBezTo>
                  <a:cubicBezTo>
                    <a:pt x="-6560" y="122530"/>
                    <a:pt x="-7475" y="183566"/>
                    <a:pt x="13557" y="247574"/>
                  </a:cubicBezTo>
                  <a:cubicBezTo>
                    <a:pt x="12414" y="244145"/>
                    <a:pt x="11271" y="240716"/>
                    <a:pt x="10356" y="237287"/>
                  </a:cubicBezTo>
                  <a:cubicBezTo>
                    <a:pt x="36645" y="257404"/>
                    <a:pt x="67278" y="272263"/>
                    <a:pt x="96996" y="278663"/>
                  </a:cubicBezTo>
                  <a:close/>
                </a:path>
              </a:pathLst>
            </a:custGeom>
            <a:solidFill>
              <a:srgbClr val="FFFFFF"/>
            </a:solidFill>
            <a:ln w="2286" cap="flat">
              <a:noFill/>
              <a:prstDash val="solid"/>
              <a:miter/>
            </a:ln>
          </p:spPr>
          <p:txBody>
            <a:bodyPr rtlCol="0" anchor="ctr"/>
            <a:lstStyle/>
            <a:p>
              <a:endParaRPr lang="en-US"/>
            </a:p>
          </p:txBody>
        </p:sp>
        <p:sp>
          <p:nvSpPr>
            <p:cNvPr id="220" name="Freeform 187">
              <a:extLst>
                <a:ext uri="{FF2B5EF4-FFF2-40B4-BE49-F238E27FC236}">
                  <a16:creationId xmlns:a16="http://schemas.microsoft.com/office/drawing/2014/main" id="{83A7C121-98F4-C988-55B6-E150B917FD85}"/>
                </a:ext>
              </a:extLst>
            </p:cNvPr>
            <p:cNvSpPr/>
            <p:nvPr/>
          </p:nvSpPr>
          <p:spPr>
            <a:xfrm>
              <a:off x="9084716" y="2031568"/>
              <a:ext cx="1143" cy="2286"/>
            </a:xfrm>
            <a:custGeom>
              <a:avLst/>
              <a:gdLst>
                <a:gd name="connsiteX0" fmla="*/ 0 w 1143"/>
                <a:gd name="connsiteY0" fmla="*/ 0 h 2286"/>
                <a:gd name="connsiteX1" fmla="*/ 1143 w 1143"/>
                <a:gd name="connsiteY1" fmla="*/ 2286 h 2286"/>
                <a:gd name="connsiteX2" fmla="*/ 0 w 1143"/>
                <a:gd name="connsiteY2" fmla="*/ 0 h 2286"/>
              </a:gdLst>
              <a:ahLst/>
              <a:cxnLst>
                <a:cxn ang="0">
                  <a:pos x="connsiteX0" y="connsiteY0"/>
                </a:cxn>
                <a:cxn ang="0">
                  <a:pos x="connsiteX1" y="connsiteY1"/>
                </a:cxn>
                <a:cxn ang="0">
                  <a:pos x="connsiteX2" y="connsiteY2"/>
                </a:cxn>
              </a:cxnLst>
              <a:rect l="l" t="t" r="r" b="b"/>
              <a:pathLst>
                <a:path w="1143" h="2286">
                  <a:moveTo>
                    <a:pt x="0" y="0"/>
                  </a:moveTo>
                  <a:cubicBezTo>
                    <a:pt x="458" y="686"/>
                    <a:pt x="686" y="1372"/>
                    <a:pt x="1143" y="2286"/>
                  </a:cubicBezTo>
                  <a:cubicBezTo>
                    <a:pt x="686" y="1372"/>
                    <a:pt x="458" y="686"/>
                    <a:pt x="0" y="0"/>
                  </a:cubicBezTo>
                  <a:close/>
                </a:path>
              </a:pathLst>
            </a:custGeom>
            <a:solidFill>
              <a:srgbClr val="FFFFFF"/>
            </a:solidFill>
            <a:ln w="2286" cap="flat">
              <a:noFill/>
              <a:prstDash val="solid"/>
              <a:miter/>
            </a:ln>
          </p:spPr>
          <p:txBody>
            <a:bodyPr rtlCol="0" anchor="ctr"/>
            <a:lstStyle/>
            <a:p>
              <a:endParaRPr lang="en-US"/>
            </a:p>
          </p:txBody>
        </p:sp>
        <p:sp>
          <p:nvSpPr>
            <p:cNvPr id="221" name="Freeform 188">
              <a:extLst>
                <a:ext uri="{FF2B5EF4-FFF2-40B4-BE49-F238E27FC236}">
                  <a16:creationId xmlns:a16="http://schemas.microsoft.com/office/drawing/2014/main" id="{69804E4A-E8A2-F02E-D3C8-622F3BBE61AB}"/>
                </a:ext>
              </a:extLst>
            </p:cNvPr>
            <p:cNvSpPr/>
            <p:nvPr/>
          </p:nvSpPr>
          <p:spPr>
            <a:xfrm>
              <a:off x="9048369" y="1980819"/>
              <a:ext cx="13030" cy="14173"/>
            </a:xfrm>
            <a:custGeom>
              <a:avLst/>
              <a:gdLst>
                <a:gd name="connsiteX0" fmla="*/ 13030 w 13030"/>
                <a:gd name="connsiteY0" fmla="*/ 14173 h 14173"/>
                <a:gd name="connsiteX1" fmla="*/ 0 w 13030"/>
                <a:gd name="connsiteY1" fmla="*/ 0 h 14173"/>
                <a:gd name="connsiteX2" fmla="*/ 13030 w 13030"/>
                <a:gd name="connsiteY2" fmla="*/ 14173 h 14173"/>
              </a:gdLst>
              <a:ahLst/>
              <a:cxnLst>
                <a:cxn ang="0">
                  <a:pos x="connsiteX0" y="connsiteY0"/>
                </a:cxn>
                <a:cxn ang="0">
                  <a:pos x="connsiteX1" y="connsiteY1"/>
                </a:cxn>
                <a:cxn ang="0">
                  <a:pos x="connsiteX2" y="connsiteY2"/>
                </a:cxn>
              </a:cxnLst>
              <a:rect l="l" t="t" r="r" b="b"/>
              <a:pathLst>
                <a:path w="13030" h="14173">
                  <a:moveTo>
                    <a:pt x="13030" y="14173"/>
                  </a:moveTo>
                  <a:cubicBezTo>
                    <a:pt x="8915" y="9144"/>
                    <a:pt x="4572" y="4572"/>
                    <a:pt x="0" y="0"/>
                  </a:cubicBezTo>
                  <a:cubicBezTo>
                    <a:pt x="4801" y="4572"/>
                    <a:pt x="8915" y="9144"/>
                    <a:pt x="13030" y="14173"/>
                  </a:cubicBezTo>
                  <a:close/>
                </a:path>
              </a:pathLst>
            </a:custGeom>
            <a:solidFill>
              <a:srgbClr val="FFFFFF"/>
            </a:solidFill>
            <a:ln w="2286" cap="flat">
              <a:noFill/>
              <a:prstDash val="solid"/>
              <a:miter/>
            </a:ln>
          </p:spPr>
          <p:txBody>
            <a:bodyPr rtlCol="0" anchor="ctr"/>
            <a:lstStyle/>
            <a:p>
              <a:endParaRPr lang="en-US"/>
            </a:p>
          </p:txBody>
        </p:sp>
        <p:sp>
          <p:nvSpPr>
            <p:cNvPr id="222" name="Freeform 189">
              <a:extLst>
                <a:ext uri="{FF2B5EF4-FFF2-40B4-BE49-F238E27FC236}">
                  <a16:creationId xmlns:a16="http://schemas.microsoft.com/office/drawing/2014/main" id="{1002691C-FDD4-D7ED-CE2A-7D91D809073C}"/>
                </a:ext>
              </a:extLst>
            </p:cNvPr>
            <p:cNvSpPr/>
            <p:nvPr/>
          </p:nvSpPr>
          <p:spPr>
            <a:xfrm>
              <a:off x="9087231" y="2036597"/>
              <a:ext cx="914" cy="2286"/>
            </a:xfrm>
            <a:custGeom>
              <a:avLst/>
              <a:gdLst>
                <a:gd name="connsiteX0" fmla="*/ 0 w 914"/>
                <a:gd name="connsiteY0" fmla="*/ 0 h 2286"/>
                <a:gd name="connsiteX1" fmla="*/ 914 w 914"/>
                <a:gd name="connsiteY1" fmla="*/ 2286 h 2286"/>
                <a:gd name="connsiteX2" fmla="*/ 0 w 914"/>
                <a:gd name="connsiteY2" fmla="*/ 0 h 2286"/>
              </a:gdLst>
              <a:ahLst/>
              <a:cxnLst>
                <a:cxn ang="0">
                  <a:pos x="connsiteX0" y="connsiteY0"/>
                </a:cxn>
                <a:cxn ang="0">
                  <a:pos x="connsiteX1" y="connsiteY1"/>
                </a:cxn>
                <a:cxn ang="0">
                  <a:pos x="connsiteX2" y="connsiteY2"/>
                </a:cxn>
              </a:cxnLst>
              <a:rect l="l" t="t" r="r" b="b"/>
              <a:pathLst>
                <a:path w="914" h="2286">
                  <a:moveTo>
                    <a:pt x="0" y="0"/>
                  </a:moveTo>
                  <a:cubicBezTo>
                    <a:pt x="229" y="686"/>
                    <a:pt x="686" y="1372"/>
                    <a:pt x="914" y="2286"/>
                  </a:cubicBezTo>
                  <a:cubicBezTo>
                    <a:pt x="686" y="1600"/>
                    <a:pt x="457" y="686"/>
                    <a:pt x="0" y="0"/>
                  </a:cubicBezTo>
                  <a:close/>
                </a:path>
              </a:pathLst>
            </a:custGeom>
            <a:solidFill>
              <a:srgbClr val="FFFFFF"/>
            </a:solidFill>
            <a:ln w="2286" cap="flat">
              <a:noFill/>
              <a:prstDash val="solid"/>
              <a:miter/>
            </a:ln>
          </p:spPr>
          <p:txBody>
            <a:bodyPr rtlCol="0" anchor="ctr"/>
            <a:lstStyle/>
            <a:p>
              <a:endParaRPr lang="en-US"/>
            </a:p>
          </p:txBody>
        </p:sp>
        <p:sp>
          <p:nvSpPr>
            <p:cNvPr id="223" name="Freeform 190">
              <a:extLst>
                <a:ext uri="{FF2B5EF4-FFF2-40B4-BE49-F238E27FC236}">
                  <a16:creationId xmlns:a16="http://schemas.microsoft.com/office/drawing/2014/main" id="{3128A543-6CA3-C119-A0F6-6609A798CFF8}"/>
                </a:ext>
              </a:extLst>
            </p:cNvPr>
            <p:cNvSpPr/>
            <p:nvPr/>
          </p:nvSpPr>
          <p:spPr>
            <a:xfrm>
              <a:off x="9089745" y="2041855"/>
              <a:ext cx="914" cy="2057"/>
            </a:xfrm>
            <a:custGeom>
              <a:avLst/>
              <a:gdLst>
                <a:gd name="connsiteX0" fmla="*/ 0 w 914"/>
                <a:gd name="connsiteY0" fmla="*/ 0 h 2057"/>
                <a:gd name="connsiteX1" fmla="*/ 914 w 914"/>
                <a:gd name="connsiteY1" fmla="*/ 2057 h 2057"/>
                <a:gd name="connsiteX2" fmla="*/ 0 w 914"/>
                <a:gd name="connsiteY2" fmla="*/ 0 h 2057"/>
              </a:gdLst>
              <a:ahLst/>
              <a:cxnLst>
                <a:cxn ang="0">
                  <a:pos x="connsiteX0" y="connsiteY0"/>
                </a:cxn>
                <a:cxn ang="0">
                  <a:pos x="connsiteX1" y="connsiteY1"/>
                </a:cxn>
                <a:cxn ang="0">
                  <a:pos x="connsiteX2" y="connsiteY2"/>
                </a:cxn>
              </a:cxnLst>
              <a:rect l="l" t="t" r="r" b="b"/>
              <a:pathLst>
                <a:path w="914" h="2057">
                  <a:moveTo>
                    <a:pt x="0" y="0"/>
                  </a:moveTo>
                  <a:cubicBezTo>
                    <a:pt x="228" y="686"/>
                    <a:pt x="685" y="1372"/>
                    <a:pt x="914" y="2057"/>
                  </a:cubicBezTo>
                  <a:cubicBezTo>
                    <a:pt x="457" y="1600"/>
                    <a:pt x="228" y="686"/>
                    <a:pt x="0" y="0"/>
                  </a:cubicBezTo>
                  <a:close/>
                </a:path>
              </a:pathLst>
            </a:custGeom>
            <a:solidFill>
              <a:srgbClr val="FFFFFF"/>
            </a:solidFill>
            <a:ln w="2286" cap="flat">
              <a:noFill/>
              <a:prstDash val="solid"/>
              <a:miter/>
            </a:ln>
          </p:spPr>
          <p:txBody>
            <a:bodyPr rtlCol="0" anchor="ctr"/>
            <a:lstStyle/>
            <a:p>
              <a:endParaRPr lang="en-US"/>
            </a:p>
          </p:txBody>
        </p:sp>
        <p:sp>
          <p:nvSpPr>
            <p:cNvPr id="224" name="Freeform 191">
              <a:extLst>
                <a:ext uri="{FF2B5EF4-FFF2-40B4-BE49-F238E27FC236}">
                  <a16:creationId xmlns:a16="http://schemas.microsoft.com/office/drawing/2014/main" id="{581439C8-AE86-33E8-213B-C074A12243EF}"/>
                </a:ext>
              </a:extLst>
            </p:cNvPr>
            <p:cNvSpPr/>
            <p:nvPr/>
          </p:nvSpPr>
          <p:spPr>
            <a:xfrm>
              <a:off x="9068943" y="2004822"/>
              <a:ext cx="1828" cy="2743"/>
            </a:xfrm>
            <a:custGeom>
              <a:avLst/>
              <a:gdLst>
                <a:gd name="connsiteX0" fmla="*/ 0 w 1828"/>
                <a:gd name="connsiteY0" fmla="*/ 0 h 2743"/>
                <a:gd name="connsiteX1" fmla="*/ 1829 w 1828"/>
                <a:gd name="connsiteY1" fmla="*/ 2743 h 2743"/>
                <a:gd name="connsiteX2" fmla="*/ 0 w 1828"/>
                <a:gd name="connsiteY2" fmla="*/ 0 h 2743"/>
              </a:gdLst>
              <a:ahLst/>
              <a:cxnLst>
                <a:cxn ang="0">
                  <a:pos x="connsiteX0" y="connsiteY0"/>
                </a:cxn>
                <a:cxn ang="0">
                  <a:pos x="connsiteX1" y="connsiteY1"/>
                </a:cxn>
                <a:cxn ang="0">
                  <a:pos x="connsiteX2" y="connsiteY2"/>
                </a:cxn>
              </a:cxnLst>
              <a:rect l="l" t="t" r="r" b="b"/>
              <a:pathLst>
                <a:path w="1828" h="2743">
                  <a:moveTo>
                    <a:pt x="0" y="0"/>
                  </a:moveTo>
                  <a:cubicBezTo>
                    <a:pt x="686" y="914"/>
                    <a:pt x="1372" y="1829"/>
                    <a:pt x="1829" y="2743"/>
                  </a:cubicBezTo>
                  <a:cubicBezTo>
                    <a:pt x="1143" y="1829"/>
                    <a:pt x="457" y="914"/>
                    <a:pt x="0" y="0"/>
                  </a:cubicBezTo>
                  <a:close/>
                </a:path>
              </a:pathLst>
            </a:custGeom>
            <a:solidFill>
              <a:srgbClr val="FFFFFF"/>
            </a:solidFill>
            <a:ln w="2286" cap="flat">
              <a:noFill/>
              <a:prstDash val="solid"/>
              <a:miter/>
            </a:ln>
          </p:spPr>
          <p:txBody>
            <a:bodyPr rtlCol="0" anchor="ctr"/>
            <a:lstStyle/>
            <a:p>
              <a:endParaRPr lang="en-US"/>
            </a:p>
          </p:txBody>
        </p:sp>
        <p:sp>
          <p:nvSpPr>
            <p:cNvPr id="225" name="Freeform 192">
              <a:extLst>
                <a:ext uri="{FF2B5EF4-FFF2-40B4-BE49-F238E27FC236}">
                  <a16:creationId xmlns:a16="http://schemas.microsoft.com/office/drawing/2014/main" id="{9832DC0B-42F4-4F71-0D7B-E31E5DF96DC5}"/>
                </a:ext>
              </a:extLst>
            </p:cNvPr>
            <p:cNvSpPr/>
            <p:nvPr/>
          </p:nvSpPr>
          <p:spPr>
            <a:xfrm>
              <a:off x="8956014" y="2289657"/>
              <a:ext cx="10744" cy="1371"/>
            </a:xfrm>
            <a:custGeom>
              <a:avLst/>
              <a:gdLst>
                <a:gd name="connsiteX0" fmla="*/ 10744 w 10744"/>
                <a:gd name="connsiteY0" fmla="*/ 0 h 1371"/>
                <a:gd name="connsiteX1" fmla="*/ 0 w 10744"/>
                <a:gd name="connsiteY1" fmla="*/ 1372 h 1371"/>
                <a:gd name="connsiteX2" fmla="*/ 10744 w 10744"/>
                <a:gd name="connsiteY2" fmla="*/ 0 h 1371"/>
              </a:gdLst>
              <a:ahLst/>
              <a:cxnLst>
                <a:cxn ang="0">
                  <a:pos x="connsiteX0" y="connsiteY0"/>
                </a:cxn>
                <a:cxn ang="0">
                  <a:pos x="connsiteX1" y="connsiteY1"/>
                </a:cxn>
                <a:cxn ang="0">
                  <a:pos x="connsiteX2" y="connsiteY2"/>
                </a:cxn>
              </a:cxnLst>
              <a:rect l="l" t="t" r="r" b="b"/>
              <a:pathLst>
                <a:path w="10744" h="1371">
                  <a:moveTo>
                    <a:pt x="10744" y="0"/>
                  </a:moveTo>
                  <a:cubicBezTo>
                    <a:pt x="7086" y="686"/>
                    <a:pt x="3657" y="1143"/>
                    <a:pt x="0" y="1372"/>
                  </a:cubicBezTo>
                  <a:cubicBezTo>
                    <a:pt x="3657" y="1143"/>
                    <a:pt x="7315" y="686"/>
                    <a:pt x="10744" y="0"/>
                  </a:cubicBezTo>
                  <a:close/>
                </a:path>
              </a:pathLst>
            </a:custGeom>
            <a:solidFill>
              <a:srgbClr val="FFFFFF"/>
            </a:solidFill>
            <a:ln w="2286" cap="flat">
              <a:noFill/>
              <a:prstDash val="solid"/>
              <a:miter/>
            </a:ln>
          </p:spPr>
          <p:txBody>
            <a:bodyPr rtlCol="0" anchor="ctr"/>
            <a:lstStyle/>
            <a:p>
              <a:endParaRPr lang="en-US"/>
            </a:p>
          </p:txBody>
        </p:sp>
        <p:sp>
          <p:nvSpPr>
            <p:cNvPr id="226" name="Freeform 193">
              <a:extLst>
                <a:ext uri="{FF2B5EF4-FFF2-40B4-BE49-F238E27FC236}">
                  <a16:creationId xmlns:a16="http://schemas.microsoft.com/office/drawing/2014/main" id="{104A0E45-45AB-AB6A-ABD6-F2CA904C1AD7}"/>
                </a:ext>
              </a:extLst>
            </p:cNvPr>
            <p:cNvSpPr/>
            <p:nvPr/>
          </p:nvSpPr>
          <p:spPr>
            <a:xfrm>
              <a:off x="8977731" y="2282799"/>
              <a:ext cx="16459" cy="4800"/>
            </a:xfrm>
            <a:custGeom>
              <a:avLst/>
              <a:gdLst>
                <a:gd name="connsiteX0" fmla="*/ 16459 w 16459"/>
                <a:gd name="connsiteY0" fmla="*/ 0 h 4800"/>
                <a:gd name="connsiteX1" fmla="*/ 0 w 16459"/>
                <a:gd name="connsiteY1" fmla="*/ 4801 h 4800"/>
                <a:gd name="connsiteX2" fmla="*/ 16459 w 16459"/>
                <a:gd name="connsiteY2" fmla="*/ 0 h 4800"/>
              </a:gdLst>
              <a:ahLst/>
              <a:cxnLst>
                <a:cxn ang="0">
                  <a:pos x="connsiteX0" y="connsiteY0"/>
                </a:cxn>
                <a:cxn ang="0">
                  <a:pos x="connsiteX1" y="connsiteY1"/>
                </a:cxn>
                <a:cxn ang="0">
                  <a:pos x="connsiteX2" y="connsiteY2"/>
                </a:cxn>
              </a:cxnLst>
              <a:rect l="l" t="t" r="r" b="b"/>
              <a:pathLst>
                <a:path w="16459" h="4800">
                  <a:moveTo>
                    <a:pt x="16459" y="0"/>
                  </a:moveTo>
                  <a:cubicBezTo>
                    <a:pt x="10972" y="1829"/>
                    <a:pt x="5486" y="3429"/>
                    <a:pt x="0" y="4801"/>
                  </a:cubicBezTo>
                  <a:cubicBezTo>
                    <a:pt x="5486" y="3429"/>
                    <a:pt x="10972" y="1829"/>
                    <a:pt x="16459" y="0"/>
                  </a:cubicBezTo>
                  <a:close/>
                </a:path>
              </a:pathLst>
            </a:custGeom>
            <a:solidFill>
              <a:srgbClr val="FFFFFF"/>
            </a:solidFill>
            <a:ln w="2286" cap="flat">
              <a:noFill/>
              <a:prstDash val="solid"/>
              <a:miter/>
            </a:ln>
          </p:spPr>
          <p:txBody>
            <a:bodyPr rtlCol="0" anchor="ctr"/>
            <a:lstStyle/>
            <a:p>
              <a:endParaRPr lang="en-US"/>
            </a:p>
          </p:txBody>
        </p:sp>
        <p:sp>
          <p:nvSpPr>
            <p:cNvPr id="227" name="Freeform 194">
              <a:extLst>
                <a:ext uri="{FF2B5EF4-FFF2-40B4-BE49-F238E27FC236}">
                  <a16:creationId xmlns:a16="http://schemas.microsoft.com/office/drawing/2014/main" id="{0E415A29-6AE8-231A-AF6A-3EF47DB24950}"/>
                </a:ext>
              </a:extLst>
            </p:cNvPr>
            <p:cNvSpPr/>
            <p:nvPr/>
          </p:nvSpPr>
          <p:spPr>
            <a:xfrm>
              <a:off x="8910066" y="2288743"/>
              <a:ext cx="9829" cy="1600"/>
            </a:xfrm>
            <a:custGeom>
              <a:avLst/>
              <a:gdLst>
                <a:gd name="connsiteX0" fmla="*/ 9830 w 9829"/>
                <a:gd name="connsiteY0" fmla="*/ 1600 h 1600"/>
                <a:gd name="connsiteX1" fmla="*/ 0 w 9829"/>
                <a:gd name="connsiteY1" fmla="*/ 0 h 1600"/>
                <a:gd name="connsiteX2" fmla="*/ 9830 w 9829"/>
                <a:gd name="connsiteY2" fmla="*/ 1600 h 1600"/>
              </a:gdLst>
              <a:ahLst/>
              <a:cxnLst>
                <a:cxn ang="0">
                  <a:pos x="connsiteX0" y="connsiteY0"/>
                </a:cxn>
                <a:cxn ang="0">
                  <a:pos x="connsiteX1" y="connsiteY1"/>
                </a:cxn>
                <a:cxn ang="0">
                  <a:pos x="connsiteX2" y="connsiteY2"/>
                </a:cxn>
              </a:cxnLst>
              <a:rect l="l" t="t" r="r" b="b"/>
              <a:pathLst>
                <a:path w="9829" h="1600">
                  <a:moveTo>
                    <a:pt x="9830" y="1600"/>
                  </a:moveTo>
                  <a:cubicBezTo>
                    <a:pt x="6401" y="1143"/>
                    <a:pt x="3200" y="686"/>
                    <a:pt x="0" y="0"/>
                  </a:cubicBezTo>
                  <a:cubicBezTo>
                    <a:pt x="3200" y="686"/>
                    <a:pt x="6629" y="1143"/>
                    <a:pt x="9830" y="1600"/>
                  </a:cubicBezTo>
                  <a:close/>
                </a:path>
              </a:pathLst>
            </a:custGeom>
            <a:solidFill>
              <a:srgbClr val="FFFFFF"/>
            </a:solidFill>
            <a:ln w="2286" cap="flat">
              <a:noFill/>
              <a:prstDash val="solid"/>
              <a:miter/>
            </a:ln>
          </p:spPr>
          <p:txBody>
            <a:bodyPr rtlCol="0" anchor="ctr"/>
            <a:lstStyle/>
            <a:p>
              <a:endParaRPr lang="en-US"/>
            </a:p>
          </p:txBody>
        </p:sp>
        <p:sp>
          <p:nvSpPr>
            <p:cNvPr id="228" name="Freeform 195">
              <a:extLst>
                <a:ext uri="{FF2B5EF4-FFF2-40B4-BE49-F238E27FC236}">
                  <a16:creationId xmlns:a16="http://schemas.microsoft.com/office/drawing/2014/main" id="{ADF144EB-5E91-7751-D8CC-3C1EC9D44436}"/>
                </a:ext>
              </a:extLst>
            </p:cNvPr>
            <p:cNvSpPr/>
            <p:nvPr/>
          </p:nvSpPr>
          <p:spPr>
            <a:xfrm>
              <a:off x="8891092" y="2283942"/>
              <a:ext cx="9372" cy="2743"/>
            </a:xfrm>
            <a:custGeom>
              <a:avLst/>
              <a:gdLst>
                <a:gd name="connsiteX0" fmla="*/ 9373 w 9372"/>
                <a:gd name="connsiteY0" fmla="*/ 2743 h 2743"/>
                <a:gd name="connsiteX1" fmla="*/ 0 w 9372"/>
                <a:gd name="connsiteY1" fmla="*/ 0 h 2743"/>
                <a:gd name="connsiteX2" fmla="*/ 9373 w 9372"/>
                <a:gd name="connsiteY2" fmla="*/ 2743 h 2743"/>
              </a:gdLst>
              <a:ahLst/>
              <a:cxnLst>
                <a:cxn ang="0">
                  <a:pos x="connsiteX0" y="connsiteY0"/>
                </a:cxn>
                <a:cxn ang="0">
                  <a:pos x="connsiteX1" y="connsiteY1"/>
                </a:cxn>
                <a:cxn ang="0">
                  <a:pos x="connsiteX2" y="connsiteY2"/>
                </a:cxn>
              </a:cxnLst>
              <a:rect l="l" t="t" r="r" b="b"/>
              <a:pathLst>
                <a:path w="9372" h="2743">
                  <a:moveTo>
                    <a:pt x="9373" y="2743"/>
                  </a:moveTo>
                  <a:cubicBezTo>
                    <a:pt x="6172" y="1829"/>
                    <a:pt x="2972" y="1143"/>
                    <a:pt x="0" y="0"/>
                  </a:cubicBezTo>
                  <a:cubicBezTo>
                    <a:pt x="2972" y="914"/>
                    <a:pt x="6172" y="1829"/>
                    <a:pt x="9373" y="2743"/>
                  </a:cubicBezTo>
                  <a:close/>
                </a:path>
              </a:pathLst>
            </a:custGeom>
            <a:solidFill>
              <a:srgbClr val="FFFFFF"/>
            </a:solidFill>
            <a:ln w="2286" cap="flat">
              <a:noFill/>
              <a:prstDash val="solid"/>
              <a:miter/>
            </a:ln>
          </p:spPr>
          <p:txBody>
            <a:bodyPr rtlCol="0" anchor="ctr"/>
            <a:lstStyle/>
            <a:p>
              <a:endParaRPr lang="en-US"/>
            </a:p>
          </p:txBody>
        </p:sp>
        <p:sp>
          <p:nvSpPr>
            <p:cNvPr id="229" name="Freeform 196">
              <a:extLst>
                <a:ext uri="{FF2B5EF4-FFF2-40B4-BE49-F238E27FC236}">
                  <a16:creationId xmlns:a16="http://schemas.microsoft.com/office/drawing/2014/main" id="{0898E2BC-F4E1-5B43-A7C7-F10B0435EFD0}"/>
                </a:ext>
              </a:extLst>
            </p:cNvPr>
            <p:cNvSpPr/>
            <p:nvPr/>
          </p:nvSpPr>
          <p:spPr>
            <a:xfrm>
              <a:off x="9014993" y="1956587"/>
              <a:ext cx="25146" cy="16916"/>
            </a:xfrm>
            <a:custGeom>
              <a:avLst/>
              <a:gdLst>
                <a:gd name="connsiteX0" fmla="*/ 0 w 25146"/>
                <a:gd name="connsiteY0" fmla="*/ 0 h 16916"/>
                <a:gd name="connsiteX1" fmla="*/ 25146 w 25146"/>
                <a:gd name="connsiteY1" fmla="*/ 16916 h 16916"/>
                <a:gd name="connsiteX2" fmla="*/ 0 w 25146"/>
                <a:gd name="connsiteY2" fmla="*/ 0 h 16916"/>
              </a:gdLst>
              <a:ahLst/>
              <a:cxnLst>
                <a:cxn ang="0">
                  <a:pos x="connsiteX0" y="connsiteY0"/>
                </a:cxn>
                <a:cxn ang="0">
                  <a:pos x="connsiteX1" y="connsiteY1"/>
                </a:cxn>
                <a:cxn ang="0">
                  <a:pos x="connsiteX2" y="connsiteY2"/>
                </a:cxn>
              </a:cxnLst>
              <a:rect l="l" t="t" r="r" b="b"/>
              <a:pathLst>
                <a:path w="25146" h="16916">
                  <a:moveTo>
                    <a:pt x="0" y="0"/>
                  </a:moveTo>
                  <a:cubicBezTo>
                    <a:pt x="9144" y="4801"/>
                    <a:pt x="17603" y="10516"/>
                    <a:pt x="25146" y="16916"/>
                  </a:cubicBezTo>
                  <a:cubicBezTo>
                    <a:pt x="17603" y="10287"/>
                    <a:pt x="9144" y="4572"/>
                    <a:pt x="0" y="0"/>
                  </a:cubicBezTo>
                  <a:close/>
                </a:path>
              </a:pathLst>
            </a:custGeom>
            <a:solidFill>
              <a:srgbClr val="FFFFFF"/>
            </a:solidFill>
            <a:ln w="2286" cap="flat">
              <a:noFill/>
              <a:prstDash val="solid"/>
              <a:miter/>
            </a:ln>
          </p:spPr>
          <p:txBody>
            <a:bodyPr rtlCol="0" anchor="ctr"/>
            <a:lstStyle/>
            <a:p>
              <a:endParaRPr lang="en-US"/>
            </a:p>
          </p:txBody>
        </p:sp>
        <p:sp>
          <p:nvSpPr>
            <p:cNvPr id="230" name="Freeform 197">
              <a:extLst>
                <a:ext uri="{FF2B5EF4-FFF2-40B4-BE49-F238E27FC236}">
                  <a16:creationId xmlns:a16="http://schemas.microsoft.com/office/drawing/2014/main" id="{67DA20DB-8B72-16BE-ACA0-D7497C04706D}"/>
                </a:ext>
              </a:extLst>
            </p:cNvPr>
            <p:cNvSpPr/>
            <p:nvPr/>
          </p:nvSpPr>
          <p:spPr>
            <a:xfrm>
              <a:off x="8999677" y="2273198"/>
              <a:ext cx="16687" cy="7543"/>
            </a:xfrm>
            <a:custGeom>
              <a:avLst/>
              <a:gdLst>
                <a:gd name="connsiteX0" fmla="*/ 16688 w 16687"/>
                <a:gd name="connsiteY0" fmla="*/ 0 h 7543"/>
                <a:gd name="connsiteX1" fmla="*/ 0 w 16687"/>
                <a:gd name="connsiteY1" fmla="*/ 7544 h 7543"/>
                <a:gd name="connsiteX2" fmla="*/ 16688 w 16687"/>
                <a:gd name="connsiteY2" fmla="*/ 0 h 7543"/>
              </a:gdLst>
              <a:ahLst/>
              <a:cxnLst>
                <a:cxn ang="0">
                  <a:pos x="connsiteX0" y="connsiteY0"/>
                </a:cxn>
                <a:cxn ang="0">
                  <a:pos x="connsiteX1" y="connsiteY1"/>
                </a:cxn>
                <a:cxn ang="0">
                  <a:pos x="connsiteX2" y="connsiteY2"/>
                </a:cxn>
              </a:cxnLst>
              <a:rect l="l" t="t" r="r" b="b"/>
              <a:pathLst>
                <a:path w="16687" h="7543">
                  <a:moveTo>
                    <a:pt x="16688" y="0"/>
                  </a:moveTo>
                  <a:cubicBezTo>
                    <a:pt x="11202" y="2972"/>
                    <a:pt x="5487" y="5258"/>
                    <a:pt x="0" y="7544"/>
                  </a:cubicBezTo>
                  <a:cubicBezTo>
                    <a:pt x="5487" y="5258"/>
                    <a:pt x="11202" y="2743"/>
                    <a:pt x="16688" y="0"/>
                  </a:cubicBezTo>
                  <a:close/>
                </a:path>
              </a:pathLst>
            </a:custGeom>
            <a:solidFill>
              <a:srgbClr val="FFFFFF"/>
            </a:solidFill>
            <a:ln w="2286" cap="flat">
              <a:noFill/>
              <a:prstDash val="solid"/>
              <a:miter/>
            </a:ln>
          </p:spPr>
          <p:txBody>
            <a:bodyPr rtlCol="0" anchor="ctr"/>
            <a:lstStyle/>
            <a:p>
              <a:endParaRPr lang="en-US"/>
            </a:p>
          </p:txBody>
        </p:sp>
        <p:sp>
          <p:nvSpPr>
            <p:cNvPr id="231" name="Freeform 198">
              <a:extLst>
                <a:ext uri="{FF2B5EF4-FFF2-40B4-BE49-F238E27FC236}">
                  <a16:creationId xmlns:a16="http://schemas.microsoft.com/office/drawing/2014/main" id="{4C61A603-014B-D7A9-CACC-70DC38C447EA}"/>
                </a:ext>
              </a:extLst>
            </p:cNvPr>
            <p:cNvSpPr/>
            <p:nvPr/>
          </p:nvSpPr>
          <p:spPr>
            <a:xfrm>
              <a:off x="8966987" y="2287600"/>
              <a:ext cx="10744" cy="2057"/>
            </a:xfrm>
            <a:custGeom>
              <a:avLst/>
              <a:gdLst>
                <a:gd name="connsiteX0" fmla="*/ 10745 w 10744"/>
                <a:gd name="connsiteY0" fmla="*/ 0 h 2057"/>
                <a:gd name="connsiteX1" fmla="*/ 0 w 10744"/>
                <a:gd name="connsiteY1" fmla="*/ 2057 h 2057"/>
                <a:gd name="connsiteX2" fmla="*/ 10745 w 10744"/>
                <a:gd name="connsiteY2" fmla="*/ 0 h 2057"/>
              </a:gdLst>
              <a:ahLst/>
              <a:cxnLst>
                <a:cxn ang="0">
                  <a:pos x="connsiteX0" y="connsiteY0"/>
                </a:cxn>
                <a:cxn ang="0">
                  <a:pos x="connsiteX1" y="connsiteY1"/>
                </a:cxn>
                <a:cxn ang="0">
                  <a:pos x="connsiteX2" y="connsiteY2"/>
                </a:cxn>
              </a:cxnLst>
              <a:rect l="l" t="t" r="r" b="b"/>
              <a:pathLst>
                <a:path w="10744" h="2057">
                  <a:moveTo>
                    <a:pt x="10745" y="0"/>
                  </a:moveTo>
                  <a:cubicBezTo>
                    <a:pt x="7087" y="914"/>
                    <a:pt x="3429" y="1600"/>
                    <a:pt x="0" y="2057"/>
                  </a:cubicBezTo>
                  <a:cubicBezTo>
                    <a:pt x="3429" y="1372"/>
                    <a:pt x="7087" y="686"/>
                    <a:pt x="10745" y="0"/>
                  </a:cubicBezTo>
                  <a:close/>
                </a:path>
              </a:pathLst>
            </a:custGeom>
            <a:solidFill>
              <a:srgbClr val="FFFFFF"/>
            </a:solidFill>
            <a:ln w="2286" cap="flat">
              <a:noFill/>
              <a:prstDash val="solid"/>
              <a:miter/>
            </a:ln>
          </p:spPr>
          <p:txBody>
            <a:bodyPr rtlCol="0" anchor="ctr"/>
            <a:lstStyle/>
            <a:p>
              <a:endParaRPr lang="en-US"/>
            </a:p>
          </p:txBody>
        </p:sp>
        <p:sp>
          <p:nvSpPr>
            <p:cNvPr id="232" name="Freeform 199">
              <a:extLst>
                <a:ext uri="{FF2B5EF4-FFF2-40B4-BE49-F238E27FC236}">
                  <a16:creationId xmlns:a16="http://schemas.microsoft.com/office/drawing/2014/main" id="{7F087D98-C555-08F4-8F91-F8231EB88DAC}"/>
                </a:ext>
              </a:extLst>
            </p:cNvPr>
            <p:cNvSpPr/>
            <p:nvPr/>
          </p:nvSpPr>
          <p:spPr>
            <a:xfrm>
              <a:off x="9092031" y="2047570"/>
              <a:ext cx="685" cy="1828"/>
            </a:xfrm>
            <a:custGeom>
              <a:avLst/>
              <a:gdLst>
                <a:gd name="connsiteX0" fmla="*/ 0 w 685"/>
                <a:gd name="connsiteY0" fmla="*/ 0 h 1828"/>
                <a:gd name="connsiteX1" fmla="*/ 685 w 685"/>
                <a:gd name="connsiteY1" fmla="*/ 1829 h 1828"/>
                <a:gd name="connsiteX2" fmla="*/ 0 w 685"/>
                <a:gd name="connsiteY2" fmla="*/ 0 h 1828"/>
              </a:gdLst>
              <a:ahLst/>
              <a:cxnLst>
                <a:cxn ang="0">
                  <a:pos x="connsiteX0" y="connsiteY0"/>
                </a:cxn>
                <a:cxn ang="0">
                  <a:pos x="connsiteX1" y="connsiteY1"/>
                </a:cxn>
                <a:cxn ang="0">
                  <a:pos x="connsiteX2" y="connsiteY2"/>
                </a:cxn>
              </a:cxnLst>
              <a:rect l="l" t="t" r="r" b="b"/>
              <a:pathLst>
                <a:path w="685" h="1828">
                  <a:moveTo>
                    <a:pt x="0" y="0"/>
                  </a:moveTo>
                  <a:cubicBezTo>
                    <a:pt x="228" y="686"/>
                    <a:pt x="457" y="1143"/>
                    <a:pt x="685" y="1829"/>
                  </a:cubicBezTo>
                  <a:cubicBezTo>
                    <a:pt x="457" y="1143"/>
                    <a:pt x="228" y="457"/>
                    <a:pt x="0" y="0"/>
                  </a:cubicBezTo>
                  <a:close/>
                </a:path>
              </a:pathLst>
            </a:custGeom>
            <a:solidFill>
              <a:srgbClr val="FFFFFF"/>
            </a:solidFill>
            <a:ln w="2286" cap="flat">
              <a:noFill/>
              <a:prstDash val="solid"/>
              <a:miter/>
            </a:ln>
          </p:spPr>
          <p:txBody>
            <a:bodyPr rtlCol="0" anchor="ctr"/>
            <a:lstStyle/>
            <a:p>
              <a:endParaRPr lang="en-US"/>
            </a:p>
          </p:txBody>
        </p:sp>
        <p:sp>
          <p:nvSpPr>
            <p:cNvPr id="233" name="Freeform 200">
              <a:extLst>
                <a:ext uri="{FF2B5EF4-FFF2-40B4-BE49-F238E27FC236}">
                  <a16:creationId xmlns:a16="http://schemas.microsoft.com/office/drawing/2014/main" id="{89170BB4-7859-7BE3-66C8-C25002387104}"/>
                </a:ext>
              </a:extLst>
            </p:cNvPr>
            <p:cNvSpPr/>
            <p:nvPr/>
          </p:nvSpPr>
          <p:spPr>
            <a:xfrm>
              <a:off x="8779535" y="2189759"/>
              <a:ext cx="3429" cy="10058"/>
            </a:xfrm>
            <a:custGeom>
              <a:avLst/>
              <a:gdLst>
                <a:gd name="connsiteX0" fmla="*/ 3429 w 3429"/>
                <a:gd name="connsiteY0" fmla="*/ 10058 h 10058"/>
                <a:gd name="connsiteX1" fmla="*/ 0 w 3429"/>
                <a:gd name="connsiteY1" fmla="*/ 0 h 10058"/>
                <a:gd name="connsiteX2" fmla="*/ 3429 w 3429"/>
                <a:gd name="connsiteY2" fmla="*/ 10058 h 10058"/>
              </a:gdLst>
              <a:ahLst/>
              <a:cxnLst>
                <a:cxn ang="0">
                  <a:pos x="connsiteX0" y="connsiteY0"/>
                </a:cxn>
                <a:cxn ang="0">
                  <a:pos x="connsiteX1" y="connsiteY1"/>
                </a:cxn>
                <a:cxn ang="0">
                  <a:pos x="connsiteX2" y="connsiteY2"/>
                </a:cxn>
              </a:cxnLst>
              <a:rect l="l" t="t" r="r" b="b"/>
              <a:pathLst>
                <a:path w="3429" h="10058">
                  <a:moveTo>
                    <a:pt x="3429" y="10058"/>
                  </a:moveTo>
                  <a:cubicBezTo>
                    <a:pt x="2286" y="6629"/>
                    <a:pt x="915" y="3200"/>
                    <a:pt x="0" y="0"/>
                  </a:cubicBezTo>
                  <a:cubicBezTo>
                    <a:pt x="915" y="3429"/>
                    <a:pt x="2058" y="6629"/>
                    <a:pt x="3429" y="10058"/>
                  </a:cubicBezTo>
                  <a:close/>
                </a:path>
              </a:pathLst>
            </a:custGeom>
            <a:solidFill>
              <a:srgbClr val="FFFFFF"/>
            </a:solidFill>
            <a:ln w="2286" cap="flat">
              <a:noFill/>
              <a:prstDash val="solid"/>
              <a:miter/>
            </a:ln>
          </p:spPr>
          <p:txBody>
            <a:bodyPr rtlCol="0" anchor="ctr"/>
            <a:lstStyle/>
            <a:p>
              <a:endParaRPr lang="en-US"/>
            </a:p>
          </p:txBody>
        </p:sp>
        <p:sp>
          <p:nvSpPr>
            <p:cNvPr id="234" name="Freeform 201">
              <a:extLst>
                <a:ext uri="{FF2B5EF4-FFF2-40B4-BE49-F238E27FC236}">
                  <a16:creationId xmlns:a16="http://schemas.microsoft.com/office/drawing/2014/main" id="{BB44177C-1E91-BAE7-401E-CF1ABB1F5993}"/>
                </a:ext>
              </a:extLst>
            </p:cNvPr>
            <p:cNvSpPr/>
            <p:nvPr/>
          </p:nvSpPr>
          <p:spPr>
            <a:xfrm>
              <a:off x="8980017" y="1944243"/>
              <a:ext cx="34975" cy="12344"/>
            </a:xfrm>
            <a:custGeom>
              <a:avLst/>
              <a:gdLst>
                <a:gd name="connsiteX0" fmla="*/ 0 w 34975"/>
                <a:gd name="connsiteY0" fmla="*/ 0 h 12344"/>
                <a:gd name="connsiteX1" fmla="*/ 34975 w 34975"/>
                <a:gd name="connsiteY1" fmla="*/ 12344 h 12344"/>
                <a:gd name="connsiteX2" fmla="*/ 0 w 34975"/>
                <a:gd name="connsiteY2" fmla="*/ 0 h 12344"/>
              </a:gdLst>
              <a:ahLst/>
              <a:cxnLst>
                <a:cxn ang="0">
                  <a:pos x="connsiteX0" y="connsiteY0"/>
                </a:cxn>
                <a:cxn ang="0">
                  <a:pos x="connsiteX1" y="connsiteY1"/>
                </a:cxn>
                <a:cxn ang="0">
                  <a:pos x="connsiteX2" y="connsiteY2"/>
                </a:cxn>
              </a:cxnLst>
              <a:rect l="l" t="t" r="r" b="b"/>
              <a:pathLst>
                <a:path w="34975" h="12344">
                  <a:moveTo>
                    <a:pt x="0" y="0"/>
                  </a:moveTo>
                  <a:cubicBezTo>
                    <a:pt x="12573" y="2515"/>
                    <a:pt x="24231" y="6629"/>
                    <a:pt x="34975" y="12344"/>
                  </a:cubicBezTo>
                  <a:cubicBezTo>
                    <a:pt x="24231" y="6629"/>
                    <a:pt x="12573" y="2515"/>
                    <a:pt x="0" y="0"/>
                  </a:cubicBezTo>
                  <a:close/>
                </a:path>
              </a:pathLst>
            </a:custGeom>
            <a:solidFill>
              <a:srgbClr val="FFFFFF"/>
            </a:solidFill>
            <a:ln w="2286" cap="flat">
              <a:noFill/>
              <a:prstDash val="solid"/>
              <a:miter/>
            </a:ln>
          </p:spPr>
          <p:txBody>
            <a:bodyPr rtlCol="0" anchor="ctr"/>
            <a:lstStyle/>
            <a:p>
              <a:endParaRPr lang="en-US"/>
            </a:p>
          </p:txBody>
        </p:sp>
        <p:sp>
          <p:nvSpPr>
            <p:cNvPr id="235" name="Freeform 202">
              <a:extLst>
                <a:ext uri="{FF2B5EF4-FFF2-40B4-BE49-F238E27FC236}">
                  <a16:creationId xmlns:a16="http://schemas.microsoft.com/office/drawing/2014/main" id="{95973613-25CC-319C-B799-71BE33FC47EE}"/>
                </a:ext>
              </a:extLst>
            </p:cNvPr>
            <p:cNvSpPr/>
            <p:nvPr/>
          </p:nvSpPr>
          <p:spPr>
            <a:xfrm>
              <a:off x="9099118" y="2068372"/>
              <a:ext cx="3200" cy="13944"/>
            </a:xfrm>
            <a:custGeom>
              <a:avLst/>
              <a:gdLst>
                <a:gd name="connsiteX0" fmla="*/ 0 w 3200"/>
                <a:gd name="connsiteY0" fmla="*/ 0 h 13944"/>
                <a:gd name="connsiteX1" fmla="*/ 3201 w 3200"/>
                <a:gd name="connsiteY1" fmla="*/ 13945 h 13944"/>
                <a:gd name="connsiteX2" fmla="*/ 0 w 3200"/>
                <a:gd name="connsiteY2" fmla="*/ 0 h 13944"/>
              </a:gdLst>
              <a:ahLst/>
              <a:cxnLst>
                <a:cxn ang="0">
                  <a:pos x="connsiteX0" y="connsiteY0"/>
                </a:cxn>
                <a:cxn ang="0">
                  <a:pos x="connsiteX1" y="connsiteY1"/>
                </a:cxn>
                <a:cxn ang="0">
                  <a:pos x="connsiteX2" y="connsiteY2"/>
                </a:cxn>
              </a:cxnLst>
              <a:rect l="l" t="t" r="r" b="b"/>
              <a:pathLst>
                <a:path w="3200" h="13944">
                  <a:moveTo>
                    <a:pt x="0" y="0"/>
                  </a:moveTo>
                  <a:cubicBezTo>
                    <a:pt x="1372" y="4572"/>
                    <a:pt x="2286" y="9373"/>
                    <a:pt x="3201" y="13945"/>
                  </a:cubicBezTo>
                  <a:cubicBezTo>
                    <a:pt x="2286" y="9144"/>
                    <a:pt x="1372" y="4572"/>
                    <a:pt x="0" y="0"/>
                  </a:cubicBezTo>
                  <a:close/>
                </a:path>
              </a:pathLst>
            </a:custGeom>
            <a:solidFill>
              <a:srgbClr val="FFFFFF"/>
            </a:solidFill>
            <a:ln w="2286" cap="flat">
              <a:noFill/>
              <a:prstDash val="solid"/>
              <a:miter/>
            </a:ln>
          </p:spPr>
          <p:txBody>
            <a:bodyPr rtlCol="0" anchor="ctr"/>
            <a:lstStyle/>
            <a:p>
              <a:endParaRPr lang="en-US"/>
            </a:p>
          </p:txBody>
        </p:sp>
        <p:sp>
          <p:nvSpPr>
            <p:cNvPr id="236" name="Freeform 203">
              <a:extLst>
                <a:ext uri="{FF2B5EF4-FFF2-40B4-BE49-F238E27FC236}">
                  <a16:creationId xmlns:a16="http://schemas.microsoft.com/office/drawing/2014/main" id="{0D288B50-CF11-BB3F-33AF-61EFBB951897}"/>
                </a:ext>
              </a:extLst>
            </p:cNvPr>
            <p:cNvSpPr/>
            <p:nvPr/>
          </p:nvSpPr>
          <p:spPr>
            <a:xfrm>
              <a:off x="9104604" y="2096262"/>
              <a:ext cx="914" cy="14173"/>
            </a:xfrm>
            <a:custGeom>
              <a:avLst/>
              <a:gdLst>
                <a:gd name="connsiteX0" fmla="*/ 0 w 914"/>
                <a:gd name="connsiteY0" fmla="*/ 0 h 14173"/>
                <a:gd name="connsiteX1" fmla="*/ 914 w 914"/>
                <a:gd name="connsiteY1" fmla="*/ 14173 h 14173"/>
                <a:gd name="connsiteX2" fmla="*/ 0 w 914"/>
                <a:gd name="connsiteY2" fmla="*/ 0 h 14173"/>
              </a:gdLst>
              <a:ahLst/>
              <a:cxnLst>
                <a:cxn ang="0">
                  <a:pos x="connsiteX0" y="connsiteY0"/>
                </a:cxn>
                <a:cxn ang="0">
                  <a:pos x="connsiteX1" y="connsiteY1"/>
                </a:cxn>
                <a:cxn ang="0">
                  <a:pos x="connsiteX2" y="connsiteY2"/>
                </a:cxn>
              </a:cxnLst>
              <a:rect l="l" t="t" r="r" b="b"/>
              <a:pathLst>
                <a:path w="914" h="14173">
                  <a:moveTo>
                    <a:pt x="0" y="0"/>
                  </a:moveTo>
                  <a:cubicBezTo>
                    <a:pt x="457" y="4801"/>
                    <a:pt x="914" y="9373"/>
                    <a:pt x="914" y="14173"/>
                  </a:cubicBezTo>
                  <a:cubicBezTo>
                    <a:pt x="685" y="9373"/>
                    <a:pt x="457" y="4801"/>
                    <a:pt x="0" y="0"/>
                  </a:cubicBezTo>
                  <a:close/>
                </a:path>
              </a:pathLst>
            </a:custGeom>
            <a:solidFill>
              <a:srgbClr val="FFFFFF"/>
            </a:solidFill>
            <a:ln w="2286" cap="flat">
              <a:noFill/>
              <a:prstDash val="solid"/>
              <a:miter/>
            </a:ln>
          </p:spPr>
          <p:txBody>
            <a:bodyPr rtlCol="0" anchor="ctr"/>
            <a:lstStyle/>
            <a:p>
              <a:endParaRPr lang="en-US"/>
            </a:p>
          </p:txBody>
        </p:sp>
        <p:sp>
          <p:nvSpPr>
            <p:cNvPr id="237" name="Freeform 204">
              <a:extLst>
                <a:ext uri="{FF2B5EF4-FFF2-40B4-BE49-F238E27FC236}">
                  <a16:creationId xmlns:a16="http://schemas.microsoft.com/office/drawing/2014/main" id="{50FCC677-70A1-A39B-474A-04BEDC370682}"/>
                </a:ext>
              </a:extLst>
            </p:cNvPr>
            <p:cNvSpPr/>
            <p:nvPr/>
          </p:nvSpPr>
          <p:spPr>
            <a:xfrm>
              <a:off x="9420844" y="2219934"/>
              <a:ext cx="50860" cy="73385"/>
            </a:xfrm>
            <a:custGeom>
              <a:avLst/>
              <a:gdLst>
                <a:gd name="connsiteX0" fmla="*/ 1286 w 50860"/>
                <a:gd name="connsiteY0" fmla="*/ 0 h 73385"/>
                <a:gd name="connsiteX1" fmla="*/ 5401 w 50860"/>
                <a:gd name="connsiteY1" fmla="*/ 56007 h 73385"/>
                <a:gd name="connsiteX2" fmla="*/ 21860 w 50860"/>
                <a:gd name="connsiteY2" fmla="*/ 73381 h 73385"/>
                <a:gd name="connsiteX3" fmla="*/ 48378 w 50860"/>
                <a:gd name="connsiteY3" fmla="*/ 62408 h 73385"/>
                <a:gd name="connsiteX4" fmla="*/ 44034 w 50860"/>
                <a:gd name="connsiteY4" fmla="*/ 38633 h 73385"/>
                <a:gd name="connsiteX5" fmla="*/ 1286 w 50860"/>
                <a:gd name="connsiteY5" fmla="*/ 0 h 73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860" h="73385">
                  <a:moveTo>
                    <a:pt x="1286" y="0"/>
                  </a:moveTo>
                  <a:cubicBezTo>
                    <a:pt x="-2372" y="19431"/>
                    <a:pt x="2658" y="40005"/>
                    <a:pt x="5401" y="56007"/>
                  </a:cubicBezTo>
                  <a:cubicBezTo>
                    <a:pt x="7001" y="65380"/>
                    <a:pt x="13402" y="73609"/>
                    <a:pt x="21860" y="73381"/>
                  </a:cubicBezTo>
                  <a:cubicBezTo>
                    <a:pt x="31233" y="73152"/>
                    <a:pt x="42434" y="72466"/>
                    <a:pt x="48378" y="62408"/>
                  </a:cubicBezTo>
                  <a:cubicBezTo>
                    <a:pt x="53407" y="54178"/>
                    <a:pt x="50206" y="45720"/>
                    <a:pt x="44034" y="38633"/>
                  </a:cubicBezTo>
                  <a:cubicBezTo>
                    <a:pt x="32604" y="25603"/>
                    <a:pt x="20717" y="8458"/>
                    <a:pt x="1286" y="0"/>
                  </a:cubicBezTo>
                  <a:close/>
                </a:path>
              </a:pathLst>
            </a:custGeom>
            <a:solidFill>
              <a:srgbClr val="FFFFFF"/>
            </a:solidFill>
            <a:ln w="2286" cap="flat">
              <a:noFill/>
              <a:prstDash val="solid"/>
              <a:miter/>
            </a:ln>
          </p:spPr>
          <p:txBody>
            <a:bodyPr rtlCol="0" anchor="ctr"/>
            <a:lstStyle/>
            <a:p>
              <a:endParaRPr lang="en-US"/>
            </a:p>
          </p:txBody>
        </p:sp>
        <p:sp>
          <p:nvSpPr>
            <p:cNvPr id="238" name="Freeform 205">
              <a:extLst>
                <a:ext uri="{FF2B5EF4-FFF2-40B4-BE49-F238E27FC236}">
                  <a16:creationId xmlns:a16="http://schemas.microsoft.com/office/drawing/2014/main" id="{96771D1D-125F-B039-6237-037F3C6AE9B8}"/>
                </a:ext>
              </a:extLst>
            </p:cNvPr>
            <p:cNvSpPr/>
            <p:nvPr/>
          </p:nvSpPr>
          <p:spPr>
            <a:xfrm>
              <a:off x="8810396" y="883310"/>
              <a:ext cx="330555" cy="931773"/>
            </a:xfrm>
            <a:custGeom>
              <a:avLst/>
              <a:gdLst>
                <a:gd name="connsiteX0" fmla="*/ 279578 w 330555"/>
                <a:gd name="connsiteY0" fmla="*/ 591845 h 931773"/>
                <a:gd name="connsiteX1" fmla="*/ 282550 w 330555"/>
                <a:gd name="connsiteY1" fmla="*/ 586359 h 931773"/>
                <a:gd name="connsiteX2" fmla="*/ 283922 w 330555"/>
                <a:gd name="connsiteY2" fmla="*/ 583616 h 931773"/>
                <a:gd name="connsiteX3" fmla="*/ 286208 w 330555"/>
                <a:gd name="connsiteY3" fmla="*/ 578129 h 931773"/>
                <a:gd name="connsiteX4" fmla="*/ 287122 w 330555"/>
                <a:gd name="connsiteY4" fmla="*/ 575386 h 931773"/>
                <a:gd name="connsiteX5" fmla="*/ 290551 w 330555"/>
                <a:gd name="connsiteY5" fmla="*/ 557327 h 931773"/>
                <a:gd name="connsiteX6" fmla="*/ 290780 w 330555"/>
                <a:gd name="connsiteY6" fmla="*/ 554126 h 931773"/>
                <a:gd name="connsiteX7" fmla="*/ 314325 w 330555"/>
                <a:gd name="connsiteY7" fmla="*/ 311125 h 931773"/>
                <a:gd name="connsiteX8" fmla="*/ 323927 w 330555"/>
                <a:gd name="connsiteY8" fmla="*/ 197739 h 931773"/>
                <a:gd name="connsiteX9" fmla="*/ 330556 w 330555"/>
                <a:gd name="connsiteY9" fmla="*/ 129616 h 931773"/>
                <a:gd name="connsiteX10" fmla="*/ 330327 w 330555"/>
                <a:gd name="connsiteY10" fmla="*/ 126644 h 931773"/>
                <a:gd name="connsiteX11" fmla="*/ 330099 w 330555"/>
                <a:gd name="connsiteY11" fmla="*/ 120701 h 931773"/>
                <a:gd name="connsiteX12" fmla="*/ 330099 w 330555"/>
                <a:gd name="connsiteY12" fmla="*/ 114757 h 931773"/>
                <a:gd name="connsiteX13" fmla="*/ 330099 w 330555"/>
                <a:gd name="connsiteY13" fmla="*/ 111785 h 931773"/>
                <a:gd name="connsiteX14" fmla="*/ 330327 w 330555"/>
                <a:gd name="connsiteY14" fmla="*/ 105842 h 931773"/>
                <a:gd name="connsiteX15" fmla="*/ 330327 w 330555"/>
                <a:gd name="connsiteY15" fmla="*/ 102870 h 931773"/>
                <a:gd name="connsiteX16" fmla="*/ 330327 w 330555"/>
                <a:gd name="connsiteY16" fmla="*/ 99898 h 931773"/>
                <a:gd name="connsiteX17" fmla="*/ 329184 w 330555"/>
                <a:gd name="connsiteY17" fmla="*/ 91211 h 931773"/>
                <a:gd name="connsiteX18" fmla="*/ 326441 w 330555"/>
                <a:gd name="connsiteY18" fmla="*/ 82525 h 931773"/>
                <a:gd name="connsiteX19" fmla="*/ 323012 w 330555"/>
                <a:gd name="connsiteY19" fmla="*/ 75209 h 931773"/>
                <a:gd name="connsiteX20" fmla="*/ 321641 w 330555"/>
                <a:gd name="connsiteY20" fmla="*/ 72695 h 931773"/>
                <a:gd name="connsiteX21" fmla="*/ 319355 w 330555"/>
                <a:gd name="connsiteY21" fmla="*/ 68123 h 931773"/>
                <a:gd name="connsiteX22" fmla="*/ 317526 w 330555"/>
                <a:gd name="connsiteY22" fmla="*/ 65151 h 931773"/>
                <a:gd name="connsiteX23" fmla="*/ 315240 w 330555"/>
                <a:gd name="connsiteY23" fmla="*/ 61493 h 931773"/>
                <a:gd name="connsiteX24" fmla="*/ 313182 w 330555"/>
                <a:gd name="connsiteY24" fmla="*/ 58293 h 931773"/>
                <a:gd name="connsiteX25" fmla="*/ 311125 w 330555"/>
                <a:gd name="connsiteY25" fmla="*/ 55093 h 931773"/>
                <a:gd name="connsiteX26" fmla="*/ 308839 w 330555"/>
                <a:gd name="connsiteY26" fmla="*/ 51664 h 931773"/>
                <a:gd name="connsiteX27" fmla="*/ 306782 w 330555"/>
                <a:gd name="connsiteY27" fmla="*/ 48692 h 931773"/>
                <a:gd name="connsiteX28" fmla="*/ 304267 w 330555"/>
                <a:gd name="connsiteY28" fmla="*/ 45263 h 931773"/>
                <a:gd name="connsiteX29" fmla="*/ 302210 w 330555"/>
                <a:gd name="connsiteY29" fmla="*/ 42748 h 931773"/>
                <a:gd name="connsiteX30" fmla="*/ 299466 w 330555"/>
                <a:gd name="connsiteY30" fmla="*/ 39319 h 931773"/>
                <a:gd name="connsiteX31" fmla="*/ 297409 w 330555"/>
                <a:gd name="connsiteY31" fmla="*/ 37033 h 931773"/>
                <a:gd name="connsiteX32" fmla="*/ 294437 w 330555"/>
                <a:gd name="connsiteY32" fmla="*/ 33604 h 931773"/>
                <a:gd name="connsiteX33" fmla="*/ 292608 w 330555"/>
                <a:gd name="connsiteY33" fmla="*/ 31547 h 931773"/>
                <a:gd name="connsiteX34" fmla="*/ 289179 w 330555"/>
                <a:gd name="connsiteY34" fmla="*/ 28118 h 931773"/>
                <a:gd name="connsiteX35" fmla="*/ 287351 w 330555"/>
                <a:gd name="connsiteY35" fmla="*/ 26518 h 931773"/>
                <a:gd name="connsiteX36" fmla="*/ 283464 w 330555"/>
                <a:gd name="connsiteY36" fmla="*/ 23089 h 931773"/>
                <a:gd name="connsiteX37" fmla="*/ 281864 w 330555"/>
                <a:gd name="connsiteY37" fmla="*/ 21717 h 931773"/>
                <a:gd name="connsiteX38" fmla="*/ 277521 w 330555"/>
                <a:gd name="connsiteY38" fmla="*/ 18288 h 931773"/>
                <a:gd name="connsiteX39" fmla="*/ 276378 w 330555"/>
                <a:gd name="connsiteY39" fmla="*/ 17602 h 931773"/>
                <a:gd name="connsiteX40" fmla="*/ 244374 w 330555"/>
                <a:gd name="connsiteY40" fmla="*/ 0 h 931773"/>
                <a:gd name="connsiteX41" fmla="*/ 252375 w 330555"/>
                <a:gd name="connsiteY41" fmla="*/ 392506 h 931773"/>
                <a:gd name="connsiteX42" fmla="*/ 250317 w 330555"/>
                <a:gd name="connsiteY42" fmla="*/ 410794 h 931773"/>
                <a:gd name="connsiteX43" fmla="*/ 224486 w 330555"/>
                <a:gd name="connsiteY43" fmla="*/ 633451 h 931773"/>
                <a:gd name="connsiteX44" fmla="*/ 183338 w 330555"/>
                <a:gd name="connsiteY44" fmla="*/ 762152 h 931773"/>
                <a:gd name="connsiteX45" fmla="*/ 78639 w 330555"/>
                <a:gd name="connsiteY45" fmla="*/ 851992 h 931773"/>
                <a:gd name="connsiteX46" fmla="*/ 0 w 330555"/>
                <a:gd name="connsiteY46" fmla="*/ 845591 h 931773"/>
                <a:gd name="connsiteX47" fmla="*/ 0 w 330555"/>
                <a:gd name="connsiteY47" fmla="*/ 845591 h 931773"/>
                <a:gd name="connsiteX48" fmla="*/ 5715 w 330555"/>
                <a:gd name="connsiteY48" fmla="*/ 867994 h 931773"/>
                <a:gd name="connsiteX49" fmla="*/ 5715 w 330555"/>
                <a:gd name="connsiteY49" fmla="*/ 867994 h 931773"/>
                <a:gd name="connsiteX50" fmla="*/ 19203 w 330555"/>
                <a:gd name="connsiteY50" fmla="*/ 897941 h 931773"/>
                <a:gd name="connsiteX51" fmla="*/ 22860 w 330555"/>
                <a:gd name="connsiteY51" fmla="*/ 902513 h 931773"/>
                <a:gd name="connsiteX52" fmla="*/ 35662 w 330555"/>
                <a:gd name="connsiteY52" fmla="*/ 913943 h 931773"/>
                <a:gd name="connsiteX53" fmla="*/ 75896 w 330555"/>
                <a:gd name="connsiteY53" fmla="*/ 928573 h 931773"/>
                <a:gd name="connsiteX54" fmla="*/ 121158 w 330555"/>
                <a:gd name="connsiteY54" fmla="*/ 931774 h 931773"/>
                <a:gd name="connsiteX55" fmla="*/ 173736 w 330555"/>
                <a:gd name="connsiteY55" fmla="*/ 928573 h 931773"/>
                <a:gd name="connsiteX56" fmla="*/ 196139 w 330555"/>
                <a:gd name="connsiteY56" fmla="*/ 926287 h 931773"/>
                <a:gd name="connsiteX57" fmla="*/ 209398 w 330555"/>
                <a:gd name="connsiteY57" fmla="*/ 922858 h 931773"/>
                <a:gd name="connsiteX58" fmla="*/ 216256 w 330555"/>
                <a:gd name="connsiteY58" fmla="*/ 918972 h 931773"/>
                <a:gd name="connsiteX59" fmla="*/ 229972 w 330555"/>
                <a:gd name="connsiteY59" fmla="*/ 901827 h 931773"/>
                <a:gd name="connsiteX60" fmla="*/ 256261 w 330555"/>
                <a:gd name="connsiteY60" fmla="*/ 814959 h 931773"/>
                <a:gd name="connsiteX61" fmla="*/ 268605 w 330555"/>
                <a:gd name="connsiteY61" fmla="*/ 721690 h 931773"/>
                <a:gd name="connsiteX62" fmla="*/ 262433 w 330555"/>
                <a:gd name="connsiteY62" fmla="*/ 678942 h 931773"/>
                <a:gd name="connsiteX63" fmla="*/ 255118 w 330555"/>
                <a:gd name="connsiteY63" fmla="*/ 660197 h 931773"/>
                <a:gd name="connsiteX64" fmla="*/ 254204 w 330555"/>
                <a:gd name="connsiteY64" fmla="*/ 654939 h 931773"/>
                <a:gd name="connsiteX65" fmla="*/ 253746 w 330555"/>
                <a:gd name="connsiteY65" fmla="*/ 642137 h 931773"/>
                <a:gd name="connsiteX66" fmla="*/ 254432 w 330555"/>
                <a:gd name="connsiteY66" fmla="*/ 637108 h 931773"/>
                <a:gd name="connsiteX67" fmla="*/ 255347 w 330555"/>
                <a:gd name="connsiteY67" fmla="*/ 632308 h 931773"/>
                <a:gd name="connsiteX68" fmla="*/ 258547 w 330555"/>
                <a:gd name="connsiteY68" fmla="*/ 622706 h 931773"/>
                <a:gd name="connsiteX69" fmla="*/ 273177 w 330555"/>
                <a:gd name="connsiteY69" fmla="*/ 600075 h 931773"/>
                <a:gd name="connsiteX70" fmla="*/ 279578 w 330555"/>
                <a:gd name="connsiteY70" fmla="*/ 591845 h 931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330555" h="931773">
                  <a:moveTo>
                    <a:pt x="279578" y="591845"/>
                  </a:moveTo>
                  <a:cubicBezTo>
                    <a:pt x="280721" y="590017"/>
                    <a:pt x="281636" y="588188"/>
                    <a:pt x="282550" y="586359"/>
                  </a:cubicBezTo>
                  <a:cubicBezTo>
                    <a:pt x="283007" y="585445"/>
                    <a:pt x="283464" y="584530"/>
                    <a:pt x="283922" y="583616"/>
                  </a:cubicBezTo>
                  <a:cubicBezTo>
                    <a:pt x="284836" y="581787"/>
                    <a:pt x="285522" y="579958"/>
                    <a:pt x="286208" y="578129"/>
                  </a:cubicBezTo>
                  <a:cubicBezTo>
                    <a:pt x="286436" y="577215"/>
                    <a:pt x="286893" y="576301"/>
                    <a:pt x="287122" y="575386"/>
                  </a:cubicBezTo>
                  <a:cubicBezTo>
                    <a:pt x="288722" y="569671"/>
                    <a:pt x="289865" y="563728"/>
                    <a:pt x="290551" y="557327"/>
                  </a:cubicBezTo>
                  <a:cubicBezTo>
                    <a:pt x="290551" y="556184"/>
                    <a:pt x="290780" y="555269"/>
                    <a:pt x="290780" y="554126"/>
                  </a:cubicBezTo>
                  <a:cubicBezTo>
                    <a:pt x="297866" y="472973"/>
                    <a:pt x="309296" y="392278"/>
                    <a:pt x="314325" y="311125"/>
                  </a:cubicBezTo>
                  <a:cubicBezTo>
                    <a:pt x="316611" y="273177"/>
                    <a:pt x="320269" y="235458"/>
                    <a:pt x="323927" y="197739"/>
                  </a:cubicBezTo>
                  <a:cubicBezTo>
                    <a:pt x="326213" y="175108"/>
                    <a:pt x="328499" y="152476"/>
                    <a:pt x="330556" y="129616"/>
                  </a:cubicBezTo>
                  <a:cubicBezTo>
                    <a:pt x="330556" y="128702"/>
                    <a:pt x="330327" y="127559"/>
                    <a:pt x="330327" y="126644"/>
                  </a:cubicBezTo>
                  <a:cubicBezTo>
                    <a:pt x="330099" y="124587"/>
                    <a:pt x="330099" y="122758"/>
                    <a:pt x="330099" y="120701"/>
                  </a:cubicBezTo>
                  <a:cubicBezTo>
                    <a:pt x="330099" y="118643"/>
                    <a:pt x="330099" y="116815"/>
                    <a:pt x="330099" y="114757"/>
                  </a:cubicBezTo>
                  <a:cubicBezTo>
                    <a:pt x="330099" y="113843"/>
                    <a:pt x="330099" y="112700"/>
                    <a:pt x="330099" y="111785"/>
                  </a:cubicBezTo>
                  <a:cubicBezTo>
                    <a:pt x="330099" y="109728"/>
                    <a:pt x="330327" y="107899"/>
                    <a:pt x="330327" y="105842"/>
                  </a:cubicBezTo>
                  <a:cubicBezTo>
                    <a:pt x="330327" y="104927"/>
                    <a:pt x="330327" y="103784"/>
                    <a:pt x="330327" y="102870"/>
                  </a:cubicBezTo>
                  <a:cubicBezTo>
                    <a:pt x="330327" y="101956"/>
                    <a:pt x="330327" y="100813"/>
                    <a:pt x="330327" y="99898"/>
                  </a:cubicBezTo>
                  <a:cubicBezTo>
                    <a:pt x="330099" y="96926"/>
                    <a:pt x="329870" y="94183"/>
                    <a:pt x="329184" y="91211"/>
                  </a:cubicBezTo>
                  <a:cubicBezTo>
                    <a:pt x="328499" y="88240"/>
                    <a:pt x="327584" y="85496"/>
                    <a:pt x="326441" y="82525"/>
                  </a:cubicBezTo>
                  <a:cubicBezTo>
                    <a:pt x="325298" y="80010"/>
                    <a:pt x="324155" y="77724"/>
                    <a:pt x="323012" y="75209"/>
                  </a:cubicBezTo>
                  <a:cubicBezTo>
                    <a:pt x="322555" y="74295"/>
                    <a:pt x="322098" y="73609"/>
                    <a:pt x="321641" y="72695"/>
                  </a:cubicBezTo>
                  <a:cubicBezTo>
                    <a:pt x="320955" y="71095"/>
                    <a:pt x="320040" y="69723"/>
                    <a:pt x="319355" y="68123"/>
                  </a:cubicBezTo>
                  <a:cubicBezTo>
                    <a:pt x="318897" y="67208"/>
                    <a:pt x="318212" y="66065"/>
                    <a:pt x="317526" y="65151"/>
                  </a:cubicBezTo>
                  <a:cubicBezTo>
                    <a:pt x="316840" y="63779"/>
                    <a:pt x="316154" y="62636"/>
                    <a:pt x="315240" y="61493"/>
                  </a:cubicBezTo>
                  <a:cubicBezTo>
                    <a:pt x="314554" y="60350"/>
                    <a:pt x="313868" y="59436"/>
                    <a:pt x="313182" y="58293"/>
                  </a:cubicBezTo>
                  <a:cubicBezTo>
                    <a:pt x="312497" y="57150"/>
                    <a:pt x="311811" y="56007"/>
                    <a:pt x="311125" y="55093"/>
                  </a:cubicBezTo>
                  <a:cubicBezTo>
                    <a:pt x="310439" y="53950"/>
                    <a:pt x="309525" y="52807"/>
                    <a:pt x="308839" y="51664"/>
                  </a:cubicBezTo>
                  <a:cubicBezTo>
                    <a:pt x="308153" y="50749"/>
                    <a:pt x="307467" y="49606"/>
                    <a:pt x="306782" y="48692"/>
                  </a:cubicBezTo>
                  <a:cubicBezTo>
                    <a:pt x="305867" y="47549"/>
                    <a:pt x="305181" y="46406"/>
                    <a:pt x="304267" y="45263"/>
                  </a:cubicBezTo>
                  <a:cubicBezTo>
                    <a:pt x="303581" y="44348"/>
                    <a:pt x="302895" y="43434"/>
                    <a:pt x="302210" y="42748"/>
                  </a:cubicBezTo>
                  <a:cubicBezTo>
                    <a:pt x="301295" y="41605"/>
                    <a:pt x="300381" y="40462"/>
                    <a:pt x="299466" y="39319"/>
                  </a:cubicBezTo>
                  <a:cubicBezTo>
                    <a:pt x="298781" y="38633"/>
                    <a:pt x="298095" y="37719"/>
                    <a:pt x="297409" y="37033"/>
                  </a:cubicBezTo>
                  <a:cubicBezTo>
                    <a:pt x="296495" y="35890"/>
                    <a:pt x="295352" y="34747"/>
                    <a:pt x="294437" y="33604"/>
                  </a:cubicBezTo>
                  <a:cubicBezTo>
                    <a:pt x="293751" y="32918"/>
                    <a:pt x="293066" y="32233"/>
                    <a:pt x="292608" y="31547"/>
                  </a:cubicBezTo>
                  <a:cubicBezTo>
                    <a:pt x="291465" y="30404"/>
                    <a:pt x="290322" y="29261"/>
                    <a:pt x="289179" y="28118"/>
                  </a:cubicBezTo>
                  <a:cubicBezTo>
                    <a:pt x="288494" y="27661"/>
                    <a:pt x="288036" y="26975"/>
                    <a:pt x="287351" y="26518"/>
                  </a:cubicBezTo>
                  <a:cubicBezTo>
                    <a:pt x="286208" y="25375"/>
                    <a:pt x="284836" y="24232"/>
                    <a:pt x="283464" y="23089"/>
                  </a:cubicBezTo>
                  <a:cubicBezTo>
                    <a:pt x="283007" y="22631"/>
                    <a:pt x="282550" y="22174"/>
                    <a:pt x="281864" y="21717"/>
                  </a:cubicBezTo>
                  <a:cubicBezTo>
                    <a:pt x="280493" y="20574"/>
                    <a:pt x="279121" y="19431"/>
                    <a:pt x="277521" y="18288"/>
                  </a:cubicBezTo>
                  <a:cubicBezTo>
                    <a:pt x="277292" y="18059"/>
                    <a:pt x="276835" y="17831"/>
                    <a:pt x="276378" y="17602"/>
                  </a:cubicBezTo>
                  <a:cubicBezTo>
                    <a:pt x="267005" y="10516"/>
                    <a:pt x="256261" y="4572"/>
                    <a:pt x="244374" y="0"/>
                  </a:cubicBezTo>
                  <a:cubicBezTo>
                    <a:pt x="302895" y="121844"/>
                    <a:pt x="270663" y="264033"/>
                    <a:pt x="252375" y="392506"/>
                  </a:cubicBezTo>
                  <a:cubicBezTo>
                    <a:pt x="251689" y="398678"/>
                    <a:pt x="250775" y="404622"/>
                    <a:pt x="250317" y="410794"/>
                  </a:cubicBezTo>
                  <a:cubicBezTo>
                    <a:pt x="243231" y="485318"/>
                    <a:pt x="238430" y="559613"/>
                    <a:pt x="224486" y="633451"/>
                  </a:cubicBezTo>
                  <a:cubicBezTo>
                    <a:pt x="216027" y="678028"/>
                    <a:pt x="203454" y="721233"/>
                    <a:pt x="183338" y="762152"/>
                  </a:cubicBezTo>
                  <a:cubicBezTo>
                    <a:pt x="163221" y="803300"/>
                    <a:pt x="125502" y="843305"/>
                    <a:pt x="78639" y="851992"/>
                  </a:cubicBezTo>
                  <a:cubicBezTo>
                    <a:pt x="50978" y="857021"/>
                    <a:pt x="24461" y="854278"/>
                    <a:pt x="0" y="845591"/>
                  </a:cubicBezTo>
                  <a:cubicBezTo>
                    <a:pt x="0" y="845591"/>
                    <a:pt x="0" y="845591"/>
                    <a:pt x="0" y="845591"/>
                  </a:cubicBezTo>
                  <a:cubicBezTo>
                    <a:pt x="1829" y="853135"/>
                    <a:pt x="3658" y="860679"/>
                    <a:pt x="5715" y="867994"/>
                  </a:cubicBezTo>
                  <a:cubicBezTo>
                    <a:pt x="5715" y="867994"/>
                    <a:pt x="5715" y="867994"/>
                    <a:pt x="5715" y="867994"/>
                  </a:cubicBezTo>
                  <a:cubicBezTo>
                    <a:pt x="8916" y="879881"/>
                    <a:pt x="13259" y="889711"/>
                    <a:pt x="19203" y="897941"/>
                  </a:cubicBezTo>
                  <a:cubicBezTo>
                    <a:pt x="20346" y="899541"/>
                    <a:pt x="21489" y="901141"/>
                    <a:pt x="22860" y="902513"/>
                  </a:cubicBezTo>
                  <a:cubicBezTo>
                    <a:pt x="26747" y="906856"/>
                    <a:pt x="30861" y="910742"/>
                    <a:pt x="35662" y="913943"/>
                  </a:cubicBezTo>
                  <a:cubicBezTo>
                    <a:pt x="46635" y="921487"/>
                    <a:pt x="60122" y="926059"/>
                    <a:pt x="75896" y="928573"/>
                  </a:cubicBezTo>
                  <a:cubicBezTo>
                    <a:pt x="90983" y="931088"/>
                    <a:pt x="106071" y="931774"/>
                    <a:pt x="121158" y="931774"/>
                  </a:cubicBezTo>
                  <a:cubicBezTo>
                    <a:pt x="138761" y="931774"/>
                    <a:pt x="156134" y="930173"/>
                    <a:pt x="173736" y="928573"/>
                  </a:cubicBezTo>
                  <a:cubicBezTo>
                    <a:pt x="181280" y="927887"/>
                    <a:pt x="188824" y="926973"/>
                    <a:pt x="196139" y="926287"/>
                  </a:cubicBezTo>
                  <a:cubicBezTo>
                    <a:pt x="200940" y="925830"/>
                    <a:pt x="205512" y="924687"/>
                    <a:pt x="209398" y="922858"/>
                  </a:cubicBezTo>
                  <a:cubicBezTo>
                    <a:pt x="211913" y="921715"/>
                    <a:pt x="213970" y="920344"/>
                    <a:pt x="216256" y="918972"/>
                  </a:cubicBezTo>
                  <a:cubicBezTo>
                    <a:pt x="221971" y="914857"/>
                    <a:pt x="226314" y="909142"/>
                    <a:pt x="229972" y="901827"/>
                  </a:cubicBezTo>
                  <a:cubicBezTo>
                    <a:pt x="243688" y="874166"/>
                    <a:pt x="252146" y="845134"/>
                    <a:pt x="256261" y="814959"/>
                  </a:cubicBezTo>
                  <a:cubicBezTo>
                    <a:pt x="260604" y="783869"/>
                    <a:pt x="264033" y="752780"/>
                    <a:pt x="268605" y="721690"/>
                  </a:cubicBezTo>
                  <a:cubicBezTo>
                    <a:pt x="270891" y="706603"/>
                    <a:pt x="269977" y="692429"/>
                    <a:pt x="262433" y="678942"/>
                  </a:cubicBezTo>
                  <a:cubicBezTo>
                    <a:pt x="259004" y="672541"/>
                    <a:pt x="256490" y="666369"/>
                    <a:pt x="255118" y="660197"/>
                  </a:cubicBezTo>
                  <a:cubicBezTo>
                    <a:pt x="254661" y="658368"/>
                    <a:pt x="254432" y="656768"/>
                    <a:pt x="254204" y="654939"/>
                  </a:cubicBezTo>
                  <a:cubicBezTo>
                    <a:pt x="253518" y="650596"/>
                    <a:pt x="253518" y="646481"/>
                    <a:pt x="253746" y="642137"/>
                  </a:cubicBezTo>
                  <a:cubicBezTo>
                    <a:pt x="253975" y="640537"/>
                    <a:pt x="253975" y="638708"/>
                    <a:pt x="254432" y="637108"/>
                  </a:cubicBezTo>
                  <a:cubicBezTo>
                    <a:pt x="254661" y="635508"/>
                    <a:pt x="255118" y="633908"/>
                    <a:pt x="255347" y="632308"/>
                  </a:cubicBezTo>
                  <a:cubicBezTo>
                    <a:pt x="256261" y="629107"/>
                    <a:pt x="257175" y="625907"/>
                    <a:pt x="258547" y="622706"/>
                  </a:cubicBezTo>
                  <a:cubicBezTo>
                    <a:pt x="261976" y="614705"/>
                    <a:pt x="266777" y="607162"/>
                    <a:pt x="273177" y="600075"/>
                  </a:cubicBezTo>
                  <a:cubicBezTo>
                    <a:pt x="275921" y="597103"/>
                    <a:pt x="277749" y="594360"/>
                    <a:pt x="279578" y="591845"/>
                  </a:cubicBezTo>
                  <a:close/>
                </a:path>
              </a:pathLst>
            </a:custGeom>
            <a:solidFill>
              <a:srgbClr val="FFFFFF"/>
            </a:solidFill>
            <a:ln w="2286" cap="flat">
              <a:noFill/>
              <a:prstDash val="solid"/>
              <a:miter/>
            </a:ln>
          </p:spPr>
          <p:txBody>
            <a:bodyPr rtlCol="0" anchor="ctr"/>
            <a:lstStyle/>
            <a:p>
              <a:endParaRPr lang="en-US"/>
            </a:p>
          </p:txBody>
        </p:sp>
        <p:sp>
          <p:nvSpPr>
            <p:cNvPr id="239" name="Freeform 206">
              <a:extLst>
                <a:ext uri="{FF2B5EF4-FFF2-40B4-BE49-F238E27FC236}">
                  <a16:creationId xmlns:a16="http://schemas.microsoft.com/office/drawing/2014/main" id="{6AC5B1CF-3661-B19A-3187-4B1C1D593836}"/>
                </a:ext>
              </a:extLst>
            </p:cNvPr>
            <p:cNvSpPr/>
            <p:nvPr/>
          </p:nvSpPr>
          <p:spPr>
            <a:xfrm>
              <a:off x="9089696" y="1492616"/>
              <a:ext cx="487095" cy="790727"/>
            </a:xfrm>
            <a:custGeom>
              <a:avLst/>
              <a:gdLst>
                <a:gd name="connsiteX0" fmla="*/ 363524 w 487095"/>
                <a:gd name="connsiteY0" fmla="*/ 640678 h 790727"/>
                <a:gd name="connsiteX1" fmla="*/ 282599 w 487095"/>
                <a:gd name="connsiteY1" fmla="*/ 496889 h 790727"/>
                <a:gd name="connsiteX2" fmla="*/ 296772 w 487095"/>
                <a:gd name="connsiteY2" fmla="*/ 468542 h 790727"/>
                <a:gd name="connsiteX3" fmla="*/ 326033 w 487095"/>
                <a:gd name="connsiteY3" fmla="*/ 483630 h 790727"/>
                <a:gd name="connsiteX4" fmla="*/ 331062 w 487095"/>
                <a:gd name="connsiteY4" fmla="*/ 500318 h 790727"/>
                <a:gd name="connsiteX5" fmla="*/ 336549 w 487095"/>
                <a:gd name="connsiteY5" fmla="*/ 562040 h 790727"/>
                <a:gd name="connsiteX6" fmla="*/ 344321 w 487095"/>
                <a:gd name="connsiteY6" fmla="*/ 589929 h 790727"/>
                <a:gd name="connsiteX7" fmla="*/ 401014 w 487095"/>
                <a:gd name="connsiteY7" fmla="*/ 640221 h 790727"/>
                <a:gd name="connsiteX8" fmla="*/ 404900 w 487095"/>
                <a:gd name="connsiteY8" fmla="*/ 518149 h 790727"/>
                <a:gd name="connsiteX9" fmla="*/ 394842 w 487095"/>
                <a:gd name="connsiteY9" fmla="*/ 502604 h 790727"/>
                <a:gd name="connsiteX10" fmla="*/ 369239 w 487095"/>
                <a:gd name="connsiteY10" fmla="*/ 415279 h 790727"/>
                <a:gd name="connsiteX11" fmla="*/ 371296 w 487095"/>
                <a:gd name="connsiteY11" fmla="*/ 409792 h 790727"/>
                <a:gd name="connsiteX12" fmla="*/ 363981 w 487095"/>
                <a:gd name="connsiteY12" fmla="*/ 326125 h 790727"/>
                <a:gd name="connsiteX13" fmla="*/ 364209 w 487095"/>
                <a:gd name="connsiteY13" fmla="*/ 311037 h 790727"/>
                <a:gd name="connsiteX14" fmla="*/ 379983 w 487095"/>
                <a:gd name="connsiteY14" fmla="*/ 313552 h 790727"/>
                <a:gd name="connsiteX15" fmla="*/ 401471 w 487095"/>
                <a:gd name="connsiteY15" fmla="*/ 387161 h 790727"/>
                <a:gd name="connsiteX16" fmla="*/ 386841 w 487095"/>
                <a:gd name="connsiteY16" fmla="*/ 425566 h 790727"/>
                <a:gd name="connsiteX17" fmla="*/ 379526 w 487095"/>
                <a:gd name="connsiteY17" fmla="*/ 447968 h 790727"/>
                <a:gd name="connsiteX18" fmla="*/ 397814 w 487095"/>
                <a:gd name="connsiteY18" fmla="*/ 475629 h 790727"/>
                <a:gd name="connsiteX19" fmla="*/ 423188 w 487095"/>
                <a:gd name="connsiteY19" fmla="*/ 468771 h 790727"/>
                <a:gd name="connsiteX20" fmla="*/ 486968 w 487095"/>
                <a:gd name="connsiteY20" fmla="*/ 339155 h 790727"/>
                <a:gd name="connsiteX21" fmla="*/ 363981 w 487095"/>
                <a:gd name="connsiteY21" fmla="*/ 218225 h 790727"/>
                <a:gd name="connsiteX22" fmla="*/ 324890 w 487095"/>
                <a:gd name="connsiteY22" fmla="*/ 195365 h 790727"/>
                <a:gd name="connsiteX23" fmla="*/ 217448 w 487095"/>
                <a:gd name="connsiteY23" fmla="*/ 203824 h 790727"/>
                <a:gd name="connsiteX24" fmla="*/ 167613 w 487095"/>
                <a:gd name="connsiteY24" fmla="*/ 187593 h 790727"/>
                <a:gd name="connsiteX25" fmla="*/ 85089 w 487095"/>
                <a:gd name="connsiteY25" fmla="*/ 69635 h 790727"/>
                <a:gd name="connsiteX26" fmla="*/ 37997 w 487095"/>
                <a:gd name="connsiteY26" fmla="*/ 9514 h 790727"/>
                <a:gd name="connsiteX27" fmla="*/ 6222 w 487095"/>
                <a:gd name="connsiteY27" fmla="*/ 14314 h 790727"/>
                <a:gd name="connsiteX28" fmla="*/ 17195 w 487095"/>
                <a:gd name="connsiteY28" fmla="*/ 79922 h 790727"/>
                <a:gd name="connsiteX29" fmla="*/ 55371 w 487095"/>
                <a:gd name="connsiteY29" fmla="*/ 132043 h 790727"/>
                <a:gd name="connsiteX30" fmla="*/ 126694 w 487095"/>
                <a:gd name="connsiteY30" fmla="*/ 247258 h 790727"/>
                <a:gd name="connsiteX31" fmla="*/ 175386 w 487095"/>
                <a:gd name="connsiteY31" fmla="*/ 330468 h 790727"/>
                <a:gd name="connsiteX32" fmla="*/ 182244 w 487095"/>
                <a:gd name="connsiteY32" fmla="*/ 361786 h 790727"/>
                <a:gd name="connsiteX33" fmla="*/ 202818 w 487095"/>
                <a:gd name="connsiteY33" fmla="*/ 554953 h 790727"/>
                <a:gd name="connsiteX34" fmla="*/ 220191 w 487095"/>
                <a:gd name="connsiteY34" fmla="*/ 598159 h 790727"/>
                <a:gd name="connsiteX35" fmla="*/ 311631 w 487095"/>
                <a:gd name="connsiteY35" fmla="*/ 685027 h 790727"/>
                <a:gd name="connsiteX36" fmla="*/ 411758 w 487095"/>
                <a:gd name="connsiteY36" fmla="*/ 778981 h 790727"/>
                <a:gd name="connsiteX37" fmla="*/ 436447 w 487095"/>
                <a:gd name="connsiteY37" fmla="*/ 789726 h 790727"/>
                <a:gd name="connsiteX38" fmla="*/ 450163 w 487095"/>
                <a:gd name="connsiteY38" fmla="*/ 769152 h 790727"/>
                <a:gd name="connsiteX39" fmla="*/ 428217 w 487095"/>
                <a:gd name="connsiteY39" fmla="*/ 701257 h 790727"/>
                <a:gd name="connsiteX40" fmla="*/ 363524 w 487095"/>
                <a:gd name="connsiteY40" fmla="*/ 640678 h 790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487095" h="790727">
                  <a:moveTo>
                    <a:pt x="363524" y="640678"/>
                  </a:moveTo>
                  <a:cubicBezTo>
                    <a:pt x="319175" y="602959"/>
                    <a:pt x="283056" y="559983"/>
                    <a:pt x="282599" y="496889"/>
                  </a:cubicBezTo>
                  <a:cubicBezTo>
                    <a:pt x="282599" y="484087"/>
                    <a:pt x="282599" y="471971"/>
                    <a:pt x="296772" y="468542"/>
                  </a:cubicBezTo>
                  <a:cubicBezTo>
                    <a:pt x="309574" y="465342"/>
                    <a:pt x="319632" y="472886"/>
                    <a:pt x="326033" y="483630"/>
                  </a:cubicBezTo>
                  <a:cubicBezTo>
                    <a:pt x="329005" y="488431"/>
                    <a:pt x="330377" y="494603"/>
                    <a:pt x="331062" y="500318"/>
                  </a:cubicBezTo>
                  <a:cubicBezTo>
                    <a:pt x="333348" y="520892"/>
                    <a:pt x="334949" y="541466"/>
                    <a:pt x="336549" y="562040"/>
                  </a:cubicBezTo>
                  <a:cubicBezTo>
                    <a:pt x="337235" y="571870"/>
                    <a:pt x="337235" y="582157"/>
                    <a:pt x="344321" y="589929"/>
                  </a:cubicBezTo>
                  <a:cubicBezTo>
                    <a:pt x="359866" y="607303"/>
                    <a:pt x="374039" y="626277"/>
                    <a:pt x="401014" y="640221"/>
                  </a:cubicBezTo>
                  <a:cubicBezTo>
                    <a:pt x="402386" y="596330"/>
                    <a:pt x="403529" y="557239"/>
                    <a:pt x="404900" y="518149"/>
                  </a:cubicBezTo>
                  <a:cubicBezTo>
                    <a:pt x="405129" y="510605"/>
                    <a:pt x="401471" y="506947"/>
                    <a:pt x="394842" y="502604"/>
                  </a:cubicBezTo>
                  <a:cubicBezTo>
                    <a:pt x="352094" y="474029"/>
                    <a:pt x="349122" y="462827"/>
                    <a:pt x="369239" y="415279"/>
                  </a:cubicBezTo>
                  <a:cubicBezTo>
                    <a:pt x="369924" y="413450"/>
                    <a:pt x="370610" y="411621"/>
                    <a:pt x="371296" y="409792"/>
                  </a:cubicBezTo>
                  <a:cubicBezTo>
                    <a:pt x="383869" y="380531"/>
                    <a:pt x="391641" y="351956"/>
                    <a:pt x="363981" y="326125"/>
                  </a:cubicBezTo>
                  <a:cubicBezTo>
                    <a:pt x="359180" y="321553"/>
                    <a:pt x="358037" y="315838"/>
                    <a:pt x="364209" y="311037"/>
                  </a:cubicBezTo>
                  <a:cubicBezTo>
                    <a:pt x="369924" y="306694"/>
                    <a:pt x="376097" y="308751"/>
                    <a:pt x="379983" y="313552"/>
                  </a:cubicBezTo>
                  <a:cubicBezTo>
                    <a:pt x="397128" y="335040"/>
                    <a:pt x="416559" y="355385"/>
                    <a:pt x="401471" y="387161"/>
                  </a:cubicBezTo>
                  <a:cubicBezTo>
                    <a:pt x="395528" y="399277"/>
                    <a:pt x="393013" y="413221"/>
                    <a:pt x="386841" y="425566"/>
                  </a:cubicBezTo>
                  <a:cubicBezTo>
                    <a:pt x="383412" y="432652"/>
                    <a:pt x="380897" y="440196"/>
                    <a:pt x="379526" y="447968"/>
                  </a:cubicBezTo>
                  <a:cubicBezTo>
                    <a:pt x="376782" y="462599"/>
                    <a:pt x="389127" y="468771"/>
                    <a:pt x="397814" y="475629"/>
                  </a:cubicBezTo>
                  <a:cubicBezTo>
                    <a:pt x="407643" y="482944"/>
                    <a:pt x="416330" y="477001"/>
                    <a:pt x="423188" y="468771"/>
                  </a:cubicBezTo>
                  <a:cubicBezTo>
                    <a:pt x="452220" y="434252"/>
                    <a:pt x="472566" y="380760"/>
                    <a:pt x="486968" y="339155"/>
                  </a:cubicBezTo>
                  <a:cubicBezTo>
                    <a:pt x="491311" y="326810"/>
                    <a:pt x="383640" y="246572"/>
                    <a:pt x="363981" y="218225"/>
                  </a:cubicBezTo>
                  <a:cubicBezTo>
                    <a:pt x="354608" y="204509"/>
                    <a:pt x="341807" y="196966"/>
                    <a:pt x="324890" y="195365"/>
                  </a:cubicBezTo>
                  <a:cubicBezTo>
                    <a:pt x="288543" y="191708"/>
                    <a:pt x="253110" y="199709"/>
                    <a:pt x="217448" y="203824"/>
                  </a:cubicBezTo>
                  <a:cubicBezTo>
                    <a:pt x="197103" y="206110"/>
                    <a:pt x="182244" y="202681"/>
                    <a:pt x="167613" y="187593"/>
                  </a:cubicBezTo>
                  <a:cubicBezTo>
                    <a:pt x="133781" y="152389"/>
                    <a:pt x="111378" y="109640"/>
                    <a:pt x="85089" y="69635"/>
                  </a:cubicBezTo>
                  <a:cubicBezTo>
                    <a:pt x="70916" y="48147"/>
                    <a:pt x="54914" y="28259"/>
                    <a:pt x="37997" y="9514"/>
                  </a:cubicBezTo>
                  <a:cubicBezTo>
                    <a:pt x="24738" y="-5117"/>
                    <a:pt x="15594" y="-2374"/>
                    <a:pt x="6222" y="14314"/>
                  </a:cubicBezTo>
                  <a:cubicBezTo>
                    <a:pt x="-7951" y="39460"/>
                    <a:pt x="4850" y="59806"/>
                    <a:pt x="17195" y="79922"/>
                  </a:cubicBezTo>
                  <a:cubicBezTo>
                    <a:pt x="28396" y="98210"/>
                    <a:pt x="43026" y="114212"/>
                    <a:pt x="55371" y="132043"/>
                  </a:cubicBezTo>
                  <a:cubicBezTo>
                    <a:pt x="81203" y="169076"/>
                    <a:pt x="98576" y="211596"/>
                    <a:pt x="126694" y="247258"/>
                  </a:cubicBezTo>
                  <a:cubicBezTo>
                    <a:pt x="146811" y="272632"/>
                    <a:pt x="157784" y="303493"/>
                    <a:pt x="175386" y="330468"/>
                  </a:cubicBezTo>
                  <a:cubicBezTo>
                    <a:pt x="181329" y="339612"/>
                    <a:pt x="181558" y="350813"/>
                    <a:pt x="182244" y="361786"/>
                  </a:cubicBezTo>
                  <a:cubicBezTo>
                    <a:pt x="186359" y="426480"/>
                    <a:pt x="190245" y="491174"/>
                    <a:pt x="202818" y="554953"/>
                  </a:cubicBezTo>
                  <a:cubicBezTo>
                    <a:pt x="205790" y="570498"/>
                    <a:pt x="210590" y="584900"/>
                    <a:pt x="220191" y="598159"/>
                  </a:cubicBezTo>
                  <a:cubicBezTo>
                    <a:pt x="245337" y="632906"/>
                    <a:pt x="279399" y="658052"/>
                    <a:pt x="311631" y="685027"/>
                  </a:cubicBezTo>
                  <a:cubicBezTo>
                    <a:pt x="346836" y="714288"/>
                    <a:pt x="389355" y="736005"/>
                    <a:pt x="411758" y="778981"/>
                  </a:cubicBezTo>
                  <a:cubicBezTo>
                    <a:pt x="417016" y="789040"/>
                    <a:pt x="425474" y="792697"/>
                    <a:pt x="436447" y="789726"/>
                  </a:cubicBezTo>
                  <a:cubicBezTo>
                    <a:pt x="446734" y="786754"/>
                    <a:pt x="449706" y="777610"/>
                    <a:pt x="450163" y="769152"/>
                  </a:cubicBezTo>
                  <a:cubicBezTo>
                    <a:pt x="451763" y="743777"/>
                    <a:pt x="446277" y="720460"/>
                    <a:pt x="428217" y="701257"/>
                  </a:cubicBezTo>
                  <a:cubicBezTo>
                    <a:pt x="408558" y="678626"/>
                    <a:pt x="385926" y="659881"/>
                    <a:pt x="363524" y="640678"/>
                  </a:cubicBezTo>
                  <a:close/>
                </a:path>
              </a:pathLst>
            </a:custGeom>
            <a:solidFill>
              <a:schemeClr val="accent5">
                <a:lumMod val="75000"/>
              </a:schemeClr>
            </a:solidFill>
            <a:ln w="2286" cap="flat">
              <a:noFill/>
              <a:prstDash val="solid"/>
              <a:miter/>
            </a:ln>
          </p:spPr>
          <p:txBody>
            <a:bodyPr rtlCol="0" anchor="ctr"/>
            <a:lstStyle/>
            <a:p>
              <a:endParaRPr lang="en-US"/>
            </a:p>
          </p:txBody>
        </p:sp>
        <p:sp>
          <p:nvSpPr>
            <p:cNvPr id="240" name="Freeform 207">
              <a:extLst>
                <a:ext uri="{FF2B5EF4-FFF2-40B4-BE49-F238E27FC236}">
                  <a16:creationId xmlns:a16="http://schemas.microsoft.com/office/drawing/2014/main" id="{C01DBC8B-3C61-FA3C-AFF0-AA9DEF6BDD60}"/>
                </a:ext>
              </a:extLst>
            </p:cNvPr>
            <p:cNvSpPr/>
            <p:nvPr/>
          </p:nvSpPr>
          <p:spPr>
            <a:xfrm>
              <a:off x="9262760" y="1473681"/>
              <a:ext cx="186636" cy="196663"/>
            </a:xfrm>
            <a:custGeom>
              <a:avLst/>
              <a:gdLst>
                <a:gd name="connsiteX0" fmla="*/ 70216 w 186636"/>
                <a:gd name="connsiteY0" fmla="*/ 194870 h 196663"/>
                <a:gd name="connsiteX1" fmla="*/ 167600 w 186636"/>
                <a:gd name="connsiteY1" fmla="*/ 160123 h 196663"/>
                <a:gd name="connsiteX2" fmla="*/ 149769 w 186636"/>
                <a:gd name="connsiteY2" fmla="*/ 18848 h 196663"/>
                <a:gd name="connsiteX3" fmla="*/ 72273 w 186636"/>
                <a:gd name="connsiteY3" fmla="*/ 3074 h 196663"/>
                <a:gd name="connsiteX4" fmla="*/ 36 w 186636"/>
                <a:gd name="connsiteY4" fmla="*/ 104116 h 196663"/>
                <a:gd name="connsiteX5" fmla="*/ 70216 w 186636"/>
                <a:gd name="connsiteY5" fmla="*/ 194870 h 196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6636" h="196663">
                  <a:moveTo>
                    <a:pt x="70216" y="194870"/>
                  </a:moveTo>
                  <a:cubicBezTo>
                    <a:pt x="101991" y="202414"/>
                    <a:pt x="152283" y="185269"/>
                    <a:pt x="167600" y="160123"/>
                  </a:cubicBezTo>
                  <a:cubicBezTo>
                    <a:pt x="194803" y="115088"/>
                    <a:pt x="196175" y="61367"/>
                    <a:pt x="149769" y="18848"/>
                  </a:cubicBezTo>
                  <a:cubicBezTo>
                    <a:pt x="129881" y="560"/>
                    <a:pt x="97419" y="-3784"/>
                    <a:pt x="72273" y="3074"/>
                  </a:cubicBezTo>
                  <a:cubicBezTo>
                    <a:pt x="25182" y="15876"/>
                    <a:pt x="-1107" y="53138"/>
                    <a:pt x="36" y="104116"/>
                  </a:cubicBezTo>
                  <a:cubicBezTo>
                    <a:pt x="264" y="156008"/>
                    <a:pt x="42098" y="188241"/>
                    <a:pt x="70216" y="194870"/>
                  </a:cubicBezTo>
                  <a:close/>
                </a:path>
              </a:pathLst>
            </a:custGeom>
            <a:solidFill>
              <a:srgbClr val="FFFFFF"/>
            </a:solidFill>
            <a:ln w="2286" cap="flat">
              <a:noFill/>
              <a:prstDash val="solid"/>
              <a:miter/>
            </a:ln>
          </p:spPr>
          <p:txBody>
            <a:bodyPr rtlCol="0" anchor="ctr"/>
            <a:lstStyle/>
            <a:p>
              <a:endParaRPr lang="en-US"/>
            </a:p>
          </p:txBody>
        </p:sp>
        <p:sp>
          <p:nvSpPr>
            <p:cNvPr id="241" name="Freeform 208">
              <a:extLst>
                <a:ext uri="{FF2B5EF4-FFF2-40B4-BE49-F238E27FC236}">
                  <a16:creationId xmlns:a16="http://schemas.microsoft.com/office/drawing/2014/main" id="{CF64BE74-3EB2-A168-78D2-998362375927}"/>
                </a:ext>
              </a:extLst>
            </p:cNvPr>
            <p:cNvSpPr/>
            <p:nvPr/>
          </p:nvSpPr>
          <p:spPr>
            <a:xfrm>
              <a:off x="8776563" y="1943785"/>
              <a:ext cx="328955" cy="347393"/>
            </a:xfrm>
            <a:custGeom>
              <a:avLst/>
              <a:gdLst>
                <a:gd name="connsiteX0" fmla="*/ 315468 w 328955"/>
                <a:gd name="connsiteY0" fmla="*/ 103784 h 347393"/>
                <a:gd name="connsiteX1" fmla="*/ 314096 w 328955"/>
                <a:gd name="connsiteY1" fmla="*/ 100355 h 347393"/>
                <a:gd name="connsiteX2" fmla="*/ 313182 w 328955"/>
                <a:gd name="connsiteY2" fmla="*/ 98298 h 347393"/>
                <a:gd name="connsiteX3" fmla="*/ 311810 w 328955"/>
                <a:gd name="connsiteY3" fmla="*/ 95098 h 347393"/>
                <a:gd name="connsiteX4" fmla="*/ 310896 w 328955"/>
                <a:gd name="connsiteY4" fmla="*/ 92812 h 347393"/>
                <a:gd name="connsiteX5" fmla="*/ 309524 w 328955"/>
                <a:gd name="connsiteY5" fmla="*/ 89840 h 347393"/>
                <a:gd name="connsiteX6" fmla="*/ 308381 w 328955"/>
                <a:gd name="connsiteY6" fmla="*/ 87554 h 347393"/>
                <a:gd name="connsiteX7" fmla="*/ 307009 w 328955"/>
                <a:gd name="connsiteY7" fmla="*/ 84582 h 347393"/>
                <a:gd name="connsiteX8" fmla="*/ 305866 w 328955"/>
                <a:gd name="connsiteY8" fmla="*/ 82296 h 347393"/>
                <a:gd name="connsiteX9" fmla="*/ 304266 w 328955"/>
                <a:gd name="connsiteY9" fmla="*/ 79324 h 347393"/>
                <a:gd name="connsiteX10" fmla="*/ 302666 w 328955"/>
                <a:gd name="connsiteY10" fmla="*/ 76352 h 347393"/>
                <a:gd name="connsiteX11" fmla="*/ 300609 w 328955"/>
                <a:gd name="connsiteY11" fmla="*/ 72695 h 347393"/>
                <a:gd name="connsiteX12" fmla="*/ 299008 w 328955"/>
                <a:gd name="connsiteY12" fmla="*/ 70180 h 347393"/>
                <a:gd name="connsiteX13" fmla="*/ 297637 w 328955"/>
                <a:gd name="connsiteY13" fmla="*/ 67894 h 347393"/>
                <a:gd name="connsiteX14" fmla="*/ 295808 w 328955"/>
                <a:gd name="connsiteY14" fmla="*/ 65151 h 347393"/>
                <a:gd name="connsiteX15" fmla="*/ 294436 w 328955"/>
                <a:gd name="connsiteY15" fmla="*/ 63094 h 347393"/>
                <a:gd name="connsiteX16" fmla="*/ 292608 w 328955"/>
                <a:gd name="connsiteY16" fmla="*/ 60350 h 347393"/>
                <a:gd name="connsiteX17" fmla="*/ 291465 w 328955"/>
                <a:gd name="connsiteY17" fmla="*/ 58522 h 347393"/>
                <a:gd name="connsiteX18" fmla="*/ 289407 w 328955"/>
                <a:gd name="connsiteY18" fmla="*/ 55778 h 347393"/>
                <a:gd name="connsiteX19" fmla="*/ 288264 w 328955"/>
                <a:gd name="connsiteY19" fmla="*/ 54407 h 347393"/>
                <a:gd name="connsiteX20" fmla="*/ 285978 w 328955"/>
                <a:gd name="connsiteY20" fmla="*/ 51435 h 347393"/>
                <a:gd name="connsiteX21" fmla="*/ 285292 w 328955"/>
                <a:gd name="connsiteY21" fmla="*/ 50749 h 347393"/>
                <a:gd name="connsiteX22" fmla="*/ 272262 w 328955"/>
                <a:gd name="connsiteY22" fmla="*/ 36576 h 347393"/>
                <a:gd name="connsiteX23" fmla="*/ 271805 w 328955"/>
                <a:gd name="connsiteY23" fmla="*/ 36119 h 347393"/>
                <a:gd name="connsiteX24" fmla="*/ 268605 w 328955"/>
                <a:gd name="connsiteY24" fmla="*/ 33147 h 347393"/>
                <a:gd name="connsiteX25" fmla="*/ 267919 w 328955"/>
                <a:gd name="connsiteY25" fmla="*/ 32690 h 347393"/>
                <a:gd name="connsiteX26" fmla="*/ 264490 w 328955"/>
                <a:gd name="connsiteY26" fmla="*/ 29718 h 347393"/>
                <a:gd name="connsiteX27" fmla="*/ 264033 w 328955"/>
                <a:gd name="connsiteY27" fmla="*/ 29261 h 347393"/>
                <a:gd name="connsiteX28" fmla="*/ 238887 w 328955"/>
                <a:gd name="connsiteY28" fmla="*/ 12344 h 347393"/>
                <a:gd name="connsiteX29" fmla="*/ 238887 w 328955"/>
                <a:gd name="connsiteY29" fmla="*/ 12344 h 347393"/>
                <a:gd name="connsiteX30" fmla="*/ 203911 w 328955"/>
                <a:gd name="connsiteY30" fmla="*/ 0 h 347393"/>
                <a:gd name="connsiteX31" fmla="*/ 203911 w 328955"/>
                <a:gd name="connsiteY31" fmla="*/ 0 h 347393"/>
                <a:gd name="connsiteX32" fmla="*/ 239801 w 328955"/>
                <a:gd name="connsiteY32" fmla="*/ 25146 h 347393"/>
                <a:gd name="connsiteX33" fmla="*/ 273405 w 328955"/>
                <a:gd name="connsiteY33" fmla="*/ 203911 h 347393"/>
                <a:gd name="connsiteX34" fmla="*/ 182194 w 328955"/>
                <a:gd name="connsiteY34" fmla="*/ 273177 h 347393"/>
                <a:gd name="connsiteX35" fmla="*/ 86182 w 328955"/>
                <a:gd name="connsiteY35" fmla="*/ 275920 h 347393"/>
                <a:gd name="connsiteX36" fmla="*/ 0 w 328955"/>
                <a:gd name="connsiteY36" fmla="*/ 234544 h 347393"/>
                <a:gd name="connsiteX37" fmla="*/ 3200 w 328955"/>
                <a:gd name="connsiteY37" fmla="*/ 244831 h 347393"/>
                <a:gd name="connsiteX38" fmla="*/ 3429 w 328955"/>
                <a:gd name="connsiteY38" fmla="*/ 245745 h 347393"/>
                <a:gd name="connsiteX39" fmla="*/ 6858 w 328955"/>
                <a:gd name="connsiteY39" fmla="*/ 255803 h 347393"/>
                <a:gd name="connsiteX40" fmla="*/ 6858 w 328955"/>
                <a:gd name="connsiteY40" fmla="*/ 255803 h 347393"/>
                <a:gd name="connsiteX41" fmla="*/ 18288 w 328955"/>
                <a:gd name="connsiteY41" fmla="*/ 274320 h 347393"/>
                <a:gd name="connsiteX42" fmla="*/ 20345 w 328955"/>
                <a:gd name="connsiteY42" fmla="*/ 276835 h 347393"/>
                <a:gd name="connsiteX43" fmla="*/ 32232 w 328955"/>
                <a:gd name="connsiteY43" fmla="*/ 289865 h 347393"/>
                <a:gd name="connsiteX44" fmla="*/ 37719 w 328955"/>
                <a:gd name="connsiteY44" fmla="*/ 295123 h 347393"/>
                <a:gd name="connsiteX45" fmla="*/ 50292 w 328955"/>
                <a:gd name="connsiteY45" fmla="*/ 305638 h 347393"/>
                <a:gd name="connsiteX46" fmla="*/ 114757 w 328955"/>
                <a:gd name="connsiteY46" fmla="*/ 339700 h 347393"/>
                <a:gd name="connsiteX47" fmla="*/ 124129 w 328955"/>
                <a:gd name="connsiteY47" fmla="*/ 342443 h 347393"/>
                <a:gd name="connsiteX48" fmla="*/ 133731 w 328955"/>
                <a:gd name="connsiteY48" fmla="*/ 344500 h 347393"/>
                <a:gd name="connsiteX49" fmla="*/ 143560 w 328955"/>
                <a:gd name="connsiteY49" fmla="*/ 346100 h 347393"/>
                <a:gd name="connsiteX50" fmla="*/ 153619 w 328955"/>
                <a:gd name="connsiteY50" fmla="*/ 347015 h 347393"/>
                <a:gd name="connsiteX51" fmla="*/ 169164 w 328955"/>
                <a:gd name="connsiteY51" fmla="*/ 347243 h 347393"/>
                <a:gd name="connsiteX52" fmla="*/ 179679 w 328955"/>
                <a:gd name="connsiteY52" fmla="*/ 346558 h 347393"/>
                <a:gd name="connsiteX53" fmla="*/ 190423 w 328955"/>
                <a:gd name="connsiteY53" fmla="*/ 345186 h 347393"/>
                <a:gd name="connsiteX54" fmla="*/ 201168 w 328955"/>
                <a:gd name="connsiteY54" fmla="*/ 343129 h 347393"/>
                <a:gd name="connsiteX55" fmla="*/ 217627 w 328955"/>
                <a:gd name="connsiteY55" fmla="*/ 338328 h 347393"/>
                <a:gd name="connsiteX56" fmla="*/ 223113 w 328955"/>
                <a:gd name="connsiteY56" fmla="*/ 336271 h 347393"/>
                <a:gd name="connsiteX57" fmla="*/ 239801 w 328955"/>
                <a:gd name="connsiteY57" fmla="*/ 328727 h 347393"/>
                <a:gd name="connsiteX58" fmla="*/ 262204 w 328955"/>
                <a:gd name="connsiteY58" fmla="*/ 315239 h 347393"/>
                <a:gd name="connsiteX59" fmla="*/ 306552 w 328955"/>
                <a:gd name="connsiteY59" fmla="*/ 260604 h 347393"/>
                <a:gd name="connsiteX60" fmla="*/ 312724 w 328955"/>
                <a:gd name="connsiteY60" fmla="*/ 248031 h 347393"/>
                <a:gd name="connsiteX61" fmla="*/ 327583 w 328955"/>
                <a:gd name="connsiteY61" fmla="*/ 194081 h 347393"/>
                <a:gd name="connsiteX62" fmla="*/ 328955 w 328955"/>
                <a:gd name="connsiteY62" fmla="*/ 173050 h 347393"/>
                <a:gd name="connsiteX63" fmla="*/ 328955 w 328955"/>
                <a:gd name="connsiteY63" fmla="*/ 165964 h 347393"/>
                <a:gd name="connsiteX64" fmla="*/ 328041 w 328955"/>
                <a:gd name="connsiteY64" fmla="*/ 151790 h 347393"/>
                <a:gd name="connsiteX65" fmla="*/ 325983 w 328955"/>
                <a:gd name="connsiteY65" fmla="*/ 137617 h 347393"/>
                <a:gd name="connsiteX66" fmla="*/ 322783 w 328955"/>
                <a:gd name="connsiteY66" fmla="*/ 123673 h 347393"/>
                <a:gd name="connsiteX67" fmla="*/ 318439 w 328955"/>
                <a:gd name="connsiteY67" fmla="*/ 109957 h 347393"/>
                <a:gd name="connsiteX68" fmla="*/ 316382 w 328955"/>
                <a:gd name="connsiteY68" fmla="*/ 104699 h 347393"/>
                <a:gd name="connsiteX69" fmla="*/ 315468 w 328955"/>
                <a:gd name="connsiteY69" fmla="*/ 103784 h 347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328955" h="347393">
                  <a:moveTo>
                    <a:pt x="315468" y="103784"/>
                  </a:moveTo>
                  <a:cubicBezTo>
                    <a:pt x="315010" y="102641"/>
                    <a:pt x="314553" y="101498"/>
                    <a:pt x="314096" y="100355"/>
                  </a:cubicBezTo>
                  <a:cubicBezTo>
                    <a:pt x="313867" y="99670"/>
                    <a:pt x="313410" y="98984"/>
                    <a:pt x="313182" y="98298"/>
                  </a:cubicBezTo>
                  <a:cubicBezTo>
                    <a:pt x="312724" y="97155"/>
                    <a:pt x="312267" y="96241"/>
                    <a:pt x="311810" y="95098"/>
                  </a:cubicBezTo>
                  <a:cubicBezTo>
                    <a:pt x="311581" y="94412"/>
                    <a:pt x="311124" y="93726"/>
                    <a:pt x="310896" y="92812"/>
                  </a:cubicBezTo>
                  <a:cubicBezTo>
                    <a:pt x="310438" y="91897"/>
                    <a:pt x="309981" y="90754"/>
                    <a:pt x="309524" y="89840"/>
                  </a:cubicBezTo>
                  <a:cubicBezTo>
                    <a:pt x="309067" y="89154"/>
                    <a:pt x="308838" y="88468"/>
                    <a:pt x="308381" y="87554"/>
                  </a:cubicBezTo>
                  <a:cubicBezTo>
                    <a:pt x="307924" y="86639"/>
                    <a:pt x="307467" y="85725"/>
                    <a:pt x="307009" y="84582"/>
                  </a:cubicBezTo>
                  <a:cubicBezTo>
                    <a:pt x="306552" y="83896"/>
                    <a:pt x="306324" y="83210"/>
                    <a:pt x="305866" y="82296"/>
                  </a:cubicBezTo>
                  <a:cubicBezTo>
                    <a:pt x="305409" y="81382"/>
                    <a:pt x="304723" y="80239"/>
                    <a:pt x="304266" y="79324"/>
                  </a:cubicBezTo>
                  <a:cubicBezTo>
                    <a:pt x="303809" y="78410"/>
                    <a:pt x="303123" y="77267"/>
                    <a:pt x="302666" y="76352"/>
                  </a:cubicBezTo>
                  <a:cubicBezTo>
                    <a:pt x="301980" y="75209"/>
                    <a:pt x="301294" y="73838"/>
                    <a:pt x="300609" y="72695"/>
                  </a:cubicBezTo>
                  <a:cubicBezTo>
                    <a:pt x="300151" y="71780"/>
                    <a:pt x="299466" y="71095"/>
                    <a:pt x="299008" y="70180"/>
                  </a:cubicBezTo>
                  <a:cubicBezTo>
                    <a:pt x="298551" y="69494"/>
                    <a:pt x="298094" y="68809"/>
                    <a:pt x="297637" y="67894"/>
                  </a:cubicBezTo>
                  <a:cubicBezTo>
                    <a:pt x="296951" y="66980"/>
                    <a:pt x="296494" y="66065"/>
                    <a:pt x="295808" y="65151"/>
                  </a:cubicBezTo>
                  <a:cubicBezTo>
                    <a:pt x="295351" y="64465"/>
                    <a:pt x="294894" y="63779"/>
                    <a:pt x="294436" y="63094"/>
                  </a:cubicBezTo>
                  <a:cubicBezTo>
                    <a:pt x="293751" y="62179"/>
                    <a:pt x="293293" y="61265"/>
                    <a:pt x="292608" y="60350"/>
                  </a:cubicBezTo>
                  <a:cubicBezTo>
                    <a:pt x="292150" y="59665"/>
                    <a:pt x="291693" y="59207"/>
                    <a:pt x="291465" y="58522"/>
                  </a:cubicBezTo>
                  <a:cubicBezTo>
                    <a:pt x="290779" y="57607"/>
                    <a:pt x="290093" y="56693"/>
                    <a:pt x="289407" y="55778"/>
                  </a:cubicBezTo>
                  <a:cubicBezTo>
                    <a:pt x="288950" y="55321"/>
                    <a:pt x="288721" y="54864"/>
                    <a:pt x="288264" y="54407"/>
                  </a:cubicBezTo>
                  <a:cubicBezTo>
                    <a:pt x="287578" y="53492"/>
                    <a:pt x="286664" y="52349"/>
                    <a:pt x="285978" y="51435"/>
                  </a:cubicBezTo>
                  <a:cubicBezTo>
                    <a:pt x="285750" y="51206"/>
                    <a:pt x="285521" y="50978"/>
                    <a:pt x="285292" y="50749"/>
                  </a:cubicBezTo>
                  <a:cubicBezTo>
                    <a:pt x="281178" y="45720"/>
                    <a:pt x="276834" y="41148"/>
                    <a:pt x="272262" y="36576"/>
                  </a:cubicBezTo>
                  <a:cubicBezTo>
                    <a:pt x="272034" y="36347"/>
                    <a:pt x="271805" y="36119"/>
                    <a:pt x="271805" y="36119"/>
                  </a:cubicBezTo>
                  <a:cubicBezTo>
                    <a:pt x="270662" y="35204"/>
                    <a:pt x="269748" y="34061"/>
                    <a:pt x="268605" y="33147"/>
                  </a:cubicBezTo>
                  <a:cubicBezTo>
                    <a:pt x="268376" y="32918"/>
                    <a:pt x="268147" y="32690"/>
                    <a:pt x="267919" y="32690"/>
                  </a:cubicBezTo>
                  <a:cubicBezTo>
                    <a:pt x="266776" y="31775"/>
                    <a:pt x="265633" y="30632"/>
                    <a:pt x="264490" y="29718"/>
                  </a:cubicBezTo>
                  <a:cubicBezTo>
                    <a:pt x="264261" y="29489"/>
                    <a:pt x="264261" y="29489"/>
                    <a:pt x="264033" y="29261"/>
                  </a:cubicBezTo>
                  <a:cubicBezTo>
                    <a:pt x="256260" y="22860"/>
                    <a:pt x="247802" y="17145"/>
                    <a:pt x="238887" y="12344"/>
                  </a:cubicBezTo>
                  <a:cubicBezTo>
                    <a:pt x="238887" y="12344"/>
                    <a:pt x="238887" y="12344"/>
                    <a:pt x="238887" y="12344"/>
                  </a:cubicBezTo>
                  <a:cubicBezTo>
                    <a:pt x="228142" y="6858"/>
                    <a:pt x="216484" y="2515"/>
                    <a:pt x="203911" y="0"/>
                  </a:cubicBezTo>
                  <a:cubicBezTo>
                    <a:pt x="203911" y="0"/>
                    <a:pt x="203911" y="0"/>
                    <a:pt x="203911" y="0"/>
                  </a:cubicBezTo>
                  <a:cubicBezTo>
                    <a:pt x="216712" y="6858"/>
                    <a:pt x="228828" y="15316"/>
                    <a:pt x="239801" y="25146"/>
                  </a:cubicBezTo>
                  <a:cubicBezTo>
                    <a:pt x="289407" y="69494"/>
                    <a:pt x="307238" y="144932"/>
                    <a:pt x="273405" y="203911"/>
                  </a:cubicBezTo>
                  <a:cubicBezTo>
                    <a:pt x="253060" y="239344"/>
                    <a:pt x="218998" y="259461"/>
                    <a:pt x="182194" y="273177"/>
                  </a:cubicBezTo>
                  <a:cubicBezTo>
                    <a:pt x="151790" y="284607"/>
                    <a:pt x="117271" y="282778"/>
                    <a:pt x="86182" y="275920"/>
                  </a:cubicBezTo>
                  <a:cubicBezTo>
                    <a:pt x="56235" y="269519"/>
                    <a:pt x="25603" y="254660"/>
                    <a:pt x="0" y="234544"/>
                  </a:cubicBezTo>
                  <a:cubicBezTo>
                    <a:pt x="914" y="237973"/>
                    <a:pt x="2057" y="241402"/>
                    <a:pt x="3200" y="244831"/>
                  </a:cubicBezTo>
                  <a:cubicBezTo>
                    <a:pt x="3200" y="245059"/>
                    <a:pt x="3429" y="245288"/>
                    <a:pt x="3429" y="245745"/>
                  </a:cubicBezTo>
                  <a:cubicBezTo>
                    <a:pt x="4572" y="249174"/>
                    <a:pt x="5715" y="252374"/>
                    <a:pt x="6858" y="255803"/>
                  </a:cubicBezTo>
                  <a:cubicBezTo>
                    <a:pt x="6858" y="255803"/>
                    <a:pt x="6858" y="255803"/>
                    <a:pt x="6858" y="255803"/>
                  </a:cubicBezTo>
                  <a:cubicBezTo>
                    <a:pt x="9144" y="261290"/>
                    <a:pt x="13030" y="267691"/>
                    <a:pt x="18288" y="274320"/>
                  </a:cubicBezTo>
                  <a:cubicBezTo>
                    <a:pt x="18973" y="275234"/>
                    <a:pt x="19659" y="275920"/>
                    <a:pt x="20345" y="276835"/>
                  </a:cubicBezTo>
                  <a:cubicBezTo>
                    <a:pt x="23774" y="281178"/>
                    <a:pt x="27889" y="285521"/>
                    <a:pt x="32232" y="289865"/>
                  </a:cubicBezTo>
                  <a:cubicBezTo>
                    <a:pt x="34061" y="291694"/>
                    <a:pt x="35890" y="293294"/>
                    <a:pt x="37719" y="295123"/>
                  </a:cubicBezTo>
                  <a:cubicBezTo>
                    <a:pt x="41605" y="298552"/>
                    <a:pt x="45720" y="302209"/>
                    <a:pt x="50292" y="305638"/>
                  </a:cubicBezTo>
                  <a:cubicBezTo>
                    <a:pt x="68122" y="319354"/>
                    <a:pt x="90068" y="331927"/>
                    <a:pt x="114757" y="339700"/>
                  </a:cubicBezTo>
                  <a:cubicBezTo>
                    <a:pt x="117957" y="340614"/>
                    <a:pt x="120929" y="341528"/>
                    <a:pt x="124129" y="342443"/>
                  </a:cubicBezTo>
                  <a:cubicBezTo>
                    <a:pt x="127330" y="343357"/>
                    <a:pt x="130530" y="344043"/>
                    <a:pt x="133731" y="344500"/>
                  </a:cubicBezTo>
                  <a:cubicBezTo>
                    <a:pt x="136931" y="345186"/>
                    <a:pt x="140360" y="345643"/>
                    <a:pt x="143560" y="346100"/>
                  </a:cubicBezTo>
                  <a:cubicBezTo>
                    <a:pt x="146761" y="346558"/>
                    <a:pt x="150190" y="346786"/>
                    <a:pt x="153619" y="347015"/>
                  </a:cubicBezTo>
                  <a:cubicBezTo>
                    <a:pt x="158648" y="347472"/>
                    <a:pt x="163906" y="347472"/>
                    <a:pt x="169164" y="347243"/>
                  </a:cubicBezTo>
                  <a:cubicBezTo>
                    <a:pt x="172593" y="347243"/>
                    <a:pt x="176250" y="347015"/>
                    <a:pt x="179679" y="346558"/>
                  </a:cubicBezTo>
                  <a:cubicBezTo>
                    <a:pt x="183337" y="346329"/>
                    <a:pt x="186766" y="345872"/>
                    <a:pt x="190423" y="345186"/>
                  </a:cubicBezTo>
                  <a:cubicBezTo>
                    <a:pt x="194081" y="344500"/>
                    <a:pt x="197739" y="343814"/>
                    <a:pt x="201168" y="343129"/>
                  </a:cubicBezTo>
                  <a:cubicBezTo>
                    <a:pt x="206654" y="341757"/>
                    <a:pt x="212140" y="340157"/>
                    <a:pt x="217627" y="338328"/>
                  </a:cubicBezTo>
                  <a:cubicBezTo>
                    <a:pt x="219456" y="337642"/>
                    <a:pt x="221284" y="336956"/>
                    <a:pt x="223113" y="336271"/>
                  </a:cubicBezTo>
                  <a:cubicBezTo>
                    <a:pt x="228600" y="334213"/>
                    <a:pt x="234315" y="331699"/>
                    <a:pt x="239801" y="328727"/>
                  </a:cubicBezTo>
                  <a:cubicBezTo>
                    <a:pt x="247345" y="324841"/>
                    <a:pt x="254660" y="320497"/>
                    <a:pt x="262204" y="315239"/>
                  </a:cubicBezTo>
                  <a:cubicBezTo>
                    <a:pt x="280492" y="299923"/>
                    <a:pt x="295579" y="281407"/>
                    <a:pt x="306552" y="260604"/>
                  </a:cubicBezTo>
                  <a:cubicBezTo>
                    <a:pt x="308838" y="256489"/>
                    <a:pt x="310896" y="252374"/>
                    <a:pt x="312724" y="248031"/>
                  </a:cubicBezTo>
                  <a:cubicBezTo>
                    <a:pt x="320268" y="230886"/>
                    <a:pt x="325297" y="212598"/>
                    <a:pt x="327583" y="194081"/>
                  </a:cubicBezTo>
                  <a:cubicBezTo>
                    <a:pt x="328498" y="186995"/>
                    <a:pt x="328955" y="180137"/>
                    <a:pt x="328955" y="173050"/>
                  </a:cubicBezTo>
                  <a:cubicBezTo>
                    <a:pt x="328955" y="170764"/>
                    <a:pt x="328955" y="168250"/>
                    <a:pt x="328955" y="165964"/>
                  </a:cubicBezTo>
                  <a:cubicBezTo>
                    <a:pt x="328726" y="161163"/>
                    <a:pt x="328498" y="156591"/>
                    <a:pt x="328041" y="151790"/>
                  </a:cubicBezTo>
                  <a:cubicBezTo>
                    <a:pt x="327583" y="146990"/>
                    <a:pt x="326898" y="142418"/>
                    <a:pt x="325983" y="137617"/>
                  </a:cubicBezTo>
                  <a:cubicBezTo>
                    <a:pt x="325069" y="133045"/>
                    <a:pt x="323926" y="128245"/>
                    <a:pt x="322783" y="123673"/>
                  </a:cubicBezTo>
                  <a:cubicBezTo>
                    <a:pt x="321411" y="119101"/>
                    <a:pt x="320040" y="114529"/>
                    <a:pt x="318439" y="109957"/>
                  </a:cubicBezTo>
                  <a:cubicBezTo>
                    <a:pt x="317754" y="108128"/>
                    <a:pt x="317068" y="106528"/>
                    <a:pt x="316382" y="104699"/>
                  </a:cubicBezTo>
                  <a:cubicBezTo>
                    <a:pt x="315925" y="104927"/>
                    <a:pt x="315696" y="104242"/>
                    <a:pt x="315468" y="103784"/>
                  </a:cubicBezTo>
                  <a:close/>
                </a:path>
              </a:pathLst>
            </a:custGeom>
            <a:solidFill>
              <a:srgbClr val="FFFFFF"/>
            </a:solidFill>
            <a:ln w="2286" cap="flat">
              <a:noFill/>
              <a:prstDash val="solid"/>
              <a:miter/>
            </a:ln>
          </p:spPr>
          <p:txBody>
            <a:bodyPr rtlCol="0" anchor="ctr"/>
            <a:lstStyle/>
            <a:p>
              <a:endParaRPr lang="en-US"/>
            </a:p>
          </p:txBody>
        </p:sp>
        <p:sp>
          <p:nvSpPr>
            <p:cNvPr id="242" name="Freeform 209">
              <a:extLst>
                <a:ext uri="{FF2B5EF4-FFF2-40B4-BE49-F238E27FC236}">
                  <a16:creationId xmlns:a16="http://schemas.microsoft.com/office/drawing/2014/main" id="{7EC1DC41-8EB3-CCD4-0AE8-BD047DD7628A}"/>
                </a:ext>
              </a:extLst>
            </p:cNvPr>
            <p:cNvSpPr/>
            <p:nvPr/>
          </p:nvSpPr>
          <p:spPr>
            <a:xfrm>
              <a:off x="8691734" y="840432"/>
              <a:ext cx="905406" cy="1471216"/>
            </a:xfrm>
            <a:custGeom>
              <a:avLst/>
              <a:gdLst>
                <a:gd name="connsiteX0" fmla="*/ 819320 w 905406"/>
                <a:gd name="connsiteY0" fmla="*/ 1306350 h 1471216"/>
                <a:gd name="connsiteX1" fmla="*/ 823207 w 905406"/>
                <a:gd name="connsiteY1" fmla="*/ 1176963 h 1471216"/>
                <a:gd name="connsiteX2" fmla="*/ 843323 w 905406"/>
                <a:gd name="connsiteY2" fmla="*/ 1123242 h 1471216"/>
                <a:gd name="connsiteX3" fmla="*/ 899330 w 905406"/>
                <a:gd name="connsiteY3" fmla="*/ 1010542 h 1471216"/>
                <a:gd name="connsiteX4" fmla="*/ 883557 w 905406"/>
                <a:gd name="connsiteY4" fmla="*/ 952706 h 1471216"/>
                <a:gd name="connsiteX5" fmla="*/ 800347 w 905406"/>
                <a:gd name="connsiteY5" fmla="*/ 874296 h 1471216"/>
                <a:gd name="connsiteX6" fmla="*/ 742054 w 905406"/>
                <a:gd name="connsiteY6" fmla="*/ 826748 h 1471216"/>
                <a:gd name="connsiteX7" fmla="*/ 755998 w 905406"/>
                <a:gd name="connsiteY7" fmla="*/ 803202 h 1471216"/>
                <a:gd name="connsiteX8" fmla="*/ 720108 w 905406"/>
                <a:gd name="connsiteY8" fmla="*/ 626951 h 1471216"/>
                <a:gd name="connsiteX9" fmla="*/ 603065 w 905406"/>
                <a:gd name="connsiteY9" fmla="*/ 629009 h 1471216"/>
                <a:gd name="connsiteX10" fmla="*/ 569232 w 905406"/>
                <a:gd name="connsiteY10" fmla="*/ 794286 h 1471216"/>
                <a:gd name="connsiteX11" fmla="*/ 593692 w 905406"/>
                <a:gd name="connsiteY11" fmla="*/ 831091 h 1471216"/>
                <a:gd name="connsiteX12" fmla="*/ 543400 w 905406"/>
                <a:gd name="connsiteY12" fmla="*/ 774398 h 1471216"/>
                <a:gd name="connsiteX13" fmla="*/ 436187 w 905406"/>
                <a:gd name="connsiteY13" fmla="*/ 627180 h 1471216"/>
                <a:gd name="connsiteX14" fmla="*/ 430243 w 905406"/>
                <a:gd name="connsiteY14" fmla="*/ 602491 h 1471216"/>
                <a:gd name="connsiteX15" fmla="*/ 437558 w 905406"/>
                <a:gd name="connsiteY15" fmla="*/ 523395 h 1471216"/>
                <a:gd name="connsiteX16" fmla="*/ 455389 w 905406"/>
                <a:gd name="connsiteY16" fmla="*/ 332972 h 1471216"/>
                <a:gd name="connsiteX17" fmla="*/ 468877 w 905406"/>
                <a:gd name="connsiteY17" fmla="*/ 153749 h 1471216"/>
                <a:gd name="connsiteX18" fmla="*/ 420871 w 905406"/>
                <a:gd name="connsiteY18" fmla="*/ 50651 h 1471216"/>
                <a:gd name="connsiteX19" fmla="*/ 223589 w 905406"/>
                <a:gd name="connsiteY19" fmla="*/ 2188 h 1471216"/>
                <a:gd name="connsiteX20" fmla="*/ 48024 w 905406"/>
                <a:gd name="connsiteY20" fmla="*/ 72139 h 1471216"/>
                <a:gd name="connsiteX21" fmla="*/ 6876 w 905406"/>
                <a:gd name="connsiteY21" fmla="*/ 130204 h 1471216"/>
                <a:gd name="connsiteX22" fmla="*/ 1847 w 905406"/>
                <a:gd name="connsiteY22" fmla="*/ 215243 h 1471216"/>
                <a:gd name="connsiteX23" fmla="*/ 28364 w 905406"/>
                <a:gd name="connsiteY23" fmla="*/ 455273 h 1471216"/>
                <a:gd name="connsiteX24" fmla="*/ 105631 w 905406"/>
                <a:gd name="connsiteY24" fmla="*/ 931904 h 1471216"/>
                <a:gd name="connsiteX25" fmla="*/ 150208 w 905406"/>
                <a:gd name="connsiteY25" fmla="*/ 980367 h 1471216"/>
                <a:gd name="connsiteX26" fmla="*/ 322115 w 905406"/>
                <a:gd name="connsiteY26" fmla="*/ 989739 h 1471216"/>
                <a:gd name="connsiteX27" fmla="*/ 372179 w 905406"/>
                <a:gd name="connsiteY27" fmla="*/ 949277 h 1471216"/>
                <a:gd name="connsiteX28" fmla="*/ 398925 w 905406"/>
                <a:gd name="connsiteY28" fmla="*/ 844121 h 1471216"/>
                <a:gd name="connsiteX29" fmla="*/ 410584 w 905406"/>
                <a:gd name="connsiteY29" fmla="*/ 771426 h 1471216"/>
                <a:gd name="connsiteX30" fmla="*/ 422014 w 905406"/>
                <a:gd name="connsiteY30" fmla="*/ 777370 h 1471216"/>
                <a:gd name="connsiteX31" fmla="*/ 471848 w 905406"/>
                <a:gd name="connsiteY31" fmla="*/ 857380 h 1471216"/>
                <a:gd name="connsiteX32" fmla="*/ 535399 w 905406"/>
                <a:gd name="connsiteY32" fmla="*/ 959336 h 1471216"/>
                <a:gd name="connsiteX33" fmla="*/ 559631 w 905406"/>
                <a:gd name="connsiteY33" fmla="*/ 1024258 h 1471216"/>
                <a:gd name="connsiteX34" fmla="*/ 579062 w 905406"/>
                <a:gd name="connsiteY34" fmla="*/ 1208738 h 1471216"/>
                <a:gd name="connsiteX35" fmla="*/ 617238 w 905406"/>
                <a:gd name="connsiteY35" fmla="*/ 1283033 h 1471216"/>
                <a:gd name="connsiteX36" fmla="*/ 686732 w 905406"/>
                <a:gd name="connsiteY36" fmla="*/ 1346584 h 1471216"/>
                <a:gd name="connsiteX37" fmla="*/ 707078 w 905406"/>
                <a:gd name="connsiteY37" fmla="*/ 1387275 h 1471216"/>
                <a:gd name="connsiteX38" fmla="*/ 708678 w 905406"/>
                <a:gd name="connsiteY38" fmla="*/ 1416764 h 1471216"/>
                <a:gd name="connsiteX39" fmla="*/ 768343 w 905406"/>
                <a:gd name="connsiteY39" fmla="*/ 1470942 h 1471216"/>
                <a:gd name="connsiteX40" fmla="*/ 780916 w 905406"/>
                <a:gd name="connsiteY40" fmla="*/ 1467285 h 1471216"/>
                <a:gd name="connsiteX41" fmla="*/ 814748 w 905406"/>
                <a:gd name="connsiteY41" fmla="*/ 1464542 h 1471216"/>
                <a:gd name="connsiteX42" fmla="*/ 866869 w 905406"/>
                <a:gd name="connsiteY42" fmla="*/ 1425680 h 1471216"/>
                <a:gd name="connsiteX43" fmla="*/ 836923 w 905406"/>
                <a:gd name="connsiteY43" fmla="*/ 1331496 h 1471216"/>
                <a:gd name="connsiteX44" fmla="*/ 819320 w 905406"/>
                <a:gd name="connsiteY44" fmla="*/ 1306350 h 1471216"/>
                <a:gd name="connsiteX45" fmla="*/ 571289 w 905406"/>
                <a:gd name="connsiteY45" fmla="*/ 737365 h 1471216"/>
                <a:gd name="connsiteX46" fmla="*/ 643527 w 905406"/>
                <a:gd name="connsiteY46" fmla="*/ 636324 h 1471216"/>
                <a:gd name="connsiteX47" fmla="*/ 721022 w 905406"/>
                <a:gd name="connsiteY47" fmla="*/ 652097 h 1471216"/>
                <a:gd name="connsiteX48" fmla="*/ 738853 w 905406"/>
                <a:gd name="connsiteY48" fmla="*/ 793372 h 1471216"/>
                <a:gd name="connsiteX49" fmla="*/ 641470 w 905406"/>
                <a:gd name="connsiteY49" fmla="*/ 828119 h 1471216"/>
                <a:gd name="connsiteX50" fmla="*/ 571289 w 905406"/>
                <a:gd name="connsiteY50" fmla="*/ 737365 h 1471216"/>
                <a:gd name="connsiteX51" fmla="*/ 374465 w 905406"/>
                <a:gd name="connsiteY51" fmla="*/ 674729 h 1471216"/>
                <a:gd name="connsiteX52" fmla="*/ 373550 w 905406"/>
                <a:gd name="connsiteY52" fmla="*/ 679529 h 1471216"/>
                <a:gd name="connsiteX53" fmla="*/ 372865 w 905406"/>
                <a:gd name="connsiteY53" fmla="*/ 684558 h 1471216"/>
                <a:gd name="connsiteX54" fmla="*/ 373322 w 905406"/>
                <a:gd name="connsiteY54" fmla="*/ 697360 h 1471216"/>
                <a:gd name="connsiteX55" fmla="*/ 374236 w 905406"/>
                <a:gd name="connsiteY55" fmla="*/ 702618 h 1471216"/>
                <a:gd name="connsiteX56" fmla="*/ 381551 w 905406"/>
                <a:gd name="connsiteY56" fmla="*/ 721363 h 1471216"/>
                <a:gd name="connsiteX57" fmla="*/ 387724 w 905406"/>
                <a:gd name="connsiteY57" fmla="*/ 764111 h 1471216"/>
                <a:gd name="connsiteX58" fmla="*/ 375379 w 905406"/>
                <a:gd name="connsiteY58" fmla="*/ 857380 h 1471216"/>
                <a:gd name="connsiteX59" fmla="*/ 349090 w 905406"/>
                <a:gd name="connsiteY59" fmla="*/ 944248 h 1471216"/>
                <a:gd name="connsiteX60" fmla="*/ 335374 w 905406"/>
                <a:gd name="connsiteY60" fmla="*/ 961393 h 1471216"/>
                <a:gd name="connsiteX61" fmla="*/ 328516 w 905406"/>
                <a:gd name="connsiteY61" fmla="*/ 965279 h 1471216"/>
                <a:gd name="connsiteX62" fmla="*/ 315257 w 905406"/>
                <a:gd name="connsiteY62" fmla="*/ 968708 h 1471216"/>
                <a:gd name="connsiteX63" fmla="*/ 292855 w 905406"/>
                <a:gd name="connsiteY63" fmla="*/ 970994 h 1471216"/>
                <a:gd name="connsiteX64" fmla="*/ 240277 w 905406"/>
                <a:gd name="connsiteY64" fmla="*/ 974195 h 1471216"/>
                <a:gd name="connsiteX65" fmla="*/ 195014 w 905406"/>
                <a:gd name="connsiteY65" fmla="*/ 970994 h 1471216"/>
                <a:gd name="connsiteX66" fmla="*/ 154780 w 905406"/>
                <a:gd name="connsiteY66" fmla="*/ 956364 h 1471216"/>
                <a:gd name="connsiteX67" fmla="*/ 141979 w 905406"/>
                <a:gd name="connsiteY67" fmla="*/ 944934 h 1471216"/>
                <a:gd name="connsiteX68" fmla="*/ 138321 w 905406"/>
                <a:gd name="connsiteY68" fmla="*/ 940362 h 1471216"/>
                <a:gd name="connsiteX69" fmla="*/ 124834 w 905406"/>
                <a:gd name="connsiteY69" fmla="*/ 910415 h 1471216"/>
                <a:gd name="connsiteX70" fmla="*/ 124834 w 905406"/>
                <a:gd name="connsiteY70" fmla="*/ 910415 h 1471216"/>
                <a:gd name="connsiteX71" fmla="*/ 119119 w 905406"/>
                <a:gd name="connsiteY71" fmla="*/ 888012 h 1471216"/>
                <a:gd name="connsiteX72" fmla="*/ 119119 w 905406"/>
                <a:gd name="connsiteY72" fmla="*/ 888012 h 1471216"/>
                <a:gd name="connsiteX73" fmla="*/ 79342 w 905406"/>
                <a:gd name="connsiteY73" fmla="*/ 673814 h 1471216"/>
                <a:gd name="connsiteX74" fmla="*/ 42538 w 905406"/>
                <a:gd name="connsiteY74" fmla="*/ 399723 h 1471216"/>
                <a:gd name="connsiteX75" fmla="*/ 24478 w 905406"/>
                <a:gd name="connsiteY75" fmla="*/ 183010 h 1471216"/>
                <a:gd name="connsiteX76" fmla="*/ 76599 w 905406"/>
                <a:gd name="connsiteY76" fmla="*/ 80826 h 1471216"/>
                <a:gd name="connsiteX77" fmla="*/ 284854 w 905406"/>
                <a:gd name="connsiteY77" fmla="*/ 25733 h 1471216"/>
                <a:gd name="connsiteX78" fmla="*/ 353662 w 905406"/>
                <a:gd name="connsiteY78" fmla="*/ 39449 h 1471216"/>
                <a:gd name="connsiteX79" fmla="*/ 395039 w 905406"/>
                <a:gd name="connsiteY79" fmla="*/ 60481 h 1471216"/>
                <a:gd name="connsiteX80" fmla="*/ 396182 w 905406"/>
                <a:gd name="connsiteY80" fmla="*/ 61166 h 1471216"/>
                <a:gd name="connsiteX81" fmla="*/ 400525 w 905406"/>
                <a:gd name="connsiteY81" fmla="*/ 64595 h 1471216"/>
                <a:gd name="connsiteX82" fmla="*/ 402125 w 905406"/>
                <a:gd name="connsiteY82" fmla="*/ 65967 h 1471216"/>
                <a:gd name="connsiteX83" fmla="*/ 406012 w 905406"/>
                <a:gd name="connsiteY83" fmla="*/ 69396 h 1471216"/>
                <a:gd name="connsiteX84" fmla="*/ 407840 w 905406"/>
                <a:gd name="connsiteY84" fmla="*/ 70996 h 1471216"/>
                <a:gd name="connsiteX85" fmla="*/ 411269 w 905406"/>
                <a:gd name="connsiteY85" fmla="*/ 74425 h 1471216"/>
                <a:gd name="connsiteX86" fmla="*/ 413098 w 905406"/>
                <a:gd name="connsiteY86" fmla="*/ 76483 h 1471216"/>
                <a:gd name="connsiteX87" fmla="*/ 416070 w 905406"/>
                <a:gd name="connsiteY87" fmla="*/ 79912 h 1471216"/>
                <a:gd name="connsiteX88" fmla="*/ 418127 w 905406"/>
                <a:gd name="connsiteY88" fmla="*/ 82198 h 1471216"/>
                <a:gd name="connsiteX89" fmla="*/ 420871 w 905406"/>
                <a:gd name="connsiteY89" fmla="*/ 85627 h 1471216"/>
                <a:gd name="connsiteX90" fmla="*/ 422928 w 905406"/>
                <a:gd name="connsiteY90" fmla="*/ 88141 h 1471216"/>
                <a:gd name="connsiteX91" fmla="*/ 425443 w 905406"/>
                <a:gd name="connsiteY91" fmla="*/ 91570 h 1471216"/>
                <a:gd name="connsiteX92" fmla="*/ 427500 w 905406"/>
                <a:gd name="connsiteY92" fmla="*/ 94542 h 1471216"/>
                <a:gd name="connsiteX93" fmla="*/ 429786 w 905406"/>
                <a:gd name="connsiteY93" fmla="*/ 97971 h 1471216"/>
                <a:gd name="connsiteX94" fmla="*/ 431843 w 905406"/>
                <a:gd name="connsiteY94" fmla="*/ 101171 h 1471216"/>
                <a:gd name="connsiteX95" fmla="*/ 433901 w 905406"/>
                <a:gd name="connsiteY95" fmla="*/ 104372 h 1471216"/>
                <a:gd name="connsiteX96" fmla="*/ 436187 w 905406"/>
                <a:gd name="connsiteY96" fmla="*/ 108029 h 1471216"/>
                <a:gd name="connsiteX97" fmla="*/ 438016 w 905406"/>
                <a:gd name="connsiteY97" fmla="*/ 111001 h 1471216"/>
                <a:gd name="connsiteX98" fmla="*/ 440302 w 905406"/>
                <a:gd name="connsiteY98" fmla="*/ 115573 h 1471216"/>
                <a:gd name="connsiteX99" fmla="*/ 441673 w 905406"/>
                <a:gd name="connsiteY99" fmla="*/ 118088 h 1471216"/>
                <a:gd name="connsiteX100" fmla="*/ 445102 w 905406"/>
                <a:gd name="connsiteY100" fmla="*/ 125403 h 1471216"/>
                <a:gd name="connsiteX101" fmla="*/ 447845 w 905406"/>
                <a:gd name="connsiteY101" fmla="*/ 134090 h 1471216"/>
                <a:gd name="connsiteX102" fmla="*/ 448988 w 905406"/>
                <a:gd name="connsiteY102" fmla="*/ 142777 h 1471216"/>
                <a:gd name="connsiteX103" fmla="*/ 448988 w 905406"/>
                <a:gd name="connsiteY103" fmla="*/ 145748 h 1471216"/>
                <a:gd name="connsiteX104" fmla="*/ 448988 w 905406"/>
                <a:gd name="connsiteY104" fmla="*/ 148720 h 1471216"/>
                <a:gd name="connsiteX105" fmla="*/ 448760 w 905406"/>
                <a:gd name="connsiteY105" fmla="*/ 154664 h 1471216"/>
                <a:gd name="connsiteX106" fmla="*/ 448760 w 905406"/>
                <a:gd name="connsiteY106" fmla="*/ 157636 h 1471216"/>
                <a:gd name="connsiteX107" fmla="*/ 448760 w 905406"/>
                <a:gd name="connsiteY107" fmla="*/ 163579 h 1471216"/>
                <a:gd name="connsiteX108" fmla="*/ 448988 w 905406"/>
                <a:gd name="connsiteY108" fmla="*/ 169523 h 1471216"/>
                <a:gd name="connsiteX109" fmla="*/ 449217 w 905406"/>
                <a:gd name="connsiteY109" fmla="*/ 172495 h 1471216"/>
                <a:gd name="connsiteX110" fmla="*/ 449217 w 905406"/>
                <a:gd name="connsiteY110" fmla="*/ 172495 h 1471216"/>
                <a:gd name="connsiteX111" fmla="*/ 442588 w 905406"/>
                <a:gd name="connsiteY111" fmla="*/ 240617 h 1471216"/>
                <a:gd name="connsiteX112" fmla="*/ 432986 w 905406"/>
                <a:gd name="connsiteY112" fmla="*/ 354003 h 1471216"/>
                <a:gd name="connsiteX113" fmla="*/ 409441 w 905406"/>
                <a:gd name="connsiteY113" fmla="*/ 597005 h 1471216"/>
                <a:gd name="connsiteX114" fmla="*/ 409212 w 905406"/>
                <a:gd name="connsiteY114" fmla="*/ 600205 h 1471216"/>
                <a:gd name="connsiteX115" fmla="*/ 405783 w 905406"/>
                <a:gd name="connsiteY115" fmla="*/ 618264 h 1471216"/>
                <a:gd name="connsiteX116" fmla="*/ 404869 w 905406"/>
                <a:gd name="connsiteY116" fmla="*/ 621008 h 1471216"/>
                <a:gd name="connsiteX117" fmla="*/ 402583 w 905406"/>
                <a:gd name="connsiteY117" fmla="*/ 626494 h 1471216"/>
                <a:gd name="connsiteX118" fmla="*/ 401211 w 905406"/>
                <a:gd name="connsiteY118" fmla="*/ 629237 h 1471216"/>
                <a:gd name="connsiteX119" fmla="*/ 398239 w 905406"/>
                <a:gd name="connsiteY119" fmla="*/ 634724 h 1471216"/>
                <a:gd name="connsiteX120" fmla="*/ 392296 w 905406"/>
                <a:gd name="connsiteY120" fmla="*/ 642496 h 1471216"/>
                <a:gd name="connsiteX121" fmla="*/ 377665 w 905406"/>
                <a:gd name="connsiteY121" fmla="*/ 665127 h 1471216"/>
                <a:gd name="connsiteX122" fmla="*/ 374465 w 905406"/>
                <a:gd name="connsiteY122" fmla="*/ 674729 h 1471216"/>
                <a:gd name="connsiteX123" fmla="*/ 777715 w 905406"/>
                <a:gd name="connsiteY123" fmla="*/ 1442139 h 1471216"/>
                <a:gd name="connsiteX124" fmla="*/ 751198 w 905406"/>
                <a:gd name="connsiteY124" fmla="*/ 1453112 h 1471216"/>
                <a:gd name="connsiteX125" fmla="*/ 734738 w 905406"/>
                <a:gd name="connsiteY125" fmla="*/ 1435738 h 1471216"/>
                <a:gd name="connsiteX126" fmla="*/ 730624 w 905406"/>
                <a:gd name="connsiteY126" fmla="*/ 1379731 h 1471216"/>
                <a:gd name="connsiteX127" fmla="*/ 773372 w 905406"/>
                <a:gd name="connsiteY127" fmla="*/ 1418364 h 1471216"/>
                <a:gd name="connsiteX128" fmla="*/ 777715 w 905406"/>
                <a:gd name="connsiteY128" fmla="*/ 1442139 h 1471216"/>
                <a:gd name="connsiteX129" fmla="*/ 848581 w 905406"/>
                <a:gd name="connsiteY129" fmla="*/ 1420422 h 1471216"/>
                <a:gd name="connsiteX130" fmla="*/ 834865 w 905406"/>
                <a:gd name="connsiteY130" fmla="*/ 1440996 h 1471216"/>
                <a:gd name="connsiteX131" fmla="*/ 810176 w 905406"/>
                <a:gd name="connsiteY131" fmla="*/ 1430252 h 1471216"/>
                <a:gd name="connsiteX132" fmla="*/ 710050 w 905406"/>
                <a:gd name="connsiteY132" fmla="*/ 1336297 h 1471216"/>
                <a:gd name="connsiteX133" fmla="*/ 618610 w 905406"/>
                <a:gd name="connsiteY133" fmla="*/ 1249429 h 1471216"/>
                <a:gd name="connsiteX134" fmla="*/ 601236 w 905406"/>
                <a:gd name="connsiteY134" fmla="*/ 1206224 h 1471216"/>
                <a:gd name="connsiteX135" fmla="*/ 580662 w 905406"/>
                <a:gd name="connsiteY135" fmla="*/ 1013057 h 1471216"/>
                <a:gd name="connsiteX136" fmla="*/ 573804 w 905406"/>
                <a:gd name="connsiteY136" fmla="*/ 981738 h 1471216"/>
                <a:gd name="connsiteX137" fmla="*/ 525112 w 905406"/>
                <a:gd name="connsiteY137" fmla="*/ 898528 h 1471216"/>
                <a:gd name="connsiteX138" fmla="*/ 453789 w 905406"/>
                <a:gd name="connsiteY138" fmla="*/ 783314 h 1471216"/>
                <a:gd name="connsiteX139" fmla="*/ 415613 w 905406"/>
                <a:gd name="connsiteY139" fmla="*/ 731193 h 1471216"/>
                <a:gd name="connsiteX140" fmla="*/ 404640 w 905406"/>
                <a:gd name="connsiteY140" fmla="*/ 665585 h 1471216"/>
                <a:gd name="connsiteX141" fmla="*/ 436415 w 905406"/>
                <a:gd name="connsiteY141" fmla="*/ 660784 h 1471216"/>
                <a:gd name="connsiteX142" fmla="*/ 483507 w 905406"/>
                <a:gd name="connsiteY142" fmla="*/ 720906 h 1471216"/>
                <a:gd name="connsiteX143" fmla="*/ 566032 w 905406"/>
                <a:gd name="connsiteY143" fmla="*/ 838863 h 1471216"/>
                <a:gd name="connsiteX144" fmla="*/ 615866 w 905406"/>
                <a:gd name="connsiteY144" fmla="*/ 855094 h 1471216"/>
                <a:gd name="connsiteX145" fmla="*/ 723308 w 905406"/>
                <a:gd name="connsiteY145" fmla="*/ 846636 h 1471216"/>
                <a:gd name="connsiteX146" fmla="*/ 762399 w 905406"/>
                <a:gd name="connsiteY146" fmla="*/ 869496 h 1471216"/>
                <a:gd name="connsiteX147" fmla="*/ 885386 w 905406"/>
                <a:gd name="connsiteY147" fmla="*/ 990425 h 1471216"/>
                <a:gd name="connsiteX148" fmla="*/ 821606 w 905406"/>
                <a:gd name="connsiteY148" fmla="*/ 1120041 h 1471216"/>
                <a:gd name="connsiteX149" fmla="*/ 796232 w 905406"/>
                <a:gd name="connsiteY149" fmla="*/ 1126899 h 1471216"/>
                <a:gd name="connsiteX150" fmla="*/ 777944 w 905406"/>
                <a:gd name="connsiteY150" fmla="*/ 1099239 h 1471216"/>
                <a:gd name="connsiteX151" fmla="*/ 785259 w 905406"/>
                <a:gd name="connsiteY151" fmla="*/ 1076836 h 1471216"/>
                <a:gd name="connsiteX152" fmla="*/ 799889 w 905406"/>
                <a:gd name="connsiteY152" fmla="*/ 1038431 h 1471216"/>
                <a:gd name="connsiteX153" fmla="*/ 778401 w 905406"/>
                <a:gd name="connsiteY153" fmla="*/ 964822 h 1471216"/>
                <a:gd name="connsiteX154" fmla="*/ 762628 w 905406"/>
                <a:gd name="connsiteY154" fmla="*/ 962307 h 1471216"/>
                <a:gd name="connsiteX155" fmla="*/ 762399 w 905406"/>
                <a:gd name="connsiteY155" fmla="*/ 977395 h 1471216"/>
                <a:gd name="connsiteX156" fmla="*/ 769714 w 905406"/>
                <a:gd name="connsiteY156" fmla="*/ 1061063 h 1471216"/>
                <a:gd name="connsiteX157" fmla="*/ 767657 w 905406"/>
                <a:gd name="connsiteY157" fmla="*/ 1066549 h 1471216"/>
                <a:gd name="connsiteX158" fmla="*/ 793260 w 905406"/>
                <a:gd name="connsiteY158" fmla="*/ 1153874 h 1471216"/>
                <a:gd name="connsiteX159" fmla="*/ 803318 w 905406"/>
                <a:gd name="connsiteY159" fmla="*/ 1169419 h 1471216"/>
                <a:gd name="connsiteX160" fmla="*/ 799432 w 905406"/>
                <a:gd name="connsiteY160" fmla="*/ 1291491 h 1471216"/>
                <a:gd name="connsiteX161" fmla="*/ 742739 w 905406"/>
                <a:gd name="connsiteY161" fmla="*/ 1241199 h 1471216"/>
                <a:gd name="connsiteX162" fmla="*/ 734967 w 905406"/>
                <a:gd name="connsiteY162" fmla="*/ 1213310 h 1471216"/>
                <a:gd name="connsiteX163" fmla="*/ 729481 w 905406"/>
                <a:gd name="connsiteY163" fmla="*/ 1151588 h 1471216"/>
                <a:gd name="connsiteX164" fmla="*/ 724451 w 905406"/>
                <a:gd name="connsiteY164" fmla="*/ 1134900 h 1471216"/>
                <a:gd name="connsiteX165" fmla="*/ 695191 w 905406"/>
                <a:gd name="connsiteY165" fmla="*/ 1119813 h 1471216"/>
                <a:gd name="connsiteX166" fmla="*/ 681017 w 905406"/>
                <a:gd name="connsiteY166" fmla="*/ 1148159 h 1471216"/>
                <a:gd name="connsiteX167" fmla="*/ 761942 w 905406"/>
                <a:gd name="connsiteY167" fmla="*/ 1291949 h 1471216"/>
                <a:gd name="connsiteX168" fmla="*/ 827093 w 905406"/>
                <a:gd name="connsiteY168" fmla="*/ 1351613 h 1471216"/>
                <a:gd name="connsiteX169" fmla="*/ 848581 w 905406"/>
                <a:gd name="connsiteY169" fmla="*/ 1420422 h 1471216"/>
                <a:gd name="connsiteX170" fmla="*/ 708449 w 905406"/>
                <a:gd name="connsiteY170" fmla="*/ 1193651 h 1471216"/>
                <a:gd name="connsiteX171" fmla="*/ 703420 w 905406"/>
                <a:gd name="connsiteY171" fmla="*/ 1145645 h 1471216"/>
                <a:gd name="connsiteX172" fmla="*/ 708449 w 905406"/>
                <a:gd name="connsiteY172" fmla="*/ 1193651 h 14712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Lst>
              <a:rect l="l" t="t" r="r" b="b"/>
              <a:pathLst>
                <a:path w="905406" h="1471216">
                  <a:moveTo>
                    <a:pt x="819320" y="1306350"/>
                  </a:moveTo>
                  <a:cubicBezTo>
                    <a:pt x="821149" y="1263374"/>
                    <a:pt x="822292" y="1220168"/>
                    <a:pt x="823207" y="1176963"/>
                  </a:cubicBezTo>
                  <a:cubicBezTo>
                    <a:pt x="823664" y="1156617"/>
                    <a:pt x="830750" y="1139701"/>
                    <a:pt x="843323" y="1123242"/>
                  </a:cubicBezTo>
                  <a:cubicBezTo>
                    <a:pt x="868927" y="1089409"/>
                    <a:pt x="886529" y="1050776"/>
                    <a:pt x="899330" y="1010542"/>
                  </a:cubicBezTo>
                  <a:cubicBezTo>
                    <a:pt x="906646" y="987911"/>
                    <a:pt x="912818" y="974652"/>
                    <a:pt x="883557" y="952706"/>
                  </a:cubicBezTo>
                  <a:cubicBezTo>
                    <a:pt x="839209" y="917730"/>
                    <a:pt x="828007" y="905615"/>
                    <a:pt x="800347" y="874296"/>
                  </a:cubicBezTo>
                  <a:cubicBezTo>
                    <a:pt x="784802" y="856694"/>
                    <a:pt x="763771" y="837949"/>
                    <a:pt x="742054" y="826748"/>
                  </a:cubicBezTo>
                  <a:cubicBezTo>
                    <a:pt x="744568" y="816689"/>
                    <a:pt x="751198" y="810517"/>
                    <a:pt x="755998" y="803202"/>
                  </a:cubicBezTo>
                  <a:cubicBezTo>
                    <a:pt x="794860" y="743080"/>
                    <a:pt x="780458" y="665127"/>
                    <a:pt x="720108" y="626951"/>
                  </a:cubicBezTo>
                  <a:cubicBezTo>
                    <a:pt x="688790" y="607063"/>
                    <a:pt x="635069" y="609349"/>
                    <a:pt x="603065" y="629009"/>
                  </a:cubicBezTo>
                  <a:cubicBezTo>
                    <a:pt x="543857" y="665585"/>
                    <a:pt x="538371" y="740337"/>
                    <a:pt x="569232" y="794286"/>
                  </a:cubicBezTo>
                  <a:cubicBezTo>
                    <a:pt x="576776" y="807317"/>
                    <a:pt x="587520" y="816918"/>
                    <a:pt x="593692" y="831091"/>
                  </a:cubicBezTo>
                  <a:cubicBezTo>
                    <a:pt x="574033" y="814860"/>
                    <a:pt x="557802" y="795429"/>
                    <a:pt x="543400" y="774398"/>
                  </a:cubicBezTo>
                  <a:cubicBezTo>
                    <a:pt x="509110" y="724335"/>
                    <a:pt x="480992" y="669699"/>
                    <a:pt x="436187" y="627180"/>
                  </a:cubicBezTo>
                  <a:cubicBezTo>
                    <a:pt x="428872" y="620322"/>
                    <a:pt x="429329" y="611635"/>
                    <a:pt x="430243" y="602491"/>
                  </a:cubicBezTo>
                  <a:cubicBezTo>
                    <a:pt x="432986" y="576202"/>
                    <a:pt x="435044" y="549684"/>
                    <a:pt x="437558" y="523395"/>
                  </a:cubicBezTo>
                  <a:cubicBezTo>
                    <a:pt x="443502" y="459845"/>
                    <a:pt x="450360" y="396522"/>
                    <a:pt x="455389" y="332972"/>
                  </a:cubicBezTo>
                  <a:cubicBezTo>
                    <a:pt x="459961" y="273307"/>
                    <a:pt x="467962" y="213871"/>
                    <a:pt x="468877" y="153749"/>
                  </a:cubicBezTo>
                  <a:cubicBezTo>
                    <a:pt x="469334" y="110773"/>
                    <a:pt x="451732" y="77626"/>
                    <a:pt x="420871" y="50651"/>
                  </a:cubicBezTo>
                  <a:cubicBezTo>
                    <a:pt x="363721" y="1045"/>
                    <a:pt x="293312" y="-4213"/>
                    <a:pt x="223589" y="2188"/>
                  </a:cubicBezTo>
                  <a:cubicBezTo>
                    <a:pt x="159809" y="8131"/>
                    <a:pt x="100602" y="32591"/>
                    <a:pt x="48024" y="72139"/>
                  </a:cubicBezTo>
                  <a:cubicBezTo>
                    <a:pt x="26993" y="87913"/>
                    <a:pt x="12591" y="105515"/>
                    <a:pt x="6876" y="130204"/>
                  </a:cubicBezTo>
                  <a:cubicBezTo>
                    <a:pt x="475" y="158093"/>
                    <a:pt x="-2039" y="186896"/>
                    <a:pt x="1847" y="215243"/>
                  </a:cubicBezTo>
                  <a:cubicBezTo>
                    <a:pt x="12591" y="295024"/>
                    <a:pt x="16934" y="375491"/>
                    <a:pt x="28364" y="455273"/>
                  </a:cubicBezTo>
                  <a:cubicBezTo>
                    <a:pt x="51453" y="614607"/>
                    <a:pt x="68598" y="774855"/>
                    <a:pt x="105631" y="931904"/>
                  </a:cubicBezTo>
                  <a:cubicBezTo>
                    <a:pt x="112032" y="958421"/>
                    <a:pt x="125748" y="971680"/>
                    <a:pt x="150208" y="980367"/>
                  </a:cubicBezTo>
                  <a:cubicBezTo>
                    <a:pt x="206901" y="1000484"/>
                    <a:pt x="264280" y="997055"/>
                    <a:pt x="322115" y="989739"/>
                  </a:cubicBezTo>
                  <a:cubicBezTo>
                    <a:pt x="347261" y="986539"/>
                    <a:pt x="363721" y="971223"/>
                    <a:pt x="372179" y="949277"/>
                  </a:cubicBezTo>
                  <a:cubicBezTo>
                    <a:pt x="385209" y="915444"/>
                    <a:pt x="396182" y="881154"/>
                    <a:pt x="398925" y="844121"/>
                  </a:cubicBezTo>
                  <a:cubicBezTo>
                    <a:pt x="400754" y="819432"/>
                    <a:pt x="400754" y="793829"/>
                    <a:pt x="410584" y="771426"/>
                  </a:cubicBezTo>
                  <a:cubicBezTo>
                    <a:pt x="417899" y="770512"/>
                    <a:pt x="419956" y="774398"/>
                    <a:pt x="422014" y="777370"/>
                  </a:cubicBezTo>
                  <a:cubicBezTo>
                    <a:pt x="438701" y="803888"/>
                    <a:pt x="455389" y="830634"/>
                    <a:pt x="471848" y="857380"/>
                  </a:cubicBezTo>
                  <a:cubicBezTo>
                    <a:pt x="492880" y="891441"/>
                    <a:pt x="512311" y="926646"/>
                    <a:pt x="535399" y="959336"/>
                  </a:cubicBezTo>
                  <a:cubicBezTo>
                    <a:pt x="549572" y="979452"/>
                    <a:pt x="558488" y="999798"/>
                    <a:pt x="559631" y="1024258"/>
                  </a:cubicBezTo>
                  <a:cubicBezTo>
                    <a:pt x="562145" y="1086209"/>
                    <a:pt x="568775" y="1147473"/>
                    <a:pt x="579062" y="1208738"/>
                  </a:cubicBezTo>
                  <a:cubicBezTo>
                    <a:pt x="583862" y="1238228"/>
                    <a:pt x="595521" y="1262916"/>
                    <a:pt x="617238" y="1283033"/>
                  </a:cubicBezTo>
                  <a:cubicBezTo>
                    <a:pt x="640098" y="1304522"/>
                    <a:pt x="662958" y="1326239"/>
                    <a:pt x="686732" y="1346584"/>
                  </a:cubicBezTo>
                  <a:cubicBezTo>
                    <a:pt x="699763" y="1357785"/>
                    <a:pt x="705935" y="1371044"/>
                    <a:pt x="707078" y="1387275"/>
                  </a:cubicBezTo>
                  <a:cubicBezTo>
                    <a:pt x="707764" y="1397105"/>
                    <a:pt x="707992" y="1406934"/>
                    <a:pt x="708678" y="1416764"/>
                  </a:cubicBezTo>
                  <a:cubicBezTo>
                    <a:pt x="712107" y="1473686"/>
                    <a:pt x="735424" y="1471857"/>
                    <a:pt x="768343" y="1470942"/>
                  </a:cubicBezTo>
                  <a:cubicBezTo>
                    <a:pt x="770171" y="1470942"/>
                    <a:pt x="779315" y="1468199"/>
                    <a:pt x="780916" y="1467285"/>
                  </a:cubicBezTo>
                  <a:cubicBezTo>
                    <a:pt x="791888" y="1461341"/>
                    <a:pt x="802861" y="1463170"/>
                    <a:pt x="814748" y="1464542"/>
                  </a:cubicBezTo>
                  <a:cubicBezTo>
                    <a:pt x="844466" y="1468199"/>
                    <a:pt x="860926" y="1455169"/>
                    <a:pt x="866869" y="1425680"/>
                  </a:cubicBezTo>
                  <a:cubicBezTo>
                    <a:pt x="874184" y="1388875"/>
                    <a:pt x="861840" y="1358243"/>
                    <a:pt x="836923" y="1331496"/>
                  </a:cubicBezTo>
                  <a:cubicBezTo>
                    <a:pt x="830065" y="1323953"/>
                    <a:pt x="818863" y="1320066"/>
                    <a:pt x="819320" y="1306350"/>
                  </a:cubicBezTo>
                  <a:close/>
                  <a:moveTo>
                    <a:pt x="571289" y="737365"/>
                  </a:moveTo>
                  <a:cubicBezTo>
                    <a:pt x="569918" y="686387"/>
                    <a:pt x="596435" y="648897"/>
                    <a:pt x="643527" y="636324"/>
                  </a:cubicBezTo>
                  <a:cubicBezTo>
                    <a:pt x="668673" y="629466"/>
                    <a:pt x="701134" y="633809"/>
                    <a:pt x="721022" y="652097"/>
                  </a:cubicBezTo>
                  <a:cubicBezTo>
                    <a:pt x="767200" y="694617"/>
                    <a:pt x="766057" y="748338"/>
                    <a:pt x="738853" y="793372"/>
                  </a:cubicBezTo>
                  <a:cubicBezTo>
                    <a:pt x="723537" y="818747"/>
                    <a:pt x="673245" y="835663"/>
                    <a:pt x="641470" y="828119"/>
                  </a:cubicBezTo>
                  <a:cubicBezTo>
                    <a:pt x="613123" y="821490"/>
                    <a:pt x="571289" y="789257"/>
                    <a:pt x="571289" y="737365"/>
                  </a:cubicBezTo>
                  <a:close/>
                  <a:moveTo>
                    <a:pt x="374465" y="674729"/>
                  </a:moveTo>
                  <a:cubicBezTo>
                    <a:pt x="374008" y="676329"/>
                    <a:pt x="373779" y="677929"/>
                    <a:pt x="373550" y="679529"/>
                  </a:cubicBezTo>
                  <a:cubicBezTo>
                    <a:pt x="373322" y="681129"/>
                    <a:pt x="373093" y="682730"/>
                    <a:pt x="372865" y="684558"/>
                  </a:cubicBezTo>
                  <a:cubicBezTo>
                    <a:pt x="372636" y="688673"/>
                    <a:pt x="372636" y="693017"/>
                    <a:pt x="373322" y="697360"/>
                  </a:cubicBezTo>
                  <a:cubicBezTo>
                    <a:pt x="373550" y="699189"/>
                    <a:pt x="374008" y="700789"/>
                    <a:pt x="374236" y="702618"/>
                  </a:cubicBezTo>
                  <a:cubicBezTo>
                    <a:pt x="375608" y="708790"/>
                    <a:pt x="378122" y="714962"/>
                    <a:pt x="381551" y="721363"/>
                  </a:cubicBezTo>
                  <a:cubicBezTo>
                    <a:pt x="389095" y="734850"/>
                    <a:pt x="389781" y="749024"/>
                    <a:pt x="387724" y="764111"/>
                  </a:cubicBezTo>
                  <a:cubicBezTo>
                    <a:pt x="383152" y="795201"/>
                    <a:pt x="379723" y="826290"/>
                    <a:pt x="375379" y="857380"/>
                  </a:cubicBezTo>
                  <a:cubicBezTo>
                    <a:pt x="371264" y="887784"/>
                    <a:pt x="362806" y="916587"/>
                    <a:pt x="349090" y="944248"/>
                  </a:cubicBezTo>
                  <a:cubicBezTo>
                    <a:pt x="345433" y="951563"/>
                    <a:pt x="340861" y="957278"/>
                    <a:pt x="335374" y="961393"/>
                  </a:cubicBezTo>
                  <a:cubicBezTo>
                    <a:pt x="333317" y="962993"/>
                    <a:pt x="331031" y="964365"/>
                    <a:pt x="328516" y="965279"/>
                  </a:cubicBezTo>
                  <a:cubicBezTo>
                    <a:pt x="324401" y="967108"/>
                    <a:pt x="320058" y="968251"/>
                    <a:pt x="315257" y="968708"/>
                  </a:cubicBezTo>
                  <a:cubicBezTo>
                    <a:pt x="307714" y="969394"/>
                    <a:pt x="300170" y="970308"/>
                    <a:pt x="292855" y="970994"/>
                  </a:cubicBezTo>
                  <a:cubicBezTo>
                    <a:pt x="275252" y="972823"/>
                    <a:pt x="257879" y="974195"/>
                    <a:pt x="240277" y="974195"/>
                  </a:cubicBezTo>
                  <a:cubicBezTo>
                    <a:pt x="225189" y="974195"/>
                    <a:pt x="210101" y="973509"/>
                    <a:pt x="195014" y="970994"/>
                  </a:cubicBezTo>
                  <a:cubicBezTo>
                    <a:pt x="179240" y="968480"/>
                    <a:pt x="165753" y="963908"/>
                    <a:pt x="154780" y="956364"/>
                  </a:cubicBezTo>
                  <a:cubicBezTo>
                    <a:pt x="149980" y="953163"/>
                    <a:pt x="145865" y="949277"/>
                    <a:pt x="141979" y="944934"/>
                  </a:cubicBezTo>
                  <a:cubicBezTo>
                    <a:pt x="140607" y="943562"/>
                    <a:pt x="139464" y="941962"/>
                    <a:pt x="138321" y="940362"/>
                  </a:cubicBezTo>
                  <a:cubicBezTo>
                    <a:pt x="132606" y="932361"/>
                    <a:pt x="128034" y="922531"/>
                    <a:pt x="124834" y="910415"/>
                  </a:cubicBezTo>
                  <a:cubicBezTo>
                    <a:pt x="124834" y="910415"/>
                    <a:pt x="124834" y="910415"/>
                    <a:pt x="124834" y="910415"/>
                  </a:cubicBezTo>
                  <a:cubicBezTo>
                    <a:pt x="122776" y="902871"/>
                    <a:pt x="120947" y="895328"/>
                    <a:pt x="119119" y="888012"/>
                  </a:cubicBezTo>
                  <a:cubicBezTo>
                    <a:pt x="119119" y="888012"/>
                    <a:pt x="119119" y="888012"/>
                    <a:pt x="119119" y="888012"/>
                  </a:cubicBezTo>
                  <a:cubicBezTo>
                    <a:pt x="101974" y="817375"/>
                    <a:pt x="89858" y="745595"/>
                    <a:pt x="79342" y="673814"/>
                  </a:cubicBezTo>
                  <a:cubicBezTo>
                    <a:pt x="65855" y="582603"/>
                    <a:pt x="53053" y="491391"/>
                    <a:pt x="42538" y="399723"/>
                  </a:cubicBezTo>
                  <a:cubicBezTo>
                    <a:pt x="34308" y="327714"/>
                    <a:pt x="26307" y="255705"/>
                    <a:pt x="24478" y="183010"/>
                  </a:cubicBezTo>
                  <a:cubicBezTo>
                    <a:pt x="23335" y="139348"/>
                    <a:pt x="39566" y="105286"/>
                    <a:pt x="76599" y="80826"/>
                  </a:cubicBezTo>
                  <a:cubicBezTo>
                    <a:pt x="139921" y="38992"/>
                    <a:pt x="208044" y="16589"/>
                    <a:pt x="284854" y="25733"/>
                  </a:cubicBezTo>
                  <a:cubicBezTo>
                    <a:pt x="308399" y="28477"/>
                    <a:pt x="331031" y="32363"/>
                    <a:pt x="353662" y="39449"/>
                  </a:cubicBezTo>
                  <a:cubicBezTo>
                    <a:pt x="369436" y="44479"/>
                    <a:pt x="383152" y="51565"/>
                    <a:pt x="395039" y="60481"/>
                  </a:cubicBezTo>
                  <a:cubicBezTo>
                    <a:pt x="395496" y="60709"/>
                    <a:pt x="395725" y="60938"/>
                    <a:pt x="396182" y="61166"/>
                  </a:cubicBezTo>
                  <a:cubicBezTo>
                    <a:pt x="397553" y="62309"/>
                    <a:pt x="399154" y="63452"/>
                    <a:pt x="400525" y="64595"/>
                  </a:cubicBezTo>
                  <a:cubicBezTo>
                    <a:pt x="400982" y="65053"/>
                    <a:pt x="401668" y="65510"/>
                    <a:pt x="402125" y="65967"/>
                  </a:cubicBezTo>
                  <a:cubicBezTo>
                    <a:pt x="403497" y="67110"/>
                    <a:pt x="404640" y="68253"/>
                    <a:pt x="406012" y="69396"/>
                  </a:cubicBezTo>
                  <a:cubicBezTo>
                    <a:pt x="406697" y="69853"/>
                    <a:pt x="407155" y="70539"/>
                    <a:pt x="407840" y="70996"/>
                  </a:cubicBezTo>
                  <a:cubicBezTo>
                    <a:pt x="408983" y="72139"/>
                    <a:pt x="410126" y="73282"/>
                    <a:pt x="411269" y="74425"/>
                  </a:cubicBezTo>
                  <a:cubicBezTo>
                    <a:pt x="411955" y="75111"/>
                    <a:pt x="412641" y="75797"/>
                    <a:pt x="413098" y="76483"/>
                  </a:cubicBezTo>
                  <a:cubicBezTo>
                    <a:pt x="414241" y="77626"/>
                    <a:pt x="415156" y="78769"/>
                    <a:pt x="416070" y="79912"/>
                  </a:cubicBezTo>
                  <a:cubicBezTo>
                    <a:pt x="416756" y="80597"/>
                    <a:pt x="417442" y="81512"/>
                    <a:pt x="418127" y="82198"/>
                  </a:cubicBezTo>
                  <a:cubicBezTo>
                    <a:pt x="419042" y="83341"/>
                    <a:pt x="419956" y="84484"/>
                    <a:pt x="420871" y="85627"/>
                  </a:cubicBezTo>
                  <a:cubicBezTo>
                    <a:pt x="421556" y="86541"/>
                    <a:pt x="422242" y="87455"/>
                    <a:pt x="422928" y="88141"/>
                  </a:cubicBezTo>
                  <a:cubicBezTo>
                    <a:pt x="423842" y="89284"/>
                    <a:pt x="424528" y="90427"/>
                    <a:pt x="425443" y="91570"/>
                  </a:cubicBezTo>
                  <a:cubicBezTo>
                    <a:pt x="426128" y="92485"/>
                    <a:pt x="426814" y="93399"/>
                    <a:pt x="427500" y="94542"/>
                  </a:cubicBezTo>
                  <a:cubicBezTo>
                    <a:pt x="428186" y="95685"/>
                    <a:pt x="429100" y="96828"/>
                    <a:pt x="429786" y="97971"/>
                  </a:cubicBezTo>
                  <a:cubicBezTo>
                    <a:pt x="430472" y="99114"/>
                    <a:pt x="431158" y="100257"/>
                    <a:pt x="431843" y="101171"/>
                  </a:cubicBezTo>
                  <a:cubicBezTo>
                    <a:pt x="432529" y="102314"/>
                    <a:pt x="433215" y="103229"/>
                    <a:pt x="433901" y="104372"/>
                  </a:cubicBezTo>
                  <a:cubicBezTo>
                    <a:pt x="434587" y="105515"/>
                    <a:pt x="435272" y="106886"/>
                    <a:pt x="436187" y="108029"/>
                  </a:cubicBezTo>
                  <a:cubicBezTo>
                    <a:pt x="436873" y="108944"/>
                    <a:pt x="437330" y="110087"/>
                    <a:pt x="438016" y="111001"/>
                  </a:cubicBezTo>
                  <a:cubicBezTo>
                    <a:pt x="438930" y="112373"/>
                    <a:pt x="439616" y="113973"/>
                    <a:pt x="440302" y="115573"/>
                  </a:cubicBezTo>
                  <a:cubicBezTo>
                    <a:pt x="440759" y="116488"/>
                    <a:pt x="441216" y="117173"/>
                    <a:pt x="441673" y="118088"/>
                  </a:cubicBezTo>
                  <a:cubicBezTo>
                    <a:pt x="442816" y="120374"/>
                    <a:pt x="443959" y="122888"/>
                    <a:pt x="445102" y="125403"/>
                  </a:cubicBezTo>
                  <a:cubicBezTo>
                    <a:pt x="446474" y="128146"/>
                    <a:pt x="447388" y="131118"/>
                    <a:pt x="447845" y="134090"/>
                  </a:cubicBezTo>
                  <a:cubicBezTo>
                    <a:pt x="448531" y="137062"/>
                    <a:pt x="448760" y="139805"/>
                    <a:pt x="448988" y="142777"/>
                  </a:cubicBezTo>
                  <a:cubicBezTo>
                    <a:pt x="448988" y="143691"/>
                    <a:pt x="448988" y="144834"/>
                    <a:pt x="448988" y="145748"/>
                  </a:cubicBezTo>
                  <a:cubicBezTo>
                    <a:pt x="448988" y="146663"/>
                    <a:pt x="448988" y="147806"/>
                    <a:pt x="448988" y="148720"/>
                  </a:cubicBezTo>
                  <a:cubicBezTo>
                    <a:pt x="448988" y="150778"/>
                    <a:pt x="448988" y="152606"/>
                    <a:pt x="448760" y="154664"/>
                  </a:cubicBezTo>
                  <a:cubicBezTo>
                    <a:pt x="448760" y="155578"/>
                    <a:pt x="448760" y="156721"/>
                    <a:pt x="448760" y="157636"/>
                  </a:cubicBezTo>
                  <a:cubicBezTo>
                    <a:pt x="448760" y="159693"/>
                    <a:pt x="448760" y="161522"/>
                    <a:pt x="448760" y="163579"/>
                  </a:cubicBezTo>
                  <a:cubicBezTo>
                    <a:pt x="448760" y="165637"/>
                    <a:pt x="448760" y="167465"/>
                    <a:pt x="448988" y="169523"/>
                  </a:cubicBezTo>
                  <a:cubicBezTo>
                    <a:pt x="448988" y="170437"/>
                    <a:pt x="449217" y="171580"/>
                    <a:pt x="449217" y="172495"/>
                  </a:cubicBezTo>
                  <a:lnTo>
                    <a:pt x="449217" y="172495"/>
                  </a:lnTo>
                  <a:cubicBezTo>
                    <a:pt x="447160" y="195126"/>
                    <a:pt x="444874" y="217757"/>
                    <a:pt x="442588" y="240617"/>
                  </a:cubicBezTo>
                  <a:cubicBezTo>
                    <a:pt x="438930" y="278336"/>
                    <a:pt x="435272" y="316284"/>
                    <a:pt x="432986" y="354003"/>
                  </a:cubicBezTo>
                  <a:cubicBezTo>
                    <a:pt x="427957" y="435384"/>
                    <a:pt x="416527" y="516080"/>
                    <a:pt x="409441" y="597005"/>
                  </a:cubicBezTo>
                  <a:cubicBezTo>
                    <a:pt x="409441" y="598148"/>
                    <a:pt x="409212" y="599062"/>
                    <a:pt x="409212" y="600205"/>
                  </a:cubicBezTo>
                  <a:cubicBezTo>
                    <a:pt x="408526" y="606377"/>
                    <a:pt x="407612" y="612549"/>
                    <a:pt x="405783" y="618264"/>
                  </a:cubicBezTo>
                  <a:cubicBezTo>
                    <a:pt x="405554" y="619179"/>
                    <a:pt x="405097" y="620093"/>
                    <a:pt x="404869" y="621008"/>
                  </a:cubicBezTo>
                  <a:cubicBezTo>
                    <a:pt x="404183" y="622836"/>
                    <a:pt x="403497" y="624665"/>
                    <a:pt x="402583" y="626494"/>
                  </a:cubicBezTo>
                  <a:cubicBezTo>
                    <a:pt x="402125" y="627408"/>
                    <a:pt x="401668" y="628323"/>
                    <a:pt x="401211" y="629237"/>
                  </a:cubicBezTo>
                  <a:cubicBezTo>
                    <a:pt x="400297" y="631066"/>
                    <a:pt x="399382" y="632895"/>
                    <a:pt x="398239" y="634724"/>
                  </a:cubicBezTo>
                  <a:cubicBezTo>
                    <a:pt x="396639" y="637467"/>
                    <a:pt x="394582" y="639981"/>
                    <a:pt x="392296" y="642496"/>
                  </a:cubicBezTo>
                  <a:cubicBezTo>
                    <a:pt x="386123" y="649811"/>
                    <a:pt x="381094" y="657355"/>
                    <a:pt x="377665" y="665127"/>
                  </a:cubicBezTo>
                  <a:cubicBezTo>
                    <a:pt x="376294" y="668328"/>
                    <a:pt x="375379" y="671528"/>
                    <a:pt x="374465" y="674729"/>
                  </a:cubicBezTo>
                  <a:close/>
                  <a:moveTo>
                    <a:pt x="777715" y="1442139"/>
                  </a:moveTo>
                  <a:cubicBezTo>
                    <a:pt x="771543" y="1451969"/>
                    <a:pt x="760342" y="1452883"/>
                    <a:pt x="751198" y="1453112"/>
                  </a:cubicBezTo>
                  <a:cubicBezTo>
                    <a:pt x="742739" y="1453340"/>
                    <a:pt x="736339" y="1445111"/>
                    <a:pt x="734738" y="1435738"/>
                  </a:cubicBezTo>
                  <a:cubicBezTo>
                    <a:pt x="731995" y="1419736"/>
                    <a:pt x="726966" y="1399162"/>
                    <a:pt x="730624" y="1379731"/>
                  </a:cubicBezTo>
                  <a:cubicBezTo>
                    <a:pt x="750055" y="1388189"/>
                    <a:pt x="761942" y="1405334"/>
                    <a:pt x="773372" y="1418364"/>
                  </a:cubicBezTo>
                  <a:cubicBezTo>
                    <a:pt x="779544" y="1425451"/>
                    <a:pt x="782744" y="1433909"/>
                    <a:pt x="777715" y="1442139"/>
                  </a:cubicBezTo>
                  <a:close/>
                  <a:moveTo>
                    <a:pt x="848581" y="1420422"/>
                  </a:moveTo>
                  <a:cubicBezTo>
                    <a:pt x="848124" y="1428880"/>
                    <a:pt x="845152" y="1438253"/>
                    <a:pt x="834865" y="1440996"/>
                  </a:cubicBezTo>
                  <a:cubicBezTo>
                    <a:pt x="823892" y="1443968"/>
                    <a:pt x="815434" y="1440310"/>
                    <a:pt x="810176" y="1430252"/>
                  </a:cubicBezTo>
                  <a:cubicBezTo>
                    <a:pt x="787774" y="1387275"/>
                    <a:pt x="745254" y="1365786"/>
                    <a:pt x="710050" y="1336297"/>
                  </a:cubicBezTo>
                  <a:cubicBezTo>
                    <a:pt x="677588" y="1309322"/>
                    <a:pt x="643756" y="1284176"/>
                    <a:pt x="618610" y="1249429"/>
                  </a:cubicBezTo>
                  <a:cubicBezTo>
                    <a:pt x="609008" y="1236170"/>
                    <a:pt x="604208" y="1221997"/>
                    <a:pt x="601236" y="1206224"/>
                  </a:cubicBezTo>
                  <a:cubicBezTo>
                    <a:pt x="588663" y="1142444"/>
                    <a:pt x="584777" y="1077750"/>
                    <a:pt x="580662" y="1013057"/>
                  </a:cubicBezTo>
                  <a:cubicBezTo>
                    <a:pt x="579976" y="1002084"/>
                    <a:pt x="579519" y="990882"/>
                    <a:pt x="573804" y="981738"/>
                  </a:cubicBezTo>
                  <a:cubicBezTo>
                    <a:pt x="556430" y="954764"/>
                    <a:pt x="545458" y="923903"/>
                    <a:pt x="525112" y="898528"/>
                  </a:cubicBezTo>
                  <a:cubicBezTo>
                    <a:pt x="496994" y="862866"/>
                    <a:pt x="479621" y="820575"/>
                    <a:pt x="453789" y="783314"/>
                  </a:cubicBezTo>
                  <a:cubicBezTo>
                    <a:pt x="441445" y="765483"/>
                    <a:pt x="426814" y="749481"/>
                    <a:pt x="415613" y="731193"/>
                  </a:cubicBezTo>
                  <a:cubicBezTo>
                    <a:pt x="403268" y="711076"/>
                    <a:pt x="390467" y="690502"/>
                    <a:pt x="404640" y="665585"/>
                  </a:cubicBezTo>
                  <a:cubicBezTo>
                    <a:pt x="414241" y="648668"/>
                    <a:pt x="423157" y="646154"/>
                    <a:pt x="436415" y="660784"/>
                  </a:cubicBezTo>
                  <a:cubicBezTo>
                    <a:pt x="453560" y="679529"/>
                    <a:pt x="469562" y="699417"/>
                    <a:pt x="483507" y="720906"/>
                  </a:cubicBezTo>
                  <a:cubicBezTo>
                    <a:pt x="509796" y="761139"/>
                    <a:pt x="532427" y="803659"/>
                    <a:pt x="566032" y="838863"/>
                  </a:cubicBezTo>
                  <a:cubicBezTo>
                    <a:pt x="580662" y="854180"/>
                    <a:pt x="595292" y="857380"/>
                    <a:pt x="615866" y="855094"/>
                  </a:cubicBezTo>
                  <a:cubicBezTo>
                    <a:pt x="651528" y="850979"/>
                    <a:pt x="686961" y="843207"/>
                    <a:pt x="723308" y="846636"/>
                  </a:cubicBezTo>
                  <a:cubicBezTo>
                    <a:pt x="740225" y="848236"/>
                    <a:pt x="753026" y="855780"/>
                    <a:pt x="762399" y="869496"/>
                  </a:cubicBezTo>
                  <a:cubicBezTo>
                    <a:pt x="781830" y="898071"/>
                    <a:pt x="889501" y="978081"/>
                    <a:pt x="885386" y="990425"/>
                  </a:cubicBezTo>
                  <a:cubicBezTo>
                    <a:pt x="870984" y="1032259"/>
                    <a:pt x="850639" y="1085751"/>
                    <a:pt x="821606" y="1120041"/>
                  </a:cubicBezTo>
                  <a:cubicBezTo>
                    <a:pt x="814748" y="1128271"/>
                    <a:pt x="806062" y="1134215"/>
                    <a:pt x="796232" y="1126899"/>
                  </a:cubicBezTo>
                  <a:cubicBezTo>
                    <a:pt x="787316" y="1120270"/>
                    <a:pt x="775201" y="1113869"/>
                    <a:pt x="777944" y="1099239"/>
                  </a:cubicBezTo>
                  <a:cubicBezTo>
                    <a:pt x="779315" y="1091695"/>
                    <a:pt x="781830" y="1083923"/>
                    <a:pt x="785259" y="1076836"/>
                  </a:cubicBezTo>
                  <a:cubicBezTo>
                    <a:pt x="791203" y="1064492"/>
                    <a:pt x="793946" y="1050547"/>
                    <a:pt x="799889" y="1038431"/>
                  </a:cubicBezTo>
                  <a:cubicBezTo>
                    <a:pt x="814977" y="1006884"/>
                    <a:pt x="795775" y="986310"/>
                    <a:pt x="778401" y="964822"/>
                  </a:cubicBezTo>
                  <a:cubicBezTo>
                    <a:pt x="774743" y="960250"/>
                    <a:pt x="768571" y="957964"/>
                    <a:pt x="762628" y="962307"/>
                  </a:cubicBezTo>
                  <a:cubicBezTo>
                    <a:pt x="756455" y="966879"/>
                    <a:pt x="757598" y="972823"/>
                    <a:pt x="762399" y="977395"/>
                  </a:cubicBezTo>
                  <a:cubicBezTo>
                    <a:pt x="790060" y="1003227"/>
                    <a:pt x="782287" y="1031802"/>
                    <a:pt x="769714" y="1061063"/>
                  </a:cubicBezTo>
                  <a:cubicBezTo>
                    <a:pt x="769028" y="1062891"/>
                    <a:pt x="768343" y="1064720"/>
                    <a:pt x="767657" y="1066549"/>
                  </a:cubicBezTo>
                  <a:cubicBezTo>
                    <a:pt x="747540" y="1114098"/>
                    <a:pt x="750283" y="1125299"/>
                    <a:pt x="793260" y="1153874"/>
                  </a:cubicBezTo>
                  <a:cubicBezTo>
                    <a:pt x="799889" y="1158218"/>
                    <a:pt x="803547" y="1161875"/>
                    <a:pt x="803318" y="1169419"/>
                  </a:cubicBezTo>
                  <a:cubicBezTo>
                    <a:pt x="801947" y="1208510"/>
                    <a:pt x="800804" y="1247600"/>
                    <a:pt x="799432" y="1291491"/>
                  </a:cubicBezTo>
                  <a:cubicBezTo>
                    <a:pt x="772457" y="1277318"/>
                    <a:pt x="758056" y="1258573"/>
                    <a:pt x="742739" y="1241199"/>
                  </a:cubicBezTo>
                  <a:cubicBezTo>
                    <a:pt x="735881" y="1233427"/>
                    <a:pt x="735653" y="1223369"/>
                    <a:pt x="734967" y="1213310"/>
                  </a:cubicBezTo>
                  <a:cubicBezTo>
                    <a:pt x="733367" y="1192736"/>
                    <a:pt x="731767" y="1172162"/>
                    <a:pt x="729481" y="1151588"/>
                  </a:cubicBezTo>
                  <a:cubicBezTo>
                    <a:pt x="728795" y="1145873"/>
                    <a:pt x="727423" y="1139701"/>
                    <a:pt x="724451" y="1134900"/>
                  </a:cubicBezTo>
                  <a:cubicBezTo>
                    <a:pt x="718051" y="1123928"/>
                    <a:pt x="707992" y="1116612"/>
                    <a:pt x="695191" y="1119813"/>
                  </a:cubicBezTo>
                  <a:cubicBezTo>
                    <a:pt x="681017" y="1123470"/>
                    <a:pt x="680789" y="1135358"/>
                    <a:pt x="681017" y="1148159"/>
                  </a:cubicBezTo>
                  <a:cubicBezTo>
                    <a:pt x="681475" y="1211253"/>
                    <a:pt x="717593" y="1254230"/>
                    <a:pt x="761942" y="1291949"/>
                  </a:cubicBezTo>
                  <a:cubicBezTo>
                    <a:pt x="784345" y="1311151"/>
                    <a:pt x="806976" y="1329896"/>
                    <a:pt x="827093" y="1351613"/>
                  </a:cubicBezTo>
                  <a:cubicBezTo>
                    <a:pt x="844695" y="1371730"/>
                    <a:pt x="850181" y="1395047"/>
                    <a:pt x="848581" y="1420422"/>
                  </a:cubicBezTo>
                  <a:close/>
                  <a:moveTo>
                    <a:pt x="708449" y="1193651"/>
                  </a:moveTo>
                  <a:cubicBezTo>
                    <a:pt x="706392" y="1183592"/>
                    <a:pt x="696334" y="1157760"/>
                    <a:pt x="703420" y="1145645"/>
                  </a:cubicBezTo>
                  <a:cubicBezTo>
                    <a:pt x="711878" y="1137872"/>
                    <a:pt x="727195" y="1235027"/>
                    <a:pt x="708449" y="1193651"/>
                  </a:cubicBezTo>
                  <a:close/>
                </a:path>
              </a:pathLst>
            </a:custGeom>
            <a:solidFill>
              <a:srgbClr val="000000"/>
            </a:solidFill>
            <a:ln w="2286" cap="flat">
              <a:noFill/>
              <a:prstDash val="solid"/>
              <a:miter/>
            </a:ln>
          </p:spPr>
          <p:txBody>
            <a:bodyPr rtlCol="0" anchor="ctr"/>
            <a:lstStyle/>
            <a:p>
              <a:endParaRPr lang="en-US"/>
            </a:p>
          </p:txBody>
        </p:sp>
        <p:sp>
          <p:nvSpPr>
            <p:cNvPr id="243" name="Freeform 210">
              <a:extLst>
                <a:ext uri="{FF2B5EF4-FFF2-40B4-BE49-F238E27FC236}">
                  <a16:creationId xmlns:a16="http://schemas.microsoft.com/office/drawing/2014/main" id="{755D0018-BBFC-171E-6D25-EC097B4413FD}"/>
                </a:ext>
              </a:extLst>
            </p:cNvPr>
            <p:cNvSpPr/>
            <p:nvPr/>
          </p:nvSpPr>
          <p:spPr>
            <a:xfrm>
              <a:off x="8745373" y="1917583"/>
              <a:ext cx="382715" cy="395504"/>
            </a:xfrm>
            <a:custGeom>
              <a:avLst/>
              <a:gdLst>
                <a:gd name="connsiteX0" fmla="*/ 316941 w 382715"/>
                <a:gd name="connsiteY0" fmla="*/ 43576 h 395504"/>
                <a:gd name="connsiteX1" fmla="*/ 118516 w 382715"/>
                <a:gd name="connsiteY1" fmla="*/ 10429 h 395504"/>
                <a:gd name="connsiteX2" fmla="*/ 330 w 382715"/>
                <a:gd name="connsiteY2" fmla="*/ 203139 h 395504"/>
                <a:gd name="connsiteX3" fmla="*/ 164236 w 382715"/>
                <a:gd name="connsiteY3" fmla="*/ 392191 h 395504"/>
                <a:gd name="connsiteX4" fmla="*/ 357860 w 382715"/>
                <a:gd name="connsiteY4" fmla="*/ 302580 h 395504"/>
                <a:gd name="connsiteX5" fmla="*/ 382320 w 382715"/>
                <a:gd name="connsiteY5" fmla="*/ 203596 h 395504"/>
                <a:gd name="connsiteX6" fmla="*/ 316941 w 382715"/>
                <a:gd name="connsiteY6" fmla="*/ 43576 h 395504"/>
                <a:gd name="connsiteX7" fmla="*/ 353745 w 382715"/>
                <a:gd name="connsiteY7" fmla="*/ 150789 h 395504"/>
                <a:gd name="connsiteX8" fmla="*/ 356946 w 382715"/>
                <a:gd name="connsiteY8" fmla="*/ 164734 h 395504"/>
                <a:gd name="connsiteX9" fmla="*/ 359003 w 382715"/>
                <a:gd name="connsiteY9" fmla="*/ 178907 h 395504"/>
                <a:gd name="connsiteX10" fmla="*/ 359917 w 382715"/>
                <a:gd name="connsiteY10" fmla="*/ 193080 h 395504"/>
                <a:gd name="connsiteX11" fmla="*/ 359917 w 382715"/>
                <a:gd name="connsiteY11" fmla="*/ 200167 h 395504"/>
                <a:gd name="connsiteX12" fmla="*/ 358546 w 382715"/>
                <a:gd name="connsiteY12" fmla="*/ 221198 h 395504"/>
                <a:gd name="connsiteX13" fmla="*/ 343687 w 382715"/>
                <a:gd name="connsiteY13" fmla="*/ 275148 h 395504"/>
                <a:gd name="connsiteX14" fmla="*/ 337515 w 382715"/>
                <a:gd name="connsiteY14" fmla="*/ 287721 h 395504"/>
                <a:gd name="connsiteX15" fmla="*/ 293166 w 382715"/>
                <a:gd name="connsiteY15" fmla="*/ 342356 h 395504"/>
                <a:gd name="connsiteX16" fmla="*/ 270763 w 382715"/>
                <a:gd name="connsiteY16" fmla="*/ 355843 h 395504"/>
                <a:gd name="connsiteX17" fmla="*/ 254076 w 382715"/>
                <a:gd name="connsiteY17" fmla="*/ 363387 h 395504"/>
                <a:gd name="connsiteX18" fmla="*/ 248589 w 382715"/>
                <a:gd name="connsiteY18" fmla="*/ 365445 h 395504"/>
                <a:gd name="connsiteX19" fmla="*/ 232130 w 382715"/>
                <a:gd name="connsiteY19" fmla="*/ 370245 h 395504"/>
                <a:gd name="connsiteX20" fmla="*/ 221386 w 382715"/>
                <a:gd name="connsiteY20" fmla="*/ 372303 h 395504"/>
                <a:gd name="connsiteX21" fmla="*/ 210642 w 382715"/>
                <a:gd name="connsiteY21" fmla="*/ 373674 h 395504"/>
                <a:gd name="connsiteX22" fmla="*/ 200126 w 382715"/>
                <a:gd name="connsiteY22" fmla="*/ 374360 h 395504"/>
                <a:gd name="connsiteX23" fmla="*/ 184581 w 382715"/>
                <a:gd name="connsiteY23" fmla="*/ 374131 h 395504"/>
                <a:gd name="connsiteX24" fmla="*/ 174523 w 382715"/>
                <a:gd name="connsiteY24" fmla="*/ 373217 h 395504"/>
                <a:gd name="connsiteX25" fmla="*/ 164693 w 382715"/>
                <a:gd name="connsiteY25" fmla="*/ 371617 h 395504"/>
                <a:gd name="connsiteX26" fmla="*/ 155092 w 382715"/>
                <a:gd name="connsiteY26" fmla="*/ 369559 h 395504"/>
                <a:gd name="connsiteX27" fmla="*/ 145719 w 382715"/>
                <a:gd name="connsiteY27" fmla="*/ 366816 h 395504"/>
                <a:gd name="connsiteX28" fmla="*/ 81254 w 382715"/>
                <a:gd name="connsiteY28" fmla="*/ 332755 h 395504"/>
                <a:gd name="connsiteX29" fmla="*/ 68681 w 382715"/>
                <a:gd name="connsiteY29" fmla="*/ 322239 h 395504"/>
                <a:gd name="connsiteX30" fmla="*/ 63195 w 382715"/>
                <a:gd name="connsiteY30" fmla="*/ 316981 h 395504"/>
                <a:gd name="connsiteX31" fmla="*/ 51307 w 382715"/>
                <a:gd name="connsiteY31" fmla="*/ 303951 h 395504"/>
                <a:gd name="connsiteX32" fmla="*/ 49250 w 382715"/>
                <a:gd name="connsiteY32" fmla="*/ 301437 h 395504"/>
                <a:gd name="connsiteX33" fmla="*/ 37820 w 382715"/>
                <a:gd name="connsiteY33" fmla="*/ 282920 h 395504"/>
                <a:gd name="connsiteX34" fmla="*/ 37820 w 382715"/>
                <a:gd name="connsiteY34" fmla="*/ 282920 h 395504"/>
                <a:gd name="connsiteX35" fmla="*/ 34391 w 382715"/>
                <a:gd name="connsiteY35" fmla="*/ 272862 h 395504"/>
                <a:gd name="connsiteX36" fmla="*/ 34162 w 382715"/>
                <a:gd name="connsiteY36" fmla="*/ 271947 h 395504"/>
                <a:gd name="connsiteX37" fmla="*/ 54965 w 382715"/>
                <a:gd name="connsiteY37" fmla="*/ 88381 h 395504"/>
                <a:gd name="connsiteX38" fmla="*/ 206298 w 382715"/>
                <a:gd name="connsiteY38" fmla="*/ 24373 h 395504"/>
                <a:gd name="connsiteX39" fmla="*/ 235330 w 382715"/>
                <a:gd name="connsiteY39" fmla="*/ 27117 h 395504"/>
                <a:gd name="connsiteX40" fmla="*/ 235330 w 382715"/>
                <a:gd name="connsiteY40" fmla="*/ 27117 h 395504"/>
                <a:gd name="connsiteX41" fmla="*/ 270306 w 382715"/>
                <a:gd name="connsiteY41" fmla="*/ 39461 h 395504"/>
                <a:gd name="connsiteX42" fmla="*/ 270306 w 382715"/>
                <a:gd name="connsiteY42" fmla="*/ 39461 h 395504"/>
                <a:gd name="connsiteX43" fmla="*/ 295452 w 382715"/>
                <a:gd name="connsiteY43" fmla="*/ 56377 h 395504"/>
                <a:gd name="connsiteX44" fmla="*/ 295909 w 382715"/>
                <a:gd name="connsiteY44" fmla="*/ 56835 h 395504"/>
                <a:gd name="connsiteX45" fmla="*/ 299338 w 382715"/>
                <a:gd name="connsiteY45" fmla="*/ 59806 h 395504"/>
                <a:gd name="connsiteX46" fmla="*/ 300024 w 382715"/>
                <a:gd name="connsiteY46" fmla="*/ 60264 h 395504"/>
                <a:gd name="connsiteX47" fmla="*/ 303225 w 382715"/>
                <a:gd name="connsiteY47" fmla="*/ 63235 h 395504"/>
                <a:gd name="connsiteX48" fmla="*/ 303682 w 382715"/>
                <a:gd name="connsiteY48" fmla="*/ 63693 h 395504"/>
                <a:gd name="connsiteX49" fmla="*/ 316712 w 382715"/>
                <a:gd name="connsiteY49" fmla="*/ 77866 h 395504"/>
                <a:gd name="connsiteX50" fmla="*/ 317398 w 382715"/>
                <a:gd name="connsiteY50" fmla="*/ 78552 h 395504"/>
                <a:gd name="connsiteX51" fmla="*/ 319684 w 382715"/>
                <a:gd name="connsiteY51" fmla="*/ 81523 h 395504"/>
                <a:gd name="connsiteX52" fmla="*/ 320827 w 382715"/>
                <a:gd name="connsiteY52" fmla="*/ 82895 h 395504"/>
                <a:gd name="connsiteX53" fmla="*/ 322884 w 382715"/>
                <a:gd name="connsiteY53" fmla="*/ 85638 h 395504"/>
                <a:gd name="connsiteX54" fmla="*/ 324027 w 382715"/>
                <a:gd name="connsiteY54" fmla="*/ 87467 h 395504"/>
                <a:gd name="connsiteX55" fmla="*/ 325856 w 382715"/>
                <a:gd name="connsiteY55" fmla="*/ 90210 h 395504"/>
                <a:gd name="connsiteX56" fmla="*/ 327228 w 382715"/>
                <a:gd name="connsiteY56" fmla="*/ 92268 h 395504"/>
                <a:gd name="connsiteX57" fmla="*/ 329056 w 382715"/>
                <a:gd name="connsiteY57" fmla="*/ 95011 h 395504"/>
                <a:gd name="connsiteX58" fmla="*/ 330428 w 382715"/>
                <a:gd name="connsiteY58" fmla="*/ 97297 h 395504"/>
                <a:gd name="connsiteX59" fmla="*/ 332028 w 382715"/>
                <a:gd name="connsiteY59" fmla="*/ 99811 h 395504"/>
                <a:gd name="connsiteX60" fmla="*/ 334086 w 382715"/>
                <a:gd name="connsiteY60" fmla="*/ 103469 h 395504"/>
                <a:gd name="connsiteX61" fmla="*/ 335686 w 382715"/>
                <a:gd name="connsiteY61" fmla="*/ 106441 h 395504"/>
                <a:gd name="connsiteX62" fmla="*/ 337286 w 382715"/>
                <a:gd name="connsiteY62" fmla="*/ 109413 h 395504"/>
                <a:gd name="connsiteX63" fmla="*/ 338429 w 382715"/>
                <a:gd name="connsiteY63" fmla="*/ 111699 h 395504"/>
                <a:gd name="connsiteX64" fmla="*/ 339801 w 382715"/>
                <a:gd name="connsiteY64" fmla="*/ 114670 h 395504"/>
                <a:gd name="connsiteX65" fmla="*/ 340944 w 382715"/>
                <a:gd name="connsiteY65" fmla="*/ 116956 h 395504"/>
                <a:gd name="connsiteX66" fmla="*/ 342315 w 382715"/>
                <a:gd name="connsiteY66" fmla="*/ 119928 h 395504"/>
                <a:gd name="connsiteX67" fmla="*/ 343230 w 382715"/>
                <a:gd name="connsiteY67" fmla="*/ 122214 h 395504"/>
                <a:gd name="connsiteX68" fmla="*/ 344601 w 382715"/>
                <a:gd name="connsiteY68" fmla="*/ 125415 h 395504"/>
                <a:gd name="connsiteX69" fmla="*/ 345516 w 382715"/>
                <a:gd name="connsiteY69" fmla="*/ 127472 h 395504"/>
                <a:gd name="connsiteX70" fmla="*/ 346887 w 382715"/>
                <a:gd name="connsiteY70" fmla="*/ 130901 h 395504"/>
                <a:gd name="connsiteX71" fmla="*/ 347573 w 382715"/>
                <a:gd name="connsiteY71" fmla="*/ 132730 h 395504"/>
                <a:gd name="connsiteX72" fmla="*/ 349630 w 382715"/>
                <a:gd name="connsiteY72" fmla="*/ 137988 h 395504"/>
                <a:gd name="connsiteX73" fmla="*/ 353745 w 382715"/>
                <a:gd name="connsiteY73" fmla="*/ 150789 h 3955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382715" h="395504">
                  <a:moveTo>
                    <a:pt x="316941" y="43576"/>
                  </a:moveTo>
                  <a:cubicBezTo>
                    <a:pt x="274878" y="2428"/>
                    <a:pt x="181152" y="-11745"/>
                    <a:pt x="118516" y="10429"/>
                  </a:cubicBezTo>
                  <a:cubicBezTo>
                    <a:pt x="40106" y="46776"/>
                    <a:pt x="-3557" y="108498"/>
                    <a:pt x="330" y="203139"/>
                  </a:cubicBezTo>
                  <a:cubicBezTo>
                    <a:pt x="-4471" y="299379"/>
                    <a:pt x="42849" y="371845"/>
                    <a:pt x="164236" y="392191"/>
                  </a:cubicBezTo>
                  <a:cubicBezTo>
                    <a:pt x="280593" y="411393"/>
                    <a:pt x="334543" y="342585"/>
                    <a:pt x="357860" y="302580"/>
                  </a:cubicBezTo>
                  <a:cubicBezTo>
                    <a:pt x="375462" y="272176"/>
                    <a:pt x="380263" y="238343"/>
                    <a:pt x="382320" y="203596"/>
                  </a:cubicBezTo>
                  <a:cubicBezTo>
                    <a:pt x="386206" y="139588"/>
                    <a:pt x="361289" y="86781"/>
                    <a:pt x="316941" y="43576"/>
                  </a:cubicBezTo>
                  <a:close/>
                  <a:moveTo>
                    <a:pt x="353745" y="150789"/>
                  </a:moveTo>
                  <a:cubicBezTo>
                    <a:pt x="355117" y="155361"/>
                    <a:pt x="356031" y="160162"/>
                    <a:pt x="356946" y="164734"/>
                  </a:cubicBezTo>
                  <a:cubicBezTo>
                    <a:pt x="357860" y="169306"/>
                    <a:pt x="358546" y="174106"/>
                    <a:pt x="359003" y="178907"/>
                  </a:cubicBezTo>
                  <a:cubicBezTo>
                    <a:pt x="359460" y="183708"/>
                    <a:pt x="359917" y="188280"/>
                    <a:pt x="359917" y="193080"/>
                  </a:cubicBezTo>
                  <a:cubicBezTo>
                    <a:pt x="359917" y="195366"/>
                    <a:pt x="359917" y="197881"/>
                    <a:pt x="359917" y="200167"/>
                  </a:cubicBezTo>
                  <a:cubicBezTo>
                    <a:pt x="359917" y="207253"/>
                    <a:pt x="359460" y="214340"/>
                    <a:pt x="358546" y="221198"/>
                  </a:cubicBezTo>
                  <a:cubicBezTo>
                    <a:pt x="356260" y="239715"/>
                    <a:pt x="351231" y="258003"/>
                    <a:pt x="343687" y="275148"/>
                  </a:cubicBezTo>
                  <a:cubicBezTo>
                    <a:pt x="341858" y="279491"/>
                    <a:pt x="339801" y="283606"/>
                    <a:pt x="337515" y="287721"/>
                  </a:cubicBezTo>
                  <a:cubicBezTo>
                    <a:pt x="326542" y="308295"/>
                    <a:pt x="311454" y="327040"/>
                    <a:pt x="293166" y="342356"/>
                  </a:cubicBezTo>
                  <a:cubicBezTo>
                    <a:pt x="285622" y="347614"/>
                    <a:pt x="278079" y="351957"/>
                    <a:pt x="270763" y="355843"/>
                  </a:cubicBezTo>
                  <a:cubicBezTo>
                    <a:pt x="265277" y="358815"/>
                    <a:pt x="259562" y="361101"/>
                    <a:pt x="254076" y="363387"/>
                  </a:cubicBezTo>
                  <a:cubicBezTo>
                    <a:pt x="252247" y="364073"/>
                    <a:pt x="250418" y="364759"/>
                    <a:pt x="248589" y="365445"/>
                  </a:cubicBezTo>
                  <a:cubicBezTo>
                    <a:pt x="243103" y="367273"/>
                    <a:pt x="237616" y="368874"/>
                    <a:pt x="232130" y="370245"/>
                  </a:cubicBezTo>
                  <a:cubicBezTo>
                    <a:pt x="228472" y="371160"/>
                    <a:pt x="224815" y="371845"/>
                    <a:pt x="221386" y="372303"/>
                  </a:cubicBezTo>
                  <a:cubicBezTo>
                    <a:pt x="217957" y="372760"/>
                    <a:pt x="214299" y="373446"/>
                    <a:pt x="210642" y="373674"/>
                  </a:cubicBezTo>
                  <a:cubicBezTo>
                    <a:pt x="206984" y="373903"/>
                    <a:pt x="203555" y="374131"/>
                    <a:pt x="200126" y="374360"/>
                  </a:cubicBezTo>
                  <a:cubicBezTo>
                    <a:pt x="194868" y="374589"/>
                    <a:pt x="189610" y="374360"/>
                    <a:pt x="184581" y="374131"/>
                  </a:cubicBezTo>
                  <a:cubicBezTo>
                    <a:pt x="181152" y="373903"/>
                    <a:pt x="177723" y="373446"/>
                    <a:pt x="174523" y="373217"/>
                  </a:cubicBezTo>
                  <a:cubicBezTo>
                    <a:pt x="171322" y="372988"/>
                    <a:pt x="167893" y="372303"/>
                    <a:pt x="164693" y="371617"/>
                  </a:cubicBezTo>
                  <a:cubicBezTo>
                    <a:pt x="161493" y="370931"/>
                    <a:pt x="158292" y="370245"/>
                    <a:pt x="155092" y="369559"/>
                  </a:cubicBezTo>
                  <a:cubicBezTo>
                    <a:pt x="151891" y="368645"/>
                    <a:pt x="148691" y="367959"/>
                    <a:pt x="145719" y="366816"/>
                  </a:cubicBezTo>
                  <a:cubicBezTo>
                    <a:pt x="121030" y="359044"/>
                    <a:pt x="98856" y="346471"/>
                    <a:pt x="81254" y="332755"/>
                  </a:cubicBezTo>
                  <a:cubicBezTo>
                    <a:pt x="76911" y="329326"/>
                    <a:pt x="72567" y="325897"/>
                    <a:pt x="68681" y="322239"/>
                  </a:cubicBezTo>
                  <a:cubicBezTo>
                    <a:pt x="66852" y="320410"/>
                    <a:pt x="64795" y="318810"/>
                    <a:pt x="63195" y="316981"/>
                  </a:cubicBezTo>
                  <a:cubicBezTo>
                    <a:pt x="58623" y="312638"/>
                    <a:pt x="54736" y="308066"/>
                    <a:pt x="51307" y="303951"/>
                  </a:cubicBezTo>
                  <a:cubicBezTo>
                    <a:pt x="50622" y="303037"/>
                    <a:pt x="49936" y="302351"/>
                    <a:pt x="49250" y="301437"/>
                  </a:cubicBezTo>
                  <a:cubicBezTo>
                    <a:pt x="43992" y="294579"/>
                    <a:pt x="40106" y="288406"/>
                    <a:pt x="37820" y="282920"/>
                  </a:cubicBezTo>
                  <a:cubicBezTo>
                    <a:pt x="37820" y="282920"/>
                    <a:pt x="37820" y="282920"/>
                    <a:pt x="37820" y="282920"/>
                  </a:cubicBezTo>
                  <a:cubicBezTo>
                    <a:pt x="36677" y="279491"/>
                    <a:pt x="35305" y="276062"/>
                    <a:pt x="34391" y="272862"/>
                  </a:cubicBezTo>
                  <a:cubicBezTo>
                    <a:pt x="34391" y="272633"/>
                    <a:pt x="34162" y="272404"/>
                    <a:pt x="34162" y="271947"/>
                  </a:cubicBezTo>
                  <a:cubicBezTo>
                    <a:pt x="13131" y="207939"/>
                    <a:pt x="14046" y="146903"/>
                    <a:pt x="54965" y="88381"/>
                  </a:cubicBezTo>
                  <a:cubicBezTo>
                    <a:pt x="75082" y="59578"/>
                    <a:pt x="110972" y="24373"/>
                    <a:pt x="206298" y="24373"/>
                  </a:cubicBezTo>
                  <a:cubicBezTo>
                    <a:pt x="216357" y="24373"/>
                    <a:pt x="226186" y="25288"/>
                    <a:pt x="235330" y="27117"/>
                  </a:cubicBezTo>
                  <a:cubicBezTo>
                    <a:pt x="235330" y="27117"/>
                    <a:pt x="235330" y="27117"/>
                    <a:pt x="235330" y="27117"/>
                  </a:cubicBezTo>
                  <a:cubicBezTo>
                    <a:pt x="247903" y="29631"/>
                    <a:pt x="259562" y="33746"/>
                    <a:pt x="270306" y="39461"/>
                  </a:cubicBezTo>
                  <a:cubicBezTo>
                    <a:pt x="270306" y="39461"/>
                    <a:pt x="270306" y="39461"/>
                    <a:pt x="270306" y="39461"/>
                  </a:cubicBezTo>
                  <a:cubicBezTo>
                    <a:pt x="279450" y="44262"/>
                    <a:pt x="287908" y="49977"/>
                    <a:pt x="295452" y="56377"/>
                  </a:cubicBezTo>
                  <a:cubicBezTo>
                    <a:pt x="295681" y="56606"/>
                    <a:pt x="295681" y="56606"/>
                    <a:pt x="295909" y="56835"/>
                  </a:cubicBezTo>
                  <a:cubicBezTo>
                    <a:pt x="297052" y="57749"/>
                    <a:pt x="298195" y="58892"/>
                    <a:pt x="299338" y="59806"/>
                  </a:cubicBezTo>
                  <a:cubicBezTo>
                    <a:pt x="299567" y="60035"/>
                    <a:pt x="299796" y="60264"/>
                    <a:pt x="300024" y="60264"/>
                  </a:cubicBezTo>
                  <a:cubicBezTo>
                    <a:pt x="301167" y="61178"/>
                    <a:pt x="302310" y="62321"/>
                    <a:pt x="303225" y="63235"/>
                  </a:cubicBezTo>
                  <a:cubicBezTo>
                    <a:pt x="303453" y="63464"/>
                    <a:pt x="303682" y="63693"/>
                    <a:pt x="303682" y="63693"/>
                  </a:cubicBezTo>
                  <a:cubicBezTo>
                    <a:pt x="308254" y="68036"/>
                    <a:pt x="312597" y="72837"/>
                    <a:pt x="316712" y="77866"/>
                  </a:cubicBezTo>
                  <a:cubicBezTo>
                    <a:pt x="316941" y="78094"/>
                    <a:pt x="317169" y="78323"/>
                    <a:pt x="317398" y="78552"/>
                  </a:cubicBezTo>
                  <a:cubicBezTo>
                    <a:pt x="318084" y="79466"/>
                    <a:pt x="318998" y="80609"/>
                    <a:pt x="319684" y="81523"/>
                  </a:cubicBezTo>
                  <a:cubicBezTo>
                    <a:pt x="320141" y="81981"/>
                    <a:pt x="320370" y="82438"/>
                    <a:pt x="320827" y="82895"/>
                  </a:cubicBezTo>
                  <a:cubicBezTo>
                    <a:pt x="321513" y="83809"/>
                    <a:pt x="322198" y="84724"/>
                    <a:pt x="322884" y="85638"/>
                  </a:cubicBezTo>
                  <a:cubicBezTo>
                    <a:pt x="323341" y="86324"/>
                    <a:pt x="323799" y="86781"/>
                    <a:pt x="324027" y="87467"/>
                  </a:cubicBezTo>
                  <a:cubicBezTo>
                    <a:pt x="324713" y="88381"/>
                    <a:pt x="325399" y="89296"/>
                    <a:pt x="325856" y="90210"/>
                  </a:cubicBezTo>
                  <a:cubicBezTo>
                    <a:pt x="326313" y="90896"/>
                    <a:pt x="326770" y="91582"/>
                    <a:pt x="327228" y="92268"/>
                  </a:cubicBezTo>
                  <a:cubicBezTo>
                    <a:pt x="327913" y="93182"/>
                    <a:pt x="328371" y="94096"/>
                    <a:pt x="329056" y="95011"/>
                  </a:cubicBezTo>
                  <a:cubicBezTo>
                    <a:pt x="329514" y="95697"/>
                    <a:pt x="329971" y="96382"/>
                    <a:pt x="330428" y="97297"/>
                  </a:cubicBezTo>
                  <a:cubicBezTo>
                    <a:pt x="330885" y="98211"/>
                    <a:pt x="331571" y="98897"/>
                    <a:pt x="332028" y="99811"/>
                  </a:cubicBezTo>
                  <a:cubicBezTo>
                    <a:pt x="332714" y="100954"/>
                    <a:pt x="333400" y="102097"/>
                    <a:pt x="334086" y="103469"/>
                  </a:cubicBezTo>
                  <a:cubicBezTo>
                    <a:pt x="334543" y="104383"/>
                    <a:pt x="335229" y="105526"/>
                    <a:pt x="335686" y="106441"/>
                  </a:cubicBezTo>
                  <a:cubicBezTo>
                    <a:pt x="336143" y="107355"/>
                    <a:pt x="336829" y="108498"/>
                    <a:pt x="337286" y="109413"/>
                  </a:cubicBezTo>
                  <a:cubicBezTo>
                    <a:pt x="337743" y="110098"/>
                    <a:pt x="337972" y="110784"/>
                    <a:pt x="338429" y="111699"/>
                  </a:cubicBezTo>
                  <a:cubicBezTo>
                    <a:pt x="338886" y="112613"/>
                    <a:pt x="339343" y="113527"/>
                    <a:pt x="339801" y="114670"/>
                  </a:cubicBezTo>
                  <a:cubicBezTo>
                    <a:pt x="340258" y="115356"/>
                    <a:pt x="340486" y="116042"/>
                    <a:pt x="340944" y="116956"/>
                  </a:cubicBezTo>
                  <a:cubicBezTo>
                    <a:pt x="341401" y="117871"/>
                    <a:pt x="341858" y="119014"/>
                    <a:pt x="342315" y="119928"/>
                  </a:cubicBezTo>
                  <a:cubicBezTo>
                    <a:pt x="342544" y="120614"/>
                    <a:pt x="343001" y="121300"/>
                    <a:pt x="343230" y="122214"/>
                  </a:cubicBezTo>
                  <a:cubicBezTo>
                    <a:pt x="343687" y="123357"/>
                    <a:pt x="344144" y="124272"/>
                    <a:pt x="344601" y="125415"/>
                  </a:cubicBezTo>
                  <a:cubicBezTo>
                    <a:pt x="344830" y="126100"/>
                    <a:pt x="345287" y="126786"/>
                    <a:pt x="345516" y="127472"/>
                  </a:cubicBezTo>
                  <a:cubicBezTo>
                    <a:pt x="345973" y="128615"/>
                    <a:pt x="346430" y="129758"/>
                    <a:pt x="346887" y="130901"/>
                  </a:cubicBezTo>
                  <a:cubicBezTo>
                    <a:pt x="347116" y="131587"/>
                    <a:pt x="347344" y="132044"/>
                    <a:pt x="347573" y="132730"/>
                  </a:cubicBezTo>
                  <a:cubicBezTo>
                    <a:pt x="348259" y="134559"/>
                    <a:pt x="348945" y="136159"/>
                    <a:pt x="349630" y="137988"/>
                  </a:cubicBezTo>
                  <a:cubicBezTo>
                    <a:pt x="351002" y="141645"/>
                    <a:pt x="352374" y="146217"/>
                    <a:pt x="353745" y="150789"/>
                  </a:cubicBezTo>
                  <a:close/>
                </a:path>
              </a:pathLst>
            </a:custGeom>
            <a:solidFill>
              <a:srgbClr val="000000"/>
            </a:solidFill>
            <a:ln w="2286" cap="flat">
              <a:noFill/>
              <a:prstDash val="solid"/>
              <a:miter/>
            </a:ln>
          </p:spPr>
          <p:txBody>
            <a:bodyPr rtlCol="0" anchor="ctr"/>
            <a:lstStyle/>
            <a:p>
              <a:endParaRPr lang="en-US"/>
            </a:p>
          </p:txBody>
        </p:sp>
        <p:sp>
          <p:nvSpPr>
            <p:cNvPr id="244" name="Freeform 211">
              <a:extLst>
                <a:ext uri="{FF2B5EF4-FFF2-40B4-BE49-F238E27FC236}">
                  <a16:creationId xmlns:a16="http://schemas.microsoft.com/office/drawing/2014/main" id="{7FDDE008-22FB-83A5-CFBC-29D8080E571D}"/>
                </a:ext>
              </a:extLst>
            </p:cNvPr>
            <p:cNvSpPr/>
            <p:nvPr/>
          </p:nvSpPr>
          <p:spPr>
            <a:xfrm>
              <a:off x="8562576" y="2274646"/>
              <a:ext cx="232984" cy="34086"/>
            </a:xfrm>
            <a:custGeom>
              <a:avLst/>
              <a:gdLst>
                <a:gd name="connsiteX0" fmla="*/ 205528 w 232984"/>
                <a:gd name="connsiteY0" fmla="*/ 1524 h 34086"/>
                <a:gd name="connsiteX1" fmla="*/ 77970 w 232984"/>
                <a:gd name="connsiteY1" fmla="*/ 9296 h 34086"/>
                <a:gd name="connsiteX2" fmla="*/ 17619 w 232984"/>
                <a:gd name="connsiteY2" fmla="*/ 9296 h 34086"/>
                <a:gd name="connsiteX3" fmla="*/ 17 w 232984"/>
                <a:gd name="connsiteY3" fmla="*/ 19583 h 34086"/>
                <a:gd name="connsiteX4" fmla="*/ 16248 w 232984"/>
                <a:gd name="connsiteY4" fmla="*/ 33070 h 34086"/>
                <a:gd name="connsiteX5" fmla="*/ 57396 w 232984"/>
                <a:gd name="connsiteY5" fmla="*/ 33756 h 34086"/>
                <a:gd name="connsiteX6" fmla="*/ 207129 w 232984"/>
                <a:gd name="connsiteY6" fmla="*/ 26898 h 34086"/>
                <a:gd name="connsiteX7" fmla="*/ 232960 w 232984"/>
                <a:gd name="connsiteY7" fmla="*/ 12954 h 34086"/>
                <a:gd name="connsiteX8" fmla="*/ 205528 w 232984"/>
                <a:gd name="connsiteY8" fmla="*/ 1524 h 34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2984" h="34086">
                  <a:moveTo>
                    <a:pt x="205528" y="1524"/>
                  </a:moveTo>
                  <a:cubicBezTo>
                    <a:pt x="161409" y="4038"/>
                    <a:pt x="117517" y="6781"/>
                    <a:pt x="77970" y="9296"/>
                  </a:cubicBezTo>
                  <a:cubicBezTo>
                    <a:pt x="54881" y="9296"/>
                    <a:pt x="36364" y="9525"/>
                    <a:pt x="17619" y="9296"/>
                  </a:cubicBezTo>
                  <a:cubicBezTo>
                    <a:pt x="9390" y="9067"/>
                    <a:pt x="474" y="9067"/>
                    <a:pt x="17" y="19583"/>
                  </a:cubicBezTo>
                  <a:cubicBezTo>
                    <a:pt x="-440" y="29413"/>
                    <a:pt x="8247" y="32385"/>
                    <a:pt x="16248" y="33070"/>
                  </a:cubicBezTo>
                  <a:cubicBezTo>
                    <a:pt x="29964" y="33985"/>
                    <a:pt x="43680" y="34442"/>
                    <a:pt x="57396" y="33756"/>
                  </a:cubicBezTo>
                  <a:cubicBezTo>
                    <a:pt x="107230" y="31699"/>
                    <a:pt x="157065" y="28727"/>
                    <a:pt x="207129" y="26898"/>
                  </a:cubicBezTo>
                  <a:cubicBezTo>
                    <a:pt x="219244" y="26441"/>
                    <a:pt x="233646" y="30327"/>
                    <a:pt x="232960" y="12954"/>
                  </a:cubicBezTo>
                  <a:cubicBezTo>
                    <a:pt x="232275" y="-5563"/>
                    <a:pt x="216273" y="1066"/>
                    <a:pt x="205528" y="1524"/>
                  </a:cubicBezTo>
                  <a:close/>
                </a:path>
              </a:pathLst>
            </a:custGeom>
            <a:solidFill>
              <a:srgbClr val="000000"/>
            </a:solidFill>
            <a:ln w="2286" cap="flat">
              <a:noFill/>
              <a:prstDash val="solid"/>
              <a:miter/>
            </a:ln>
          </p:spPr>
          <p:txBody>
            <a:bodyPr rtlCol="0" anchor="ctr"/>
            <a:lstStyle/>
            <a:p>
              <a:endParaRPr lang="en-US"/>
            </a:p>
          </p:txBody>
        </p:sp>
        <p:sp>
          <p:nvSpPr>
            <p:cNvPr id="245" name="Freeform 212">
              <a:extLst>
                <a:ext uri="{FF2B5EF4-FFF2-40B4-BE49-F238E27FC236}">
                  <a16:creationId xmlns:a16="http://schemas.microsoft.com/office/drawing/2014/main" id="{9F214EDF-17EB-CEA9-2515-7ECDBC14A797}"/>
                </a:ext>
              </a:extLst>
            </p:cNvPr>
            <p:cNvSpPr/>
            <p:nvPr/>
          </p:nvSpPr>
          <p:spPr>
            <a:xfrm>
              <a:off x="8568251" y="899195"/>
              <a:ext cx="58445" cy="216989"/>
            </a:xfrm>
            <a:custGeom>
              <a:avLst/>
              <a:gdLst>
                <a:gd name="connsiteX0" fmla="*/ 54235 w 58445"/>
                <a:gd name="connsiteY0" fmla="*/ 1717 h 216989"/>
                <a:gd name="connsiteX1" fmla="*/ 31604 w 58445"/>
                <a:gd name="connsiteY1" fmla="*/ 14976 h 216989"/>
                <a:gd name="connsiteX2" fmla="*/ 25203 w 58445"/>
                <a:gd name="connsiteY2" fmla="*/ 205399 h 216989"/>
                <a:gd name="connsiteX3" fmla="*/ 40291 w 58445"/>
                <a:gd name="connsiteY3" fmla="*/ 216829 h 216989"/>
                <a:gd name="connsiteX4" fmla="*/ 40062 w 58445"/>
                <a:gd name="connsiteY4" fmla="*/ 203571 h 216989"/>
                <a:gd name="connsiteX5" fmla="*/ 48520 w 58445"/>
                <a:gd name="connsiteY5" fmla="*/ 27091 h 216989"/>
                <a:gd name="connsiteX6" fmla="*/ 54235 w 58445"/>
                <a:gd name="connsiteY6" fmla="*/ 1717 h 2169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8445" h="216989">
                  <a:moveTo>
                    <a:pt x="54235" y="1717"/>
                  </a:moveTo>
                  <a:cubicBezTo>
                    <a:pt x="45548" y="-4455"/>
                    <a:pt x="37776" y="7432"/>
                    <a:pt x="31604" y="14976"/>
                  </a:cubicBezTo>
                  <a:cubicBezTo>
                    <a:pt x="-7715" y="62296"/>
                    <a:pt x="-10916" y="155565"/>
                    <a:pt x="25203" y="205399"/>
                  </a:cubicBezTo>
                  <a:cubicBezTo>
                    <a:pt x="28861" y="210429"/>
                    <a:pt x="31375" y="218201"/>
                    <a:pt x="40291" y="216829"/>
                  </a:cubicBezTo>
                  <a:cubicBezTo>
                    <a:pt x="44405" y="212257"/>
                    <a:pt x="42119" y="207914"/>
                    <a:pt x="40062" y="203571"/>
                  </a:cubicBezTo>
                  <a:cubicBezTo>
                    <a:pt x="12401" y="143220"/>
                    <a:pt x="14687" y="84470"/>
                    <a:pt x="48520" y="27091"/>
                  </a:cubicBezTo>
                  <a:cubicBezTo>
                    <a:pt x="53321" y="19319"/>
                    <a:pt x="64522" y="8803"/>
                    <a:pt x="54235" y="1717"/>
                  </a:cubicBezTo>
                  <a:close/>
                </a:path>
              </a:pathLst>
            </a:custGeom>
            <a:solidFill>
              <a:srgbClr val="000000"/>
            </a:solidFill>
            <a:ln w="2286" cap="flat">
              <a:noFill/>
              <a:prstDash val="solid"/>
              <a:miter/>
            </a:ln>
          </p:spPr>
          <p:txBody>
            <a:bodyPr rtlCol="0" anchor="ctr"/>
            <a:lstStyle/>
            <a:p>
              <a:endParaRPr lang="en-US"/>
            </a:p>
          </p:txBody>
        </p:sp>
        <p:sp>
          <p:nvSpPr>
            <p:cNvPr id="246" name="Freeform 213">
              <a:extLst>
                <a:ext uri="{FF2B5EF4-FFF2-40B4-BE49-F238E27FC236}">
                  <a16:creationId xmlns:a16="http://schemas.microsoft.com/office/drawing/2014/main" id="{192DA5AE-9D72-9876-E3B3-A772769F6BB1}"/>
                </a:ext>
              </a:extLst>
            </p:cNvPr>
            <p:cNvSpPr/>
            <p:nvPr/>
          </p:nvSpPr>
          <p:spPr>
            <a:xfrm>
              <a:off x="9568873" y="2281702"/>
              <a:ext cx="208073" cy="25842"/>
            </a:xfrm>
            <a:custGeom>
              <a:avLst/>
              <a:gdLst>
                <a:gd name="connsiteX0" fmla="*/ 198442 w 208073"/>
                <a:gd name="connsiteY0" fmla="*/ 7498 h 25842"/>
                <a:gd name="connsiteX1" fmla="*/ 180840 w 208073"/>
                <a:gd name="connsiteY1" fmla="*/ 6126 h 25842"/>
                <a:gd name="connsiteX2" fmla="*/ 122090 w 208073"/>
                <a:gd name="connsiteY2" fmla="*/ 7040 h 25842"/>
                <a:gd name="connsiteX3" fmla="*/ 19448 w 208073"/>
                <a:gd name="connsiteY3" fmla="*/ 182 h 25842"/>
                <a:gd name="connsiteX4" fmla="*/ 17 w 208073"/>
                <a:gd name="connsiteY4" fmla="*/ 12527 h 25842"/>
                <a:gd name="connsiteX5" fmla="*/ 16705 w 208073"/>
                <a:gd name="connsiteY5" fmla="*/ 25100 h 25842"/>
                <a:gd name="connsiteX6" fmla="*/ 160266 w 208073"/>
                <a:gd name="connsiteY6" fmla="*/ 25100 h 25842"/>
                <a:gd name="connsiteX7" fmla="*/ 160266 w 208073"/>
                <a:gd name="connsiteY7" fmla="*/ 25786 h 25842"/>
                <a:gd name="connsiteX8" fmla="*/ 198442 w 208073"/>
                <a:gd name="connsiteY8" fmla="*/ 25557 h 25842"/>
                <a:gd name="connsiteX9" fmla="*/ 208043 w 208073"/>
                <a:gd name="connsiteY9" fmla="*/ 16184 h 25842"/>
                <a:gd name="connsiteX10" fmla="*/ 198442 w 208073"/>
                <a:gd name="connsiteY10" fmla="*/ 7498 h 258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8073" h="25842">
                  <a:moveTo>
                    <a:pt x="198442" y="7498"/>
                  </a:moveTo>
                  <a:cubicBezTo>
                    <a:pt x="192727" y="6583"/>
                    <a:pt x="186783" y="6126"/>
                    <a:pt x="180840" y="6126"/>
                  </a:cubicBezTo>
                  <a:cubicBezTo>
                    <a:pt x="161180" y="6355"/>
                    <a:pt x="141749" y="7040"/>
                    <a:pt x="122090" y="7040"/>
                  </a:cubicBezTo>
                  <a:cubicBezTo>
                    <a:pt x="87800" y="7269"/>
                    <a:pt x="53738" y="3611"/>
                    <a:pt x="19448" y="182"/>
                  </a:cubicBezTo>
                  <a:cubicBezTo>
                    <a:pt x="9618" y="-732"/>
                    <a:pt x="474" y="1554"/>
                    <a:pt x="17" y="12527"/>
                  </a:cubicBezTo>
                  <a:cubicBezTo>
                    <a:pt x="-440" y="21899"/>
                    <a:pt x="8247" y="25100"/>
                    <a:pt x="16705" y="25100"/>
                  </a:cubicBezTo>
                  <a:cubicBezTo>
                    <a:pt x="64482" y="25328"/>
                    <a:pt x="112488" y="25100"/>
                    <a:pt x="160266" y="25100"/>
                  </a:cubicBezTo>
                  <a:cubicBezTo>
                    <a:pt x="160266" y="25328"/>
                    <a:pt x="160266" y="25557"/>
                    <a:pt x="160266" y="25786"/>
                  </a:cubicBezTo>
                  <a:cubicBezTo>
                    <a:pt x="173067" y="25786"/>
                    <a:pt x="185640" y="26014"/>
                    <a:pt x="198442" y="25557"/>
                  </a:cubicBezTo>
                  <a:cubicBezTo>
                    <a:pt x="203700" y="25328"/>
                    <a:pt x="208043" y="21442"/>
                    <a:pt x="208043" y="16184"/>
                  </a:cubicBezTo>
                  <a:cubicBezTo>
                    <a:pt x="208500" y="11155"/>
                    <a:pt x="203700" y="8183"/>
                    <a:pt x="198442" y="7498"/>
                  </a:cubicBezTo>
                  <a:close/>
                </a:path>
              </a:pathLst>
            </a:custGeom>
            <a:solidFill>
              <a:srgbClr val="000000"/>
            </a:solidFill>
            <a:ln w="2286" cap="flat">
              <a:noFill/>
              <a:prstDash val="solid"/>
              <a:miter/>
            </a:ln>
          </p:spPr>
          <p:txBody>
            <a:bodyPr rtlCol="0" anchor="ctr"/>
            <a:lstStyle/>
            <a:p>
              <a:endParaRPr lang="en-US"/>
            </a:p>
          </p:txBody>
        </p:sp>
        <p:sp>
          <p:nvSpPr>
            <p:cNvPr id="247" name="Freeform 214">
              <a:extLst>
                <a:ext uri="{FF2B5EF4-FFF2-40B4-BE49-F238E27FC236}">
                  <a16:creationId xmlns:a16="http://schemas.microsoft.com/office/drawing/2014/main" id="{188CEA09-E1D3-364C-F418-A3A0B6162977}"/>
                </a:ext>
              </a:extLst>
            </p:cNvPr>
            <p:cNvSpPr/>
            <p:nvPr/>
          </p:nvSpPr>
          <p:spPr>
            <a:xfrm>
              <a:off x="9620209" y="1731637"/>
              <a:ext cx="72630" cy="156598"/>
            </a:xfrm>
            <a:custGeom>
              <a:avLst/>
              <a:gdLst>
                <a:gd name="connsiteX0" fmla="*/ 54524 w 72630"/>
                <a:gd name="connsiteY0" fmla="*/ 156598 h 156598"/>
                <a:gd name="connsiteX1" fmla="*/ 68926 w 72630"/>
                <a:gd name="connsiteY1" fmla="*/ 137396 h 156598"/>
                <a:gd name="connsiteX2" fmla="*/ 36465 w 72630"/>
                <a:gd name="connsiteY2" fmla="*/ 18753 h 156598"/>
                <a:gd name="connsiteX3" fmla="*/ 16576 w 72630"/>
                <a:gd name="connsiteY3" fmla="*/ 1608 h 156598"/>
                <a:gd name="connsiteX4" fmla="*/ 3089 w 72630"/>
                <a:gd name="connsiteY4" fmla="*/ 3894 h 156598"/>
                <a:gd name="connsiteX5" fmla="*/ 2403 w 72630"/>
                <a:gd name="connsiteY5" fmla="*/ 17152 h 156598"/>
                <a:gd name="connsiteX6" fmla="*/ 16348 w 72630"/>
                <a:gd name="connsiteY6" fmla="*/ 32011 h 156598"/>
                <a:gd name="connsiteX7" fmla="*/ 52467 w 72630"/>
                <a:gd name="connsiteY7" fmla="*/ 124137 h 156598"/>
                <a:gd name="connsiteX8" fmla="*/ 54524 w 72630"/>
                <a:gd name="connsiteY8" fmla="*/ 156598 h 156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2630" h="156598">
                  <a:moveTo>
                    <a:pt x="54524" y="156598"/>
                  </a:moveTo>
                  <a:cubicBezTo>
                    <a:pt x="66868" y="153398"/>
                    <a:pt x="67326" y="144483"/>
                    <a:pt x="68926" y="137396"/>
                  </a:cubicBezTo>
                  <a:cubicBezTo>
                    <a:pt x="78527" y="92362"/>
                    <a:pt x="70069" y="52128"/>
                    <a:pt x="36465" y="18753"/>
                  </a:cubicBezTo>
                  <a:cubicBezTo>
                    <a:pt x="30292" y="12580"/>
                    <a:pt x="23663" y="6637"/>
                    <a:pt x="16576" y="1608"/>
                  </a:cubicBezTo>
                  <a:cubicBezTo>
                    <a:pt x="12462" y="-1364"/>
                    <a:pt x="6975" y="7"/>
                    <a:pt x="3089" y="3894"/>
                  </a:cubicBezTo>
                  <a:cubicBezTo>
                    <a:pt x="-1026" y="8008"/>
                    <a:pt x="-797" y="13038"/>
                    <a:pt x="2403" y="17152"/>
                  </a:cubicBezTo>
                  <a:cubicBezTo>
                    <a:pt x="6518" y="22410"/>
                    <a:pt x="11547" y="27211"/>
                    <a:pt x="16348" y="32011"/>
                  </a:cubicBezTo>
                  <a:cubicBezTo>
                    <a:pt x="41951" y="57386"/>
                    <a:pt x="55667" y="87104"/>
                    <a:pt x="52467" y="124137"/>
                  </a:cubicBezTo>
                  <a:cubicBezTo>
                    <a:pt x="51781" y="134424"/>
                    <a:pt x="48580" y="145397"/>
                    <a:pt x="54524" y="156598"/>
                  </a:cubicBezTo>
                  <a:close/>
                </a:path>
              </a:pathLst>
            </a:custGeom>
            <a:solidFill>
              <a:srgbClr val="000000"/>
            </a:solidFill>
            <a:ln w="2286" cap="flat">
              <a:noFill/>
              <a:prstDash val="solid"/>
              <a:miter/>
            </a:ln>
          </p:spPr>
          <p:txBody>
            <a:bodyPr rtlCol="0" anchor="ctr"/>
            <a:lstStyle/>
            <a:p>
              <a:endParaRPr lang="en-US"/>
            </a:p>
          </p:txBody>
        </p:sp>
        <p:sp>
          <p:nvSpPr>
            <p:cNvPr id="248" name="Freeform 215">
              <a:extLst>
                <a:ext uri="{FF2B5EF4-FFF2-40B4-BE49-F238E27FC236}">
                  <a16:creationId xmlns:a16="http://schemas.microsoft.com/office/drawing/2014/main" id="{1894BE2A-9004-FDBB-7F76-F168E7C71668}"/>
                </a:ext>
              </a:extLst>
            </p:cNvPr>
            <p:cNvSpPr/>
            <p:nvPr/>
          </p:nvSpPr>
          <p:spPr>
            <a:xfrm>
              <a:off x="8648090" y="2002353"/>
              <a:ext cx="46708" cy="148520"/>
            </a:xfrm>
            <a:custGeom>
              <a:avLst/>
              <a:gdLst>
                <a:gd name="connsiteX0" fmla="*/ 43434 w 46708"/>
                <a:gd name="connsiteY0" fmla="*/ 19156 h 148520"/>
                <a:gd name="connsiteX1" fmla="*/ 42063 w 46708"/>
                <a:gd name="connsiteY1" fmla="*/ 1097 h 148520"/>
                <a:gd name="connsiteX2" fmla="*/ 25375 w 46708"/>
                <a:gd name="connsiteY2" fmla="*/ 9555 h 148520"/>
                <a:gd name="connsiteX3" fmla="*/ 14859 w 46708"/>
                <a:gd name="connsiteY3" fmla="*/ 27157 h 148520"/>
                <a:gd name="connsiteX4" fmla="*/ 0 w 46708"/>
                <a:gd name="connsiteY4" fmla="*/ 93909 h 148520"/>
                <a:gd name="connsiteX5" fmla="*/ 11888 w 46708"/>
                <a:gd name="connsiteY5" fmla="*/ 140543 h 148520"/>
                <a:gd name="connsiteX6" fmla="*/ 22860 w 46708"/>
                <a:gd name="connsiteY6" fmla="*/ 148087 h 148520"/>
                <a:gd name="connsiteX7" fmla="*/ 26747 w 46708"/>
                <a:gd name="connsiteY7" fmla="*/ 135742 h 148520"/>
                <a:gd name="connsiteX8" fmla="*/ 31776 w 46708"/>
                <a:gd name="connsiteY8" fmla="*/ 46131 h 148520"/>
                <a:gd name="connsiteX9" fmla="*/ 43434 w 46708"/>
                <a:gd name="connsiteY9" fmla="*/ 19156 h 1485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6708" h="148520">
                  <a:moveTo>
                    <a:pt x="43434" y="19156"/>
                  </a:moveTo>
                  <a:cubicBezTo>
                    <a:pt x="46635" y="12527"/>
                    <a:pt x="49378" y="4983"/>
                    <a:pt x="42063" y="1097"/>
                  </a:cubicBezTo>
                  <a:cubicBezTo>
                    <a:pt x="34976" y="-2561"/>
                    <a:pt x="29261" y="3612"/>
                    <a:pt x="25375" y="9555"/>
                  </a:cubicBezTo>
                  <a:cubicBezTo>
                    <a:pt x="21489" y="15270"/>
                    <a:pt x="17831" y="20985"/>
                    <a:pt x="14859" y="27157"/>
                  </a:cubicBezTo>
                  <a:cubicBezTo>
                    <a:pt x="5258" y="46817"/>
                    <a:pt x="1601" y="68077"/>
                    <a:pt x="0" y="93909"/>
                  </a:cubicBezTo>
                  <a:cubicBezTo>
                    <a:pt x="686" y="107396"/>
                    <a:pt x="2744" y="124770"/>
                    <a:pt x="11888" y="140543"/>
                  </a:cubicBezTo>
                  <a:cubicBezTo>
                    <a:pt x="14174" y="144429"/>
                    <a:pt x="16688" y="150144"/>
                    <a:pt x="22860" y="148087"/>
                  </a:cubicBezTo>
                  <a:cubicBezTo>
                    <a:pt x="29261" y="146029"/>
                    <a:pt x="27661" y="140314"/>
                    <a:pt x="26747" y="135742"/>
                  </a:cubicBezTo>
                  <a:cubicBezTo>
                    <a:pt x="20346" y="105339"/>
                    <a:pt x="20574" y="75392"/>
                    <a:pt x="31776" y="46131"/>
                  </a:cubicBezTo>
                  <a:cubicBezTo>
                    <a:pt x="34748" y="36759"/>
                    <a:pt x="39091" y="27843"/>
                    <a:pt x="43434" y="19156"/>
                  </a:cubicBezTo>
                  <a:close/>
                </a:path>
              </a:pathLst>
            </a:custGeom>
            <a:solidFill>
              <a:srgbClr val="000000"/>
            </a:solidFill>
            <a:ln w="2286" cap="flat">
              <a:noFill/>
              <a:prstDash val="solid"/>
              <a:miter/>
            </a:ln>
          </p:spPr>
          <p:txBody>
            <a:bodyPr rtlCol="0" anchor="ctr"/>
            <a:lstStyle/>
            <a:p>
              <a:endParaRPr lang="en-US"/>
            </a:p>
          </p:txBody>
        </p:sp>
        <p:sp>
          <p:nvSpPr>
            <p:cNvPr id="249" name="Freeform 216">
              <a:extLst>
                <a:ext uri="{FF2B5EF4-FFF2-40B4-BE49-F238E27FC236}">
                  <a16:creationId xmlns:a16="http://schemas.microsoft.com/office/drawing/2014/main" id="{0ACD4B20-E376-D3C2-A3D1-8E770E1E157D}"/>
                </a:ext>
              </a:extLst>
            </p:cNvPr>
            <p:cNvSpPr/>
            <p:nvPr/>
          </p:nvSpPr>
          <p:spPr>
            <a:xfrm>
              <a:off x="9243403" y="2287362"/>
              <a:ext cx="116775" cy="26560"/>
            </a:xfrm>
            <a:custGeom>
              <a:avLst/>
              <a:gdLst>
                <a:gd name="connsiteX0" fmla="*/ 107175 w 116775"/>
                <a:gd name="connsiteY0" fmla="*/ 5953 h 26560"/>
                <a:gd name="connsiteX1" fmla="*/ 48654 w 116775"/>
                <a:gd name="connsiteY1" fmla="*/ 9 h 26560"/>
                <a:gd name="connsiteX2" fmla="*/ 13449 w 116775"/>
                <a:gd name="connsiteY2" fmla="*/ 2524 h 26560"/>
                <a:gd name="connsiteX3" fmla="*/ 648 w 116775"/>
                <a:gd name="connsiteY3" fmla="*/ 18069 h 26560"/>
                <a:gd name="connsiteX4" fmla="*/ 17107 w 116775"/>
                <a:gd name="connsiteY4" fmla="*/ 25612 h 26560"/>
                <a:gd name="connsiteX5" fmla="*/ 84087 w 116775"/>
                <a:gd name="connsiteY5" fmla="*/ 25155 h 26560"/>
                <a:gd name="connsiteX6" fmla="*/ 107404 w 116775"/>
                <a:gd name="connsiteY6" fmla="*/ 24927 h 26560"/>
                <a:gd name="connsiteX7" fmla="*/ 116776 w 116775"/>
                <a:gd name="connsiteY7" fmla="*/ 15325 h 26560"/>
                <a:gd name="connsiteX8" fmla="*/ 107175 w 116775"/>
                <a:gd name="connsiteY8" fmla="*/ 5953 h 26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6775" h="26560">
                  <a:moveTo>
                    <a:pt x="107175" y="5953"/>
                  </a:moveTo>
                  <a:cubicBezTo>
                    <a:pt x="87744" y="3895"/>
                    <a:pt x="68313" y="-219"/>
                    <a:pt x="48654" y="9"/>
                  </a:cubicBezTo>
                  <a:cubicBezTo>
                    <a:pt x="36995" y="695"/>
                    <a:pt x="25108" y="924"/>
                    <a:pt x="13449" y="2524"/>
                  </a:cubicBezTo>
                  <a:cubicBezTo>
                    <a:pt x="5448" y="3667"/>
                    <a:pt x="-2324" y="7553"/>
                    <a:pt x="648" y="18069"/>
                  </a:cubicBezTo>
                  <a:cubicBezTo>
                    <a:pt x="2934" y="26298"/>
                    <a:pt x="9792" y="27898"/>
                    <a:pt x="17107" y="25612"/>
                  </a:cubicBezTo>
                  <a:cubicBezTo>
                    <a:pt x="39510" y="18526"/>
                    <a:pt x="61684" y="21498"/>
                    <a:pt x="84087" y="25155"/>
                  </a:cubicBezTo>
                  <a:cubicBezTo>
                    <a:pt x="91630" y="26298"/>
                    <a:pt x="99631" y="25841"/>
                    <a:pt x="107404" y="24927"/>
                  </a:cubicBezTo>
                  <a:cubicBezTo>
                    <a:pt x="112433" y="24469"/>
                    <a:pt x="116548" y="21040"/>
                    <a:pt x="116776" y="15325"/>
                  </a:cubicBezTo>
                  <a:cubicBezTo>
                    <a:pt x="116776" y="9153"/>
                    <a:pt x="112204" y="6639"/>
                    <a:pt x="107175" y="5953"/>
                  </a:cubicBezTo>
                  <a:close/>
                </a:path>
              </a:pathLst>
            </a:custGeom>
            <a:solidFill>
              <a:srgbClr val="000000"/>
            </a:solidFill>
            <a:ln w="2286" cap="flat">
              <a:noFill/>
              <a:prstDash val="solid"/>
              <a:miter/>
            </a:ln>
          </p:spPr>
          <p:txBody>
            <a:bodyPr rtlCol="0" anchor="ctr"/>
            <a:lstStyle/>
            <a:p>
              <a:endParaRPr lang="en-US"/>
            </a:p>
          </p:txBody>
        </p:sp>
      </p:grpSp>
    </p:spTree>
    <p:extLst>
      <p:ext uri="{BB962C8B-B14F-4D97-AF65-F5344CB8AC3E}">
        <p14:creationId xmlns:p14="http://schemas.microsoft.com/office/powerpoint/2010/main" val="308165495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12051C1-C5F4-94AA-6864-F81348207F21}"/>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0BBC2555-3B9D-CCCD-4A5C-66E4328C33D7}"/>
              </a:ext>
            </a:extLst>
          </p:cNvPr>
          <p:cNvSpPr>
            <a:spLocks noGrp="1"/>
          </p:cNvSpPr>
          <p:nvPr>
            <p:ph type="body" sz="quarter" idx="18"/>
          </p:nvPr>
        </p:nvSpPr>
        <p:spPr>
          <a:xfrm>
            <a:off x="2466975" y="1082557"/>
            <a:ext cx="9031417" cy="3849918"/>
          </a:xfrm>
        </p:spPr>
        <p:txBody>
          <a:bodyPr/>
          <a:lstStyle/>
          <a:p>
            <a:pPr marL="0" indent="0"/>
            <a:r>
              <a:rPr lang="en-US" sz="2200" dirty="0"/>
              <a:t>This iterative process allows the business to refine its strategies, become more inclusive over time, and enable deeper, more meaningful connections within the community.</a:t>
            </a:r>
          </a:p>
          <a:p>
            <a:pPr marL="0" indent="0"/>
            <a:r>
              <a:rPr lang="en-US" sz="2200" dirty="0">
                <a:solidFill>
                  <a:schemeClr val="bg1"/>
                </a:solidFill>
                <a:highlight>
                  <a:srgbClr val="D11C5F"/>
                </a:highlight>
              </a:rPr>
              <a:t>Continue to adapt and nourish a vibrant culture: </a:t>
            </a:r>
            <a:r>
              <a:rPr lang="en-US" sz="2200" dirty="0"/>
              <a:t>Importantly, successful engagement can only be possible if it aims to nourish a vibrant culture that drives communities towards a prosperous future. As cultures and communities evolve, engagement strategies must also change to remain inclusive and effective. Adapting ensures that the collective values and approaches continue to reflect the community’s diversity.</a:t>
            </a:r>
          </a:p>
          <a:p>
            <a:pPr marL="0" indent="0"/>
            <a:r>
              <a:rPr lang="en-US" sz="2200" dirty="0">
                <a:solidFill>
                  <a:schemeClr val="bg1"/>
                </a:solidFill>
                <a:highlight>
                  <a:srgbClr val="D11C5F"/>
                </a:highlight>
              </a:rPr>
              <a:t>Renewed Inclusive Ways to Engage: </a:t>
            </a:r>
            <a:r>
              <a:rPr lang="en-US" sz="2200" dirty="0"/>
              <a:t>Reflect on past engagement efforts and if they can be improved. Make sure you are achieving the desired results, of inclusivity, shared vision, and shared value. Consult with the community to check in how effective the community engagement was, was there anything challenging, did you fall short in results or cause harm. It’s important to ask the difficult questions, then put reflection into action. Allow yourself time and space for honest reflection, then keep going and follow through. </a:t>
            </a:r>
          </a:p>
        </p:txBody>
      </p:sp>
      <p:sp>
        <p:nvSpPr>
          <p:cNvPr id="4" name="Text Placeholder 2">
            <a:extLst>
              <a:ext uri="{FF2B5EF4-FFF2-40B4-BE49-F238E27FC236}">
                <a16:creationId xmlns:a16="http://schemas.microsoft.com/office/drawing/2014/main" id="{F7ED336A-8ABB-F8B9-42EE-BD0E329D6B4D}"/>
              </a:ext>
            </a:extLst>
          </p:cNvPr>
          <p:cNvSpPr>
            <a:spLocks noGrp="1"/>
          </p:cNvSpPr>
          <p:nvPr>
            <p:ph type="body" sz="quarter" idx="16"/>
          </p:nvPr>
        </p:nvSpPr>
        <p:spPr>
          <a:xfrm>
            <a:off x="798381" y="555018"/>
            <a:ext cx="10595237" cy="803654"/>
          </a:xfrm>
        </p:spPr>
        <p:txBody>
          <a:bodyPr anchor="ctr"/>
          <a:lstStyle/>
          <a:p>
            <a:pPr>
              <a:lnSpc>
                <a:spcPct val="100000"/>
              </a:lnSpc>
              <a:spcBef>
                <a:spcPts val="0"/>
              </a:spcBef>
            </a:pPr>
            <a:r>
              <a:rPr lang="en-IE" sz="3200" dirty="0">
                <a:solidFill>
                  <a:srgbClr val="D11C5F"/>
                </a:solidFill>
              </a:rPr>
              <a:t>Support: </a:t>
            </a:r>
            <a:r>
              <a:rPr lang="en-IE" sz="3200" b="0" dirty="0">
                <a:solidFill>
                  <a:srgbClr val="D11C5F"/>
                </a:solidFill>
              </a:rPr>
              <a:t>Review, Adapt and Improve </a:t>
            </a:r>
          </a:p>
          <a:p>
            <a:pPr>
              <a:lnSpc>
                <a:spcPct val="100000"/>
              </a:lnSpc>
              <a:spcBef>
                <a:spcPts val="0"/>
              </a:spcBef>
            </a:pPr>
            <a:endParaRPr lang="en-IE" sz="3200" b="0" dirty="0">
              <a:solidFill>
                <a:srgbClr val="D11C5F"/>
              </a:solidFill>
            </a:endParaRPr>
          </a:p>
        </p:txBody>
      </p:sp>
      <p:grpSp>
        <p:nvGrpSpPr>
          <p:cNvPr id="3" name="Graphic 3">
            <a:extLst>
              <a:ext uri="{FF2B5EF4-FFF2-40B4-BE49-F238E27FC236}">
                <a16:creationId xmlns:a16="http://schemas.microsoft.com/office/drawing/2014/main" id="{3C57F949-FDC6-80FF-803F-78215EE22859}"/>
              </a:ext>
            </a:extLst>
          </p:cNvPr>
          <p:cNvGrpSpPr/>
          <p:nvPr/>
        </p:nvGrpSpPr>
        <p:grpSpPr>
          <a:xfrm>
            <a:off x="1088102" y="1268765"/>
            <a:ext cx="950641" cy="1781175"/>
            <a:chOff x="6374084" y="4639540"/>
            <a:chExt cx="578724" cy="1551852"/>
          </a:xfrm>
        </p:grpSpPr>
        <p:grpSp>
          <p:nvGrpSpPr>
            <p:cNvPr id="5" name="Graphic 3">
              <a:extLst>
                <a:ext uri="{FF2B5EF4-FFF2-40B4-BE49-F238E27FC236}">
                  <a16:creationId xmlns:a16="http://schemas.microsoft.com/office/drawing/2014/main" id="{C062B609-49D2-E163-3A02-71580A0CCAA4}"/>
                </a:ext>
              </a:extLst>
            </p:cNvPr>
            <p:cNvGrpSpPr/>
            <p:nvPr/>
          </p:nvGrpSpPr>
          <p:grpSpPr>
            <a:xfrm>
              <a:off x="6374084" y="5443728"/>
              <a:ext cx="474264" cy="747664"/>
              <a:chOff x="6374084" y="5443728"/>
              <a:chExt cx="474264" cy="747664"/>
            </a:xfrm>
          </p:grpSpPr>
          <p:sp>
            <p:nvSpPr>
              <p:cNvPr id="18" name="Freeform 753">
                <a:extLst>
                  <a:ext uri="{FF2B5EF4-FFF2-40B4-BE49-F238E27FC236}">
                    <a16:creationId xmlns:a16="http://schemas.microsoft.com/office/drawing/2014/main" id="{E82B0F10-9D5B-BAB0-FA2A-8C1B7E67F889}"/>
                  </a:ext>
                </a:extLst>
              </p:cNvPr>
              <p:cNvSpPr/>
              <p:nvPr/>
            </p:nvSpPr>
            <p:spPr>
              <a:xfrm>
                <a:off x="6436298" y="5474562"/>
                <a:ext cx="358630" cy="704503"/>
              </a:xfrm>
              <a:custGeom>
                <a:avLst/>
                <a:gdLst>
                  <a:gd name="connsiteX0" fmla="*/ 330215 w 358630"/>
                  <a:gd name="connsiteY0" fmla="*/ 138330 h 704503"/>
                  <a:gd name="connsiteX1" fmla="*/ 343931 w 358630"/>
                  <a:gd name="connsiteY1" fmla="*/ 80418 h 704503"/>
                  <a:gd name="connsiteX2" fmla="*/ 350218 w 358630"/>
                  <a:gd name="connsiteY2" fmla="*/ 56034 h 704503"/>
                  <a:gd name="connsiteX3" fmla="*/ 358600 w 358630"/>
                  <a:gd name="connsiteY3" fmla="*/ 31269 h 704503"/>
                  <a:gd name="connsiteX4" fmla="*/ 341455 w 358630"/>
                  <a:gd name="connsiteY4" fmla="*/ 3646 h 704503"/>
                  <a:gd name="connsiteX5" fmla="*/ 308117 w 358630"/>
                  <a:gd name="connsiteY5" fmla="*/ 3646 h 704503"/>
                  <a:gd name="connsiteX6" fmla="*/ 296116 w 358630"/>
                  <a:gd name="connsiteY6" fmla="*/ 24792 h 704503"/>
                  <a:gd name="connsiteX7" fmla="*/ 295354 w 358630"/>
                  <a:gd name="connsiteY7" fmla="*/ 27269 h 704503"/>
                  <a:gd name="connsiteX8" fmla="*/ 276875 w 358630"/>
                  <a:gd name="connsiteY8" fmla="*/ 93562 h 704503"/>
                  <a:gd name="connsiteX9" fmla="*/ 272875 w 358630"/>
                  <a:gd name="connsiteY9" fmla="*/ 107469 h 704503"/>
                  <a:gd name="connsiteX10" fmla="*/ 270208 w 358630"/>
                  <a:gd name="connsiteY10" fmla="*/ 113184 h 704503"/>
                  <a:gd name="connsiteX11" fmla="*/ 259159 w 358630"/>
                  <a:gd name="connsiteY11" fmla="*/ 128234 h 704503"/>
                  <a:gd name="connsiteX12" fmla="*/ 252872 w 358630"/>
                  <a:gd name="connsiteY12" fmla="*/ 133758 h 704503"/>
                  <a:gd name="connsiteX13" fmla="*/ 248491 w 358630"/>
                  <a:gd name="connsiteY13" fmla="*/ 136996 h 704503"/>
                  <a:gd name="connsiteX14" fmla="*/ 235918 w 358630"/>
                  <a:gd name="connsiteY14" fmla="*/ 144045 h 704503"/>
                  <a:gd name="connsiteX15" fmla="*/ 228679 w 358630"/>
                  <a:gd name="connsiteY15" fmla="*/ 147284 h 704503"/>
                  <a:gd name="connsiteX16" fmla="*/ 226774 w 358630"/>
                  <a:gd name="connsiteY16" fmla="*/ 148045 h 704503"/>
                  <a:gd name="connsiteX17" fmla="*/ 193817 w 358630"/>
                  <a:gd name="connsiteY17" fmla="*/ 161000 h 704503"/>
                  <a:gd name="connsiteX18" fmla="*/ 186007 w 358630"/>
                  <a:gd name="connsiteY18" fmla="*/ 163857 h 704503"/>
                  <a:gd name="connsiteX19" fmla="*/ 177625 w 358630"/>
                  <a:gd name="connsiteY19" fmla="*/ 166715 h 704503"/>
                  <a:gd name="connsiteX20" fmla="*/ 165052 w 358630"/>
                  <a:gd name="connsiteY20" fmla="*/ 170525 h 704503"/>
                  <a:gd name="connsiteX21" fmla="*/ 152288 w 358630"/>
                  <a:gd name="connsiteY21" fmla="*/ 173954 h 704503"/>
                  <a:gd name="connsiteX22" fmla="*/ 139334 w 358630"/>
                  <a:gd name="connsiteY22" fmla="*/ 176620 h 704503"/>
                  <a:gd name="connsiteX23" fmla="*/ 125999 w 358630"/>
                  <a:gd name="connsiteY23" fmla="*/ 178525 h 704503"/>
                  <a:gd name="connsiteX24" fmla="*/ 112283 w 358630"/>
                  <a:gd name="connsiteY24" fmla="*/ 181002 h 704503"/>
                  <a:gd name="connsiteX25" fmla="*/ 103711 w 358630"/>
                  <a:gd name="connsiteY25" fmla="*/ 183479 h 704503"/>
                  <a:gd name="connsiteX26" fmla="*/ 89614 w 358630"/>
                  <a:gd name="connsiteY26" fmla="*/ 189384 h 704503"/>
                  <a:gd name="connsiteX27" fmla="*/ 69802 w 358630"/>
                  <a:gd name="connsiteY27" fmla="*/ 202529 h 704503"/>
                  <a:gd name="connsiteX28" fmla="*/ 30559 w 358630"/>
                  <a:gd name="connsiteY28" fmla="*/ 252820 h 704503"/>
                  <a:gd name="connsiteX29" fmla="*/ 28082 w 358630"/>
                  <a:gd name="connsiteY29" fmla="*/ 258535 h 704503"/>
                  <a:gd name="connsiteX30" fmla="*/ 23701 w 358630"/>
                  <a:gd name="connsiteY30" fmla="*/ 270537 h 704503"/>
                  <a:gd name="connsiteX31" fmla="*/ 18938 w 358630"/>
                  <a:gd name="connsiteY31" fmla="*/ 289587 h 704503"/>
                  <a:gd name="connsiteX32" fmla="*/ 9223 w 358630"/>
                  <a:gd name="connsiteY32" fmla="*/ 350547 h 704503"/>
                  <a:gd name="connsiteX33" fmla="*/ 8461 w 358630"/>
                  <a:gd name="connsiteY33" fmla="*/ 356071 h 704503"/>
                  <a:gd name="connsiteX34" fmla="*/ 2555 w 358630"/>
                  <a:gd name="connsiteY34" fmla="*/ 416079 h 704503"/>
                  <a:gd name="connsiteX35" fmla="*/ 79 w 358630"/>
                  <a:gd name="connsiteY35" fmla="*/ 460846 h 704503"/>
                  <a:gd name="connsiteX36" fmla="*/ 269 w 358630"/>
                  <a:gd name="connsiteY36" fmla="*/ 470943 h 704503"/>
                  <a:gd name="connsiteX37" fmla="*/ 841 w 358630"/>
                  <a:gd name="connsiteY37" fmla="*/ 476467 h 704503"/>
                  <a:gd name="connsiteX38" fmla="*/ 1412 w 358630"/>
                  <a:gd name="connsiteY38" fmla="*/ 481611 h 704503"/>
                  <a:gd name="connsiteX39" fmla="*/ 1412 w 358630"/>
                  <a:gd name="connsiteY39" fmla="*/ 481992 h 704503"/>
                  <a:gd name="connsiteX40" fmla="*/ 6937 w 358630"/>
                  <a:gd name="connsiteY40" fmla="*/ 492089 h 704503"/>
                  <a:gd name="connsiteX41" fmla="*/ 9985 w 358630"/>
                  <a:gd name="connsiteY41" fmla="*/ 494184 h 704503"/>
                  <a:gd name="connsiteX42" fmla="*/ 12271 w 358630"/>
                  <a:gd name="connsiteY42" fmla="*/ 495327 h 704503"/>
                  <a:gd name="connsiteX43" fmla="*/ 17795 w 358630"/>
                  <a:gd name="connsiteY43" fmla="*/ 497232 h 704503"/>
                  <a:gd name="connsiteX44" fmla="*/ 19510 w 358630"/>
                  <a:gd name="connsiteY44" fmla="*/ 497613 h 704503"/>
                  <a:gd name="connsiteX45" fmla="*/ 28082 w 358630"/>
                  <a:gd name="connsiteY45" fmla="*/ 493422 h 704503"/>
                  <a:gd name="connsiteX46" fmla="*/ 29987 w 358630"/>
                  <a:gd name="connsiteY46" fmla="*/ 486564 h 704503"/>
                  <a:gd name="connsiteX47" fmla="*/ 31130 w 358630"/>
                  <a:gd name="connsiteY47" fmla="*/ 477610 h 704503"/>
                  <a:gd name="connsiteX48" fmla="*/ 32845 w 358630"/>
                  <a:gd name="connsiteY48" fmla="*/ 463323 h 704503"/>
                  <a:gd name="connsiteX49" fmla="*/ 33035 w 358630"/>
                  <a:gd name="connsiteY49" fmla="*/ 461609 h 704503"/>
                  <a:gd name="connsiteX50" fmla="*/ 34559 w 358630"/>
                  <a:gd name="connsiteY50" fmla="*/ 446369 h 704503"/>
                  <a:gd name="connsiteX51" fmla="*/ 35893 w 358630"/>
                  <a:gd name="connsiteY51" fmla="*/ 430366 h 704503"/>
                  <a:gd name="connsiteX52" fmla="*/ 36274 w 358630"/>
                  <a:gd name="connsiteY52" fmla="*/ 422365 h 704503"/>
                  <a:gd name="connsiteX53" fmla="*/ 44275 w 358630"/>
                  <a:gd name="connsiteY53" fmla="*/ 340070 h 704503"/>
                  <a:gd name="connsiteX54" fmla="*/ 47132 w 358630"/>
                  <a:gd name="connsiteY54" fmla="*/ 312637 h 704503"/>
                  <a:gd name="connsiteX55" fmla="*/ 47323 w 358630"/>
                  <a:gd name="connsiteY55" fmla="*/ 311304 h 704503"/>
                  <a:gd name="connsiteX56" fmla="*/ 47894 w 358630"/>
                  <a:gd name="connsiteY56" fmla="*/ 308065 h 704503"/>
                  <a:gd name="connsiteX57" fmla="*/ 49799 w 358630"/>
                  <a:gd name="connsiteY57" fmla="*/ 304065 h 704503"/>
                  <a:gd name="connsiteX58" fmla="*/ 53800 w 358630"/>
                  <a:gd name="connsiteY58" fmla="*/ 302541 h 704503"/>
                  <a:gd name="connsiteX59" fmla="*/ 58562 w 358630"/>
                  <a:gd name="connsiteY59" fmla="*/ 309209 h 704503"/>
                  <a:gd name="connsiteX60" fmla="*/ 51895 w 358630"/>
                  <a:gd name="connsiteY60" fmla="*/ 370359 h 704503"/>
                  <a:gd name="connsiteX61" fmla="*/ 51133 w 358630"/>
                  <a:gd name="connsiteY61" fmla="*/ 377789 h 704503"/>
                  <a:gd name="connsiteX62" fmla="*/ 50371 w 358630"/>
                  <a:gd name="connsiteY62" fmla="*/ 384837 h 704503"/>
                  <a:gd name="connsiteX63" fmla="*/ 49609 w 358630"/>
                  <a:gd name="connsiteY63" fmla="*/ 391695 h 704503"/>
                  <a:gd name="connsiteX64" fmla="*/ 49037 w 358630"/>
                  <a:gd name="connsiteY64" fmla="*/ 397220 h 704503"/>
                  <a:gd name="connsiteX65" fmla="*/ 48466 w 358630"/>
                  <a:gd name="connsiteY65" fmla="*/ 405030 h 704503"/>
                  <a:gd name="connsiteX66" fmla="*/ 44656 w 358630"/>
                  <a:gd name="connsiteY66" fmla="*/ 471515 h 704503"/>
                  <a:gd name="connsiteX67" fmla="*/ 44465 w 358630"/>
                  <a:gd name="connsiteY67" fmla="*/ 476849 h 704503"/>
                  <a:gd name="connsiteX68" fmla="*/ 42941 w 358630"/>
                  <a:gd name="connsiteY68" fmla="*/ 509234 h 704503"/>
                  <a:gd name="connsiteX69" fmla="*/ 42560 w 358630"/>
                  <a:gd name="connsiteY69" fmla="*/ 520092 h 704503"/>
                  <a:gd name="connsiteX70" fmla="*/ 41608 w 358630"/>
                  <a:gd name="connsiteY70" fmla="*/ 541809 h 704503"/>
                  <a:gd name="connsiteX71" fmla="*/ 41227 w 358630"/>
                  <a:gd name="connsiteY71" fmla="*/ 552477 h 704503"/>
                  <a:gd name="connsiteX72" fmla="*/ 40655 w 358630"/>
                  <a:gd name="connsiteY72" fmla="*/ 568289 h 704503"/>
                  <a:gd name="connsiteX73" fmla="*/ 39131 w 358630"/>
                  <a:gd name="connsiteY73" fmla="*/ 611532 h 704503"/>
                  <a:gd name="connsiteX74" fmla="*/ 38941 w 358630"/>
                  <a:gd name="connsiteY74" fmla="*/ 615914 h 704503"/>
                  <a:gd name="connsiteX75" fmla="*/ 37417 w 358630"/>
                  <a:gd name="connsiteY75" fmla="*/ 669254 h 704503"/>
                  <a:gd name="connsiteX76" fmla="*/ 62563 w 358630"/>
                  <a:gd name="connsiteY76" fmla="*/ 704305 h 704503"/>
                  <a:gd name="connsiteX77" fmla="*/ 75517 w 358630"/>
                  <a:gd name="connsiteY77" fmla="*/ 703925 h 704503"/>
                  <a:gd name="connsiteX78" fmla="*/ 87137 w 358630"/>
                  <a:gd name="connsiteY78" fmla="*/ 699924 h 704503"/>
                  <a:gd name="connsiteX79" fmla="*/ 96853 w 358630"/>
                  <a:gd name="connsiteY79" fmla="*/ 688304 h 704503"/>
                  <a:gd name="connsiteX80" fmla="*/ 98377 w 358630"/>
                  <a:gd name="connsiteY80" fmla="*/ 684112 h 704503"/>
                  <a:gd name="connsiteX81" fmla="*/ 99139 w 358630"/>
                  <a:gd name="connsiteY81" fmla="*/ 681636 h 704503"/>
                  <a:gd name="connsiteX82" fmla="*/ 101044 w 358630"/>
                  <a:gd name="connsiteY82" fmla="*/ 670015 h 704503"/>
                  <a:gd name="connsiteX83" fmla="*/ 102377 w 358630"/>
                  <a:gd name="connsiteY83" fmla="*/ 653442 h 704503"/>
                  <a:gd name="connsiteX84" fmla="*/ 108854 w 358630"/>
                  <a:gd name="connsiteY84" fmla="*/ 554191 h 704503"/>
                  <a:gd name="connsiteX85" fmla="*/ 109235 w 358630"/>
                  <a:gd name="connsiteY85" fmla="*/ 548286 h 704503"/>
                  <a:gd name="connsiteX86" fmla="*/ 109616 w 358630"/>
                  <a:gd name="connsiteY86" fmla="*/ 542190 h 704503"/>
                  <a:gd name="connsiteX87" fmla="*/ 110569 w 358630"/>
                  <a:gd name="connsiteY87" fmla="*/ 526569 h 704503"/>
                  <a:gd name="connsiteX88" fmla="*/ 110759 w 358630"/>
                  <a:gd name="connsiteY88" fmla="*/ 521806 h 704503"/>
                  <a:gd name="connsiteX89" fmla="*/ 111331 w 358630"/>
                  <a:gd name="connsiteY89" fmla="*/ 510186 h 704503"/>
                  <a:gd name="connsiteX90" fmla="*/ 111712 w 358630"/>
                  <a:gd name="connsiteY90" fmla="*/ 502375 h 704503"/>
                  <a:gd name="connsiteX91" fmla="*/ 112283 w 358630"/>
                  <a:gd name="connsiteY91" fmla="*/ 494946 h 704503"/>
                  <a:gd name="connsiteX92" fmla="*/ 115903 w 358630"/>
                  <a:gd name="connsiteY92" fmla="*/ 472848 h 704503"/>
                  <a:gd name="connsiteX93" fmla="*/ 121046 w 358630"/>
                  <a:gd name="connsiteY93" fmla="*/ 457417 h 704503"/>
                  <a:gd name="connsiteX94" fmla="*/ 122951 w 358630"/>
                  <a:gd name="connsiteY94" fmla="*/ 453989 h 704503"/>
                  <a:gd name="connsiteX95" fmla="*/ 125237 w 358630"/>
                  <a:gd name="connsiteY95" fmla="*/ 450940 h 704503"/>
                  <a:gd name="connsiteX96" fmla="*/ 127142 w 358630"/>
                  <a:gd name="connsiteY96" fmla="*/ 449035 h 704503"/>
                  <a:gd name="connsiteX97" fmla="*/ 139334 w 358630"/>
                  <a:gd name="connsiteY97" fmla="*/ 443320 h 704503"/>
                  <a:gd name="connsiteX98" fmla="*/ 149621 w 358630"/>
                  <a:gd name="connsiteY98" fmla="*/ 442177 h 704503"/>
                  <a:gd name="connsiteX99" fmla="*/ 155908 w 358630"/>
                  <a:gd name="connsiteY99" fmla="*/ 443320 h 704503"/>
                  <a:gd name="connsiteX100" fmla="*/ 175148 w 358630"/>
                  <a:gd name="connsiteY100" fmla="*/ 469419 h 704503"/>
                  <a:gd name="connsiteX101" fmla="*/ 182768 w 358630"/>
                  <a:gd name="connsiteY101" fmla="*/ 510757 h 704503"/>
                  <a:gd name="connsiteX102" fmla="*/ 183340 w 358630"/>
                  <a:gd name="connsiteY102" fmla="*/ 513996 h 704503"/>
                  <a:gd name="connsiteX103" fmla="*/ 184483 w 358630"/>
                  <a:gd name="connsiteY103" fmla="*/ 520854 h 704503"/>
                  <a:gd name="connsiteX104" fmla="*/ 185054 w 358630"/>
                  <a:gd name="connsiteY104" fmla="*/ 524474 h 704503"/>
                  <a:gd name="connsiteX105" fmla="*/ 186578 w 358630"/>
                  <a:gd name="connsiteY105" fmla="*/ 534951 h 704503"/>
                  <a:gd name="connsiteX106" fmla="*/ 187150 w 358630"/>
                  <a:gd name="connsiteY106" fmla="*/ 539142 h 704503"/>
                  <a:gd name="connsiteX107" fmla="*/ 187721 w 358630"/>
                  <a:gd name="connsiteY107" fmla="*/ 542952 h 704503"/>
                  <a:gd name="connsiteX108" fmla="*/ 188293 w 358630"/>
                  <a:gd name="connsiteY108" fmla="*/ 547334 h 704503"/>
                  <a:gd name="connsiteX109" fmla="*/ 191722 w 358630"/>
                  <a:gd name="connsiteY109" fmla="*/ 570194 h 704503"/>
                  <a:gd name="connsiteX110" fmla="*/ 194770 w 358630"/>
                  <a:gd name="connsiteY110" fmla="*/ 590958 h 704503"/>
                  <a:gd name="connsiteX111" fmla="*/ 195913 w 358630"/>
                  <a:gd name="connsiteY111" fmla="*/ 598959 h 704503"/>
                  <a:gd name="connsiteX112" fmla="*/ 198199 w 358630"/>
                  <a:gd name="connsiteY112" fmla="*/ 614770 h 704503"/>
                  <a:gd name="connsiteX113" fmla="*/ 200866 w 358630"/>
                  <a:gd name="connsiteY113" fmla="*/ 633630 h 704503"/>
                  <a:gd name="connsiteX114" fmla="*/ 202961 w 358630"/>
                  <a:gd name="connsiteY114" fmla="*/ 647536 h 704503"/>
                  <a:gd name="connsiteX115" fmla="*/ 203914 w 358630"/>
                  <a:gd name="connsiteY115" fmla="*/ 654014 h 704503"/>
                  <a:gd name="connsiteX116" fmla="*/ 204866 w 358630"/>
                  <a:gd name="connsiteY116" fmla="*/ 660110 h 704503"/>
                  <a:gd name="connsiteX117" fmla="*/ 205628 w 358630"/>
                  <a:gd name="connsiteY117" fmla="*/ 665825 h 704503"/>
                  <a:gd name="connsiteX118" fmla="*/ 206390 w 358630"/>
                  <a:gd name="connsiteY118" fmla="*/ 671159 h 704503"/>
                  <a:gd name="connsiteX119" fmla="*/ 206771 w 358630"/>
                  <a:gd name="connsiteY119" fmla="*/ 673635 h 704503"/>
                  <a:gd name="connsiteX120" fmla="*/ 227917 w 358630"/>
                  <a:gd name="connsiteY120" fmla="*/ 697257 h 704503"/>
                  <a:gd name="connsiteX121" fmla="*/ 237061 w 358630"/>
                  <a:gd name="connsiteY121" fmla="*/ 698019 h 704503"/>
                  <a:gd name="connsiteX122" fmla="*/ 271541 w 358630"/>
                  <a:gd name="connsiteY122" fmla="*/ 672111 h 704503"/>
                  <a:gd name="connsiteX123" fmla="*/ 272113 w 358630"/>
                  <a:gd name="connsiteY123" fmla="*/ 662776 h 704503"/>
                  <a:gd name="connsiteX124" fmla="*/ 271732 w 358630"/>
                  <a:gd name="connsiteY124" fmla="*/ 655728 h 704503"/>
                  <a:gd name="connsiteX125" fmla="*/ 271351 w 358630"/>
                  <a:gd name="connsiteY125" fmla="*/ 649060 h 704503"/>
                  <a:gd name="connsiteX126" fmla="*/ 271160 w 358630"/>
                  <a:gd name="connsiteY126" fmla="*/ 646203 h 704503"/>
                  <a:gd name="connsiteX127" fmla="*/ 268493 w 358630"/>
                  <a:gd name="connsiteY127" fmla="*/ 594768 h 704503"/>
                  <a:gd name="connsiteX128" fmla="*/ 268112 w 358630"/>
                  <a:gd name="connsiteY128" fmla="*/ 588862 h 704503"/>
                  <a:gd name="connsiteX129" fmla="*/ 266588 w 358630"/>
                  <a:gd name="connsiteY129" fmla="*/ 563907 h 704503"/>
                  <a:gd name="connsiteX130" fmla="*/ 259921 w 358630"/>
                  <a:gd name="connsiteY130" fmla="*/ 468847 h 704503"/>
                  <a:gd name="connsiteX131" fmla="*/ 258968 w 358630"/>
                  <a:gd name="connsiteY131" fmla="*/ 455131 h 704503"/>
                  <a:gd name="connsiteX132" fmla="*/ 255539 w 358630"/>
                  <a:gd name="connsiteY132" fmla="*/ 408650 h 704503"/>
                  <a:gd name="connsiteX133" fmla="*/ 254587 w 358630"/>
                  <a:gd name="connsiteY133" fmla="*/ 396076 h 704503"/>
                  <a:gd name="connsiteX134" fmla="*/ 253634 w 358630"/>
                  <a:gd name="connsiteY134" fmla="*/ 383885 h 704503"/>
                  <a:gd name="connsiteX135" fmla="*/ 252682 w 358630"/>
                  <a:gd name="connsiteY135" fmla="*/ 372074 h 704503"/>
                  <a:gd name="connsiteX136" fmla="*/ 252301 w 358630"/>
                  <a:gd name="connsiteY136" fmla="*/ 366359 h 704503"/>
                  <a:gd name="connsiteX137" fmla="*/ 251539 w 358630"/>
                  <a:gd name="connsiteY137" fmla="*/ 355500 h 704503"/>
                  <a:gd name="connsiteX138" fmla="*/ 251158 w 358630"/>
                  <a:gd name="connsiteY138" fmla="*/ 350356 h 704503"/>
                  <a:gd name="connsiteX139" fmla="*/ 250396 w 358630"/>
                  <a:gd name="connsiteY139" fmla="*/ 340450 h 704503"/>
                  <a:gd name="connsiteX140" fmla="*/ 249443 w 358630"/>
                  <a:gd name="connsiteY140" fmla="*/ 326925 h 704503"/>
                  <a:gd name="connsiteX141" fmla="*/ 248872 w 358630"/>
                  <a:gd name="connsiteY141" fmla="*/ 318924 h 704503"/>
                  <a:gd name="connsiteX142" fmla="*/ 247729 w 358630"/>
                  <a:gd name="connsiteY142" fmla="*/ 300445 h 704503"/>
                  <a:gd name="connsiteX143" fmla="*/ 247538 w 358630"/>
                  <a:gd name="connsiteY143" fmla="*/ 296255 h 704503"/>
                  <a:gd name="connsiteX144" fmla="*/ 247538 w 358630"/>
                  <a:gd name="connsiteY144" fmla="*/ 294540 h 704503"/>
                  <a:gd name="connsiteX145" fmla="*/ 247538 w 358630"/>
                  <a:gd name="connsiteY145" fmla="*/ 290349 h 704503"/>
                  <a:gd name="connsiteX146" fmla="*/ 272875 w 358630"/>
                  <a:gd name="connsiteY146" fmla="*/ 227103 h 704503"/>
                  <a:gd name="connsiteX147" fmla="*/ 297640 w 358630"/>
                  <a:gd name="connsiteY147" fmla="*/ 191480 h 704503"/>
                  <a:gd name="connsiteX148" fmla="*/ 305831 w 358630"/>
                  <a:gd name="connsiteY148" fmla="*/ 178906 h 704503"/>
                  <a:gd name="connsiteX149" fmla="*/ 318785 w 358630"/>
                  <a:gd name="connsiteY149" fmla="*/ 169000 h 704503"/>
                  <a:gd name="connsiteX150" fmla="*/ 324881 w 358630"/>
                  <a:gd name="connsiteY150" fmla="*/ 153570 h 704503"/>
                  <a:gd name="connsiteX151" fmla="*/ 330215 w 358630"/>
                  <a:gd name="connsiteY151" fmla="*/ 138330 h 704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Lst>
                <a:rect l="l" t="t" r="r" b="b"/>
                <a:pathLst>
                  <a:path w="358630" h="704503">
                    <a:moveTo>
                      <a:pt x="330215" y="138330"/>
                    </a:moveTo>
                    <a:cubicBezTo>
                      <a:pt x="335168" y="119090"/>
                      <a:pt x="340121" y="99849"/>
                      <a:pt x="343931" y="80418"/>
                    </a:cubicBezTo>
                    <a:cubicBezTo>
                      <a:pt x="345646" y="72226"/>
                      <a:pt x="347170" y="63845"/>
                      <a:pt x="350218" y="56034"/>
                    </a:cubicBezTo>
                    <a:cubicBezTo>
                      <a:pt x="353266" y="47842"/>
                      <a:pt x="358028" y="40032"/>
                      <a:pt x="358600" y="31269"/>
                    </a:cubicBezTo>
                    <a:cubicBezTo>
                      <a:pt x="359171" y="19839"/>
                      <a:pt x="351742" y="8790"/>
                      <a:pt x="341455" y="3646"/>
                    </a:cubicBezTo>
                    <a:cubicBezTo>
                      <a:pt x="331168" y="-1497"/>
                      <a:pt x="318595" y="-925"/>
                      <a:pt x="308117" y="3646"/>
                    </a:cubicBezTo>
                    <a:cubicBezTo>
                      <a:pt x="296687" y="8600"/>
                      <a:pt x="298783" y="15267"/>
                      <a:pt x="296116" y="24792"/>
                    </a:cubicBezTo>
                    <a:cubicBezTo>
                      <a:pt x="295925" y="25745"/>
                      <a:pt x="295735" y="26506"/>
                      <a:pt x="295354" y="27269"/>
                    </a:cubicBezTo>
                    <a:cubicBezTo>
                      <a:pt x="289067" y="49366"/>
                      <a:pt x="280876" y="71084"/>
                      <a:pt x="276875" y="93562"/>
                    </a:cubicBezTo>
                    <a:cubicBezTo>
                      <a:pt x="275923" y="98706"/>
                      <a:pt x="274589" y="103278"/>
                      <a:pt x="272875" y="107469"/>
                    </a:cubicBezTo>
                    <a:cubicBezTo>
                      <a:pt x="272113" y="109374"/>
                      <a:pt x="271160" y="111470"/>
                      <a:pt x="270208" y="113184"/>
                    </a:cubicBezTo>
                    <a:cubicBezTo>
                      <a:pt x="267160" y="118899"/>
                      <a:pt x="263540" y="123852"/>
                      <a:pt x="259159" y="128234"/>
                    </a:cubicBezTo>
                    <a:cubicBezTo>
                      <a:pt x="257254" y="130139"/>
                      <a:pt x="255158" y="132044"/>
                      <a:pt x="252872" y="133758"/>
                    </a:cubicBezTo>
                    <a:cubicBezTo>
                      <a:pt x="251348" y="134901"/>
                      <a:pt x="250015" y="136044"/>
                      <a:pt x="248491" y="136996"/>
                    </a:cubicBezTo>
                    <a:cubicBezTo>
                      <a:pt x="244681" y="139664"/>
                      <a:pt x="240490" y="141950"/>
                      <a:pt x="235918" y="144045"/>
                    </a:cubicBezTo>
                    <a:cubicBezTo>
                      <a:pt x="233632" y="145188"/>
                      <a:pt x="231155" y="146140"/>
                      <a:pt x="228679" y="147284"/>
                    </a:cubicBezTo>
                    <a:cubicBezTo>
                      <a:pt x="228107" y="147474"/>
                      <a:pt x="227345" y="147855"/>
                      <a:pt x="226774" y="148045"/>
                    </a:cubicBezTo>
                    <a:cubicBezTo>
                      <a:pt x="215915" y="152427"/>
                      <a:pt x="204866" y="156809"/>
                      <a:pt x="193817" y="161000"/>
                    </a:cubicBezTo>
                    <a:cubicBezTo>
                      <a:pt x="191150" y="161952"/>
                      <a:pt x="188674" y="162905"/>
                      <a:pt x="186007" y="163857"/>
                    </a:cubicBezTo>
                    <a:cubicBezTo>
                      <a:pt x="183149" y="164810"/>
                      <a:pt x="180482" y="165762"/>
                      <a:pt x="177625" y="166715"/>
                    </a:cubicBezTo>
                    <a:cubicBezTo>
                      <a:pt x="173434" y="168048"/>
                      <a:pt x="169243" y="169381"/>
                      <a:pt x="165052" y="170525"/>
                    </a:cubicBezTo>
                    <a:cubicBezTo>
                      <a:pt x="160861" y="171667"/>
                      <a:pt x="156670" y="172810"/>
                      <a:pt x="152288" y="173954"/>
                    </a:cubicBezTo>
                    <a:cubicBezTo>
                      <a:pt x="148097" y="174906"/>
                      <a:pt x="143716" y="175859"/>
                      <a:pt x="139334" y="176620"/>
                    </a:cubicBezTo>
                    <a:cubicBezTo>
                      <a:pt x="134953" y="177382"/>
                      <a:pt x="130571" y="177954"/>
                      <a:pt x="125999" y="178525"/>
                    </a:cubicBezTo>
                    <a:cubicBezTo>
                      <a:pt x="121427" y="179097"/>
                      <a:pt x="116855" y="179859"/>
                      <a:pt x="112283" y="181002"/>
                    </a:cubicBezTo>
                    <a:cubicBezTo>
                      <a:pt x="109426" y="181764"/>
                      <a:pt x="106568" y="182526"/>
                      <a:pt x="103711" y="183479"/>
                    </a:cubicBezTo>
                    <a:cubicBezTo>
                      <a:pt x="98948" y="185002"/>
                      <a:pt x="94186" y="187098"/>
                      <a:pt x="89614" y="189384"/>
                    </a:cubicBezTo>
                    <a:cubicBezTo>
                      <a:pt x="82756" y="192813"/>
                      <a:pt x="76088" y="197195"/>
                      <a:pt x="69802" y="202529"/>
                    </a:cubicBezTo>
                    <a:cubicBezTo>
                      <a:pt x="52085" y="217006"/>
                      <a:pt x="39322" y="233770"/>
                      <a:pt x="30559" y="252820"/>
                    </a:cubicBezTo>
                    <a:cubicBezTo>
                      <a:pt x="29606" y="254725"/>
                      <a:pt x="28844" y="256630"/>
                      <a:pt x="28082" y="258535"/>
                    </a:cubicBezTo>
                    <a:cubicBezTo>
                      <a:pt x="26558" y="262536"/>
                      <a:pt x="25034" y="266536"/>
                      <a:pt x="23701" y="270537"/>
                    </a:cubicBezTo>
                    <a:cubicBezTo>
                      <a:pt x="21796" y="276633"/>
                      <a:pt x="20272" y="283110"/>
                      <a:pt x="18938" y="289587"/>
                    </a:cubicBezTo>
                    <a:cubicBezTo>
                      <a:pt x="15128" y="309780"/>
                      <a:pt x="11890" y="330164"/>
                      <a:pt x="9223" y="350547"/>
                    </a:cubicBezTo>
                    <a:cubicBezTo>
                      <a:pt x="9032" y="352452"/>
                      <a:pt x="8842" y="354166"/>
                      <a:pt x="8461" y="356071"/>
                    </a:cubicBezTo>
                    <a:cubicBezTo>
                      <a:pt x="5984" y="376074"/>
                      <a:pt x="4079" y="396076"/>
                      <a:pt x="2555" y="416079"/>
                    </a:cubicBezTo>
                    <a:cubicBezTo>
                      <a:pt x="1412" y="430938"/>
                      <a:pt x="650" y="445797"/>
                      <a:pt x="79" y="460846"/>
                    </a:cubicBezTo>
                    <a:cubicBezTo>
                      <a:pt x="-112" y="464085"/>
                      <a:pt x="79" y="467514"/>
                      <a:pt x="269" y="470943"/>
                    </a:cubicBezTo>
                    <a:cubicBezTo>
                      <a:pt x="460" y="472848"/>
                      <a:pt x="650" y="474562"/>
                      <a:pt x="841" y="476467"/>
                    </a:cubicBezTo>
                    <a:cubicBezTo>
                      <a:pt x="1031" y="478182"/>
                      <a:pt x="1222" y="479896"/>
                      <a:pt x="1412" y="481611"/>
                    </a:cubicBezTo>
                    <a:cubicBezTo>
                      <a:pt x="1412" y="481801"/>
                      <a:pt x="1412" y="481801"/>
                      <a:pt x="1412" y="481992"/>
                    </a:cubicBezTo>
                    <a:cubicBezTo>
                      <a:pt x="1984" y="486374"/>
                      <a:pt x="3889" y="489612"/>
                      <a:pt x="6937" y="492089"/>
                    </a:cubicBezTo>
                    <a:cubicBezTo>
                      <a:pt x="7889" y="492850"/>
                      <a:pt x="8842" y="493422"/>
                      <a:pt x="9985" y="494184"/>
                    </a:cubicBezTo>
                    <a:cubicBezTo>
                      <a:pt x="10747" y="494565"/>
                      <a:pt x="11509" y="494946"/>
                      <a:pt x="12271" y="495327"/>
                    </a:cubicBezTo>
                    <a:cubicBezTo>
                      <a:pt x="14366" y="496089"/>
                      <a:pt x="16081" y="496851"/>
                      <a:pt x="17795" y="497232"/>
                    </a:cubicBezTo>
                    <a:cubicBezTo>
                      <a:pt x="18367" y="497422"/>
                      <a:pt x="18938" y="497422"/>
                      <a:pt x="19510" y="497613"/>
                    </a:cubicBezTo>
                    <a:cubicBezTo>
                      <a:pt x="23510" y="498185"/>
                      <a:pt x="26368" y="496851"/>
                      <a:pt x="28082" y="493422"/>
                    </a:cubicBezTo>
                    <a:cubicBezTo>
                      <a:pt x="29035" y="491707"/>
                      <a:pt x="29606" y="489421"/>
                      <a:pt x="29987" y="486564"/>
                    </a:cubicBezTo>
                    <a:cubicBezTo>
                      <a:pt x="30368" y="483516"/>
                      <a:pt x="30749" y="480659"/>
                      <a:pt x="31130" y="477610"/>
                    </a:cubicBezTo>
                    <a:cubicBezTo>
                      <a:pt x="31702" y="472848"/>
                      <a:pt x="32273" y="468085"/>
                      <a:pt x="32845" y="463323"/>
                    </a:cubicBezTo>
                    <a:cubicBezTo>
                      <a:pt x="32845" y="462751"/>
                      <a:pt x="33035" y="462180"/>
                      <a:pt x="33035" y="461609"/>
                    </a:cubicBezTo>
                    <a:cubicBezTo>
                      <a:pt x="33607" y="456465"/>
                      <a:pt x="34178" y="451512"/>
                      <a:pt x="34559" y="446369"/>
                    </a:cubicBezTo>
                    <a:cubicBezTo>
                      <a:pt x="35131" y="441035"/>
                      <a:pt x="35512" y="435700"/>
                      <a:pt x="35893" y="430366"/>
                    </a:cubicBezTo>
                    <a:cubicBezTo>
                      <a:pt x="36083" y="427700"/>
                      <a:pt x="36274" y="425032"/>
                      <a:pt x="36274" y="422365"/>
                    </a:cubicBezTo>
                    <a:cubicBezTo>
                      <a:pt x="37417" y="394743"/>
                      <a:pt x="41036" y="367311"/>
                      <a:pt x="44275" y="340070"/>
                    </a:cubicBezTo>
                    <a:cubicBezTo>
                      <a:pt x="45418" y="330925"/>
                      <a:pt x="46370" y="321781"/>
                      <a:pt x="47132" y="312637"/>
                    </a:cubicBezTo>
                    <a:cubicBezTo>
                      <a:pt x="47132" y="312256"/>
                      <a:pt x="47323" y="311685"/>
                      <a:pt x="47323" y="311304"/>
                    </a:cubicBezTo>
                    <a:cubicBezTo>
                      <a:pt x="47513" y="310161"/>
                      <a:pt x="47704" y="309209"/>
                      <a:pt x="47894" y="308065"/>
                    </a:cubicBezTo>
                    <a:cubicBezTo>
                      <a:pt x="48275" y="306541"/>
                      <a:pt x="48847" y="305017"/>
                      <a:pt x="49799" y="304065"/>
                    </a:cubicBezTo>
                    <a:cubicBezTo>
                      <a:pt x="50752" y="302922"/>
                      <a:pt x="51895" y="302350"/>
                      <a:pt x="53800" y="302541"/>
                    </a:cubicBezTo>
                    <a:cubicBezTo>
                      <a:pt x="57610" y="302922"/>
                      <a:pt x="58753" y="306160"/>
                      <a:pt x="58562" y="309209"/>
                    </a:cubicBezTo>
                    <a:cubicBezTo>
                      <a:pt x="58181" y="314733"/>
                      <a:pt x="54752" y="344070"/>
                      <a:pt x="51895" y="370359"/>
                    </a:cubicBezTo>
                    <a:cubicBezTo>
                      <a:pt x="51704" y="372835"/>
                      <a:pt x="51323" y="375312"/>
                      <a:pt x="51133" y="377789"/>
                    </a:cubicBezTo>
                    <a:cubicBezTo>
                      <a:pt x="50942" y="380265"/>
                      <a:pt x="50561" y="382551"/>
                      <a:pt x="50371" y="384837"/>
                    </a:cubicBezTo>
                    <a:cubicBezTo>
                      <a:pt x="50180" y="387314"/>
                      <a:pt x="49990" y="389600"/>
                      <a:pt x="49609" y="391695"/>
                    </a:cubicBezTo>
                    <a:cubicBezTo>
                      <a:pt x="49418" y="393600"/>
                      <a:pt x="49228" y="395505"/>
                      <a:pt x="49037" y="397220"/>
                    </a:cubicBezTo>
                    <a:cubicBezTo>
                      <a:pt x="48847" y="400077"/>
                      <a:pt x="48466" y="402744"/>
                      <a:pt x="48466" y="405030"/>
                    </a:cubicBezTo>
                    <a:cubicBezTo>
                      <a:pt x="47132" y="423699"/>
                      <a:pt x="45799" y="446750"/>
                      <a:pt x="44656" y="471515"/>
                    </a:cubicBezTo>
                    <a:cubicBezTo>
                      <a:pt x="44656" y="473229"/>
                      <a:pt x="44465" y="475134"/>
                      <a:pt x="44465" y="476849"/>
                    </a:cubicBezTo>
                    <a:cubicBezTo>
                      <a:pt x="43894" y="487516"/>
                      <a:pt x="43513" y="498375"/>
                      <a:pt x="42941" y="509234"/>
                    </a:cubicBezTo>
                    <a:cubicBezTo>
                      <a:pt x="42751" y="512853"/>
                      <a:pt x="42560" y="516472"/>
                      <a:pt x="42560" y="520092"/>
                    </a:cubicBezTo>
                    <a:cubicBezTo>
                      <a:pt x="42179" y="527331"/>
                      <a:pt x="41989" y="534570"/>
                      <a:pt x="41608" y="541809"/>
                    </a:cubicBezTo>
                    <a:cubicBezTo>
                      <a:pt x="41417" y="545429"/>
                      <a:pt x="41417" y="549048"/>
                      <a:pt x="41227" y="552477"/>
                    </a:cubicBezTo>
                    <a:cubicBezTo>
                      <a:pt x="41036" y="557811"/>
                      <a:pt x="40846" y="562955"/>
                      <a:pt x="40655" y="568289"/>
                    </a:cubicBezTo>
                    <a:cubicBezTo>
                      <a:pt x="40084" y="583719"/>
                      <a:pt x="39512" y="598387"/>
                      <a:pt x="39131" y="611532"/>
                    </a:cubicBezTo>
                    <a:cubicBezTo>
                      <a:pt x="39131" y="613056"/>
                      <a:pt x="39131" y="614390"/>
                      <a:pt x="38941" y="615914"/>
                    </a:cubicBezTo>
                    <a:cubicBezTo>
                      <a:pt x="37988" y="646965"/>
                      <a:pt x="37417" y="668301"/>
                      <a:pt x="37417" y="669254"/>
                    </a:cubicBezTo>
                    <a:cubicBezTo>
                      <a:pt x="37988" y="695352"/>
                      <a:pt x="48466" y="703544"/>
                      <a:pt x="62563" y="704305"/>
                    </a:cubicBezTo>
                    <a:cubicBezTo>
                      <a:pt x="67516" y="704686"/>
                      <a:pt x="71707" y="704496"/>
                      <a:pt x="75517" y="703925"/>
                    </a:cubicBezTo>
                    <a:cubicBezTo>
                      <a:pt x="80089" y="703353"/>
                      <a:pt x="83899" y="702020"/>
                      <a:pt x="87137" y="699924"/>
                    </a:cubicBezTo>
                    <a:cubicBezTo>
                      <a:pt x="91328" y="697257"/>
                      <a:pt x="94567" y="693447"/>
                      <a:pt x="96853" y="688304"/>
                    </a:cubicBezTo>
                    <a:cubicBezTo>
                      <a:pt x="97424" y="686970"/>
                      <a:pt x="97996" y="685446"/>
                      <a:pt x="98377" y="684112"/>
                    </a:cubicBezTo>
                    <a:cubicBezTo>
                      <a:pt x="98567" y="683350"/>
                      <a:pt x="98758" y="682589"/>
                      <a:pt x="99139" y="681636"/>
                    </a:cubicBezTo>
                    <a:cubicBezTo>
                      <a:pt x="100091" y="678207"/>
                      <a:pt x="100663" y="674397"/>
                      <a:pt x="101044" y="670015"/>
                    </a:cubicBezTo>
                    <a:cubicBezTo>
                      <a:pt x="101425" y="665444"/>
                      <a:pt x="101996" y="659919"/>
                      <a:pt x="102377" y="653442"/>
                    </a:cubicBezTo>
                    <a:cubicBezTo>
                      <a:pt x="104473" y="627153"/>
                      <a:pt x="106949" y="586957"/>
                      <a:pt x="108854" y="554191"/>
                    </a:cubicBezTo>
                    <a:cubicBezTo>
                      <a:pt x="109045" y="552096"/>
                      <a:pt x="109045" y="550191"/>
                      <a:pt x="109235" y="548286"/>
                    </a:cubicBezTo>
                    <a:cubicBezTo>
                      <a:pt x="109426" y="546190"/>
                      <a:pt x="109426" y="544095"/>
                      <a:pt x="109616" y="542190"/>
                    </a:cubicBezTo>
                    <a:cubicBezTo>
                      <a:pt x="109997" y="536665"/>
                      <a:pt x="110188" y="531331"/>
                      <a:pt x="110569" y="526569"/>
                    </a:cubicBezTo>
                    <a:cubicBezTo>
                      <a:pt x="110569" y="525045"/>
                      <a:pt x="110759" y="523330"/>
                      <a:pt x="110759" y="521806"/>
                    </a:cubicBezTo>
                    <a:cubicBezTo>
                      <a:pt x="110950" y="517425"/>
                      <a:pt x="111140" y="513425"/>
                      <a:pt x="111331" y="510186"/>
                    </a:cubicBezTo>
                    <a:cubicBezTo>
                      <a:pt x="111521" y="506757"/>
                      <a:pt x="111712" y="504090"/>
                      <a:pt x="111712" y="502375"/>
                    </a:cubicBezTo>
                    <a:cubicBezTo>
                      <a:pt x="111902" y="499899"/>
                      <a:pt x="112093" y="497422"/>
                      <a:pt x="112283" y="494946"/>
                    </a:cubicBezTo>
                    <a:cubicBezTo>
                      <a:pt x="113045" y="487516"/>
                      <a:pt x="114188" y="480087"/>
                      <a:pt x="115903" y="472848"/>
                    </a:cubicBezTo>
                    <a:cubicBezTo>
                      <a:pt x="117427" y="466561"/>
                      <a:pt x="119141" y="461418"/>
                      <a:pt x="121046" y="457417"/>
                    </a:cubicBezTo>
                    <a:cubicBezTo>
                      <a:pt x="121618" y="456275"/>
                      <a:pt x="122189" y="455131"/>
                      <a:pt x="122951" y="453989"/>
                    </a:cubicBezTo>
                    <a:cubicBezTo>
                      <a:pt x="123713" y="452845"/>
                      <a:pt x="124475" y="451893"/>
                      <a:pt x="125237" y="450940"/>
                    </a:cubicBezTo>
                    <a:cubicBezTo>
                      <a:pt x="125809" y="450179"/>
                      <a:pt x="126380" y="449607"/>
                      <a:pt x="127142" y="449035"/>
                    </a:cubicBezTo>
                    <a:cubicBezTo>
                      <a:pt x="130381" y="446178"/>
                      <a:pt x="134191" y="444464"/>
                      <a:pt x="139334" y="443320"/>
                    </a:cubicBezTo>
                    <a:cubicBezTo>
                      <a:pt x="142382" y="442749"/>
                      <a:pt x="145811" y="442368"/>
                      <a:pt x="149621" y="442177"/>
                    </a:cubicBezTo>
                    <a:cubicBezTo>
                      <a:pt x="151907" y="442559"/>
                      <a:pt x="154003" y="442749"/>
                      <a:pt x="155908" y="443320"/>
                    </a:cubicBezTo>
                    <a:cubicBezTo>
                      <a:pt x="164290" y="445606"/>
                      <a:pt x="169243" y="450940"/>
                      <a:pt x="175148" y="469419"/>
                    </a:cubicBezTo>
                    <a:cubicBezTo>
                      <a:pt x="176672" y="474372"/>
                      <a:pt x="179530" y="489993"/>
                      <a:pt x="182768" y="510757"/>
                    </a:cubicBezTo>
                    <a:cubicBezTo>
                      <a:pt x="182959" y="511900"/>
                      <a:pt x="183149" y="513044"/>
                      <a:pt x="183340" y="513996"/>
                    </a:cubicBezTo>
                    <a:cubicBezTo>
                      <a:pt x="183721" y="516282"/>
                      <a:pt x="184102" y="518568"/>
                      <a:pt x="184483" y="520854"/>
                    </a:cubicBezTo>
                    <a:cubicBezTo>
                      <a:pt x="184673" y="521997"/>
                      <a:pt x="184864" y="523140"/>
                      <a:pt x="185054" y="524474"/>
                    </a:cubicBezTo>
                    <a:cubicBezTo>
                      <a:pt x="185626" y="527902"/>
                      <a:pt x="186197" y="531331"/>
                      <a:pt x="186578" y="534951"/>
                    </a:cubicBezTo>
                    <a:cubicBezTo>
                      <a:pt x="186769" y="536285"/>
                      <a:pt x="186959" y="537809"/>
                      <a:pt x="187150" y="539142"/>
                    </a:cubicBezTo>
                    <a:cubicBezTo>
                      <a:pt x="187340" y="540475"/>
                      <a:pt x="187531" y="541619"/>
                      <a:pt x="187721" y="542952"/>
                    </a:cubicBezTo>
                    <a:cubicBezTo>
                      <a:pt x="187912" y="544476"/>
                      <a:pt x="188102" y="545810"/>
                      <a:pt x="188293" y="547334"/>
                    </a:cubicBezTo>
                    <a:cubicBezTo>
                      <a:pt x="189436" y="554763"/>
                      <a:pt x="190579" y="562574"/>
                      <a:pt x="191722" y="570194"/>
                    </a:cubicBezTo>
                    <a:cubicBezTo>
                      <a:pt x="192674" y="577051"/>
                      <a:pt x="193817" y="584100"/>
                      <a:pt x="194770" y="590958"/>
                    </a:cubicBezTo>
                    <a:cubicBezTo>
                      <a:pt x="195151" y="593625"/>
                      <a:pt x="195532" y="596292"/>
                      <a:pt x="195913" y="598959"/>
                    </a:cubicBezTo>
                    <a:cubicBezTo>
                      <a:pt x="196675" y="604293"/>
                      <a:pt x="197437" y="609627"/>
                      <a:pt x="198199" y="614770"/>
                    </a:cubicBezTo>
                    <a:cubicBezTo>
                      <a:pt x="199151" y="621247"/>
                      <a:pt x="200104" y="627534"/>
                      <a:pt x="200866" y="633630"/>
                    </a:cubicBezTo>
                    <a:cubicBezTo>
                      <a:pt x="201628" y="638392"/>
                      <a:pt x="202199" y="643155"/>
                      <a:pt x="202961" y="647536"/>
                    </a:cubicBezTo>
                    <a:cubicBezTo>
                      <a:pt x="203342" y="649822"/>
                      <a:pt x="203533" y="651918"/>
                      <a:pt x="203914" y="654014"/>
                    </a:cubicBezTo>
                    <a:cubicBezTo>
                      <a:pt x="204295" y="656109"/>
                      <a:pt x="204485" y="658205"/>
                      <a:pt x="204866" y="660110"/>
                    </a:cubicBezTo>
                    <a:cubicBezTo>
                      <a:pt x="205247" y="662015"/>
                      <a:pt x="205438" y="663920"/>
                      <a:pt x="205628" y="665825"/>
                    </a:cubicBezTo>
                    <a:cubicBezTo>
                      <a:pt x="205819" y="667730"/>
                      <a:pt x="206200" y="669444"/>
                      <a:pt x="206390" y="671159"/>
                    </a:cubicBezTo>
                    <a:cubicBezTo>
                      <a:pt x="206581" y="671920"/>
                      <a:pt x="206581" y="672873"/>
                      <a:pt x="206771" y="673635"/>
                    </a:cubicBezTo>
                    <a:cubicBezTo>
                      <a:pt x="209057" y="689065"/>
                      <a:pt x="215915" y="695161"/>
                      <a:pt x="227917" y="697257"/>
                    </a:cubicBezTo>
                    <a:cubicBezTo>
                      <a:pt x="230584" y="697638"/>
                      <a:pt x="233632" y="698019"/>
                      <a:pt x="237061" y="698019"/>
                    </a:cubicBezTo>
                    <a:cubicBezTo>
                      <a:pt x="257063" y="698781"/>
                      <a:pt x="267731" y="688875"/>
                      <a:pt x="271541" y="672111"/>
                    </a:cubicBezTo>
                    <a:cubicBezTo>
                      <a:pt x="272113" y="669635"/>
                      <a:pt x="272303" y="666396"/>
                      <a:pt x="272113" y="662776"/>
                    </a:cubicBezTo>
                    <a:cubicBezTo>
                      <a:pt x="272113" y="660490"/>
                      <a:pt x="271922" y="658014"/>
                      <a:pt x="271732" y="655728"/>
                    </a:cubicBezTo>
                    <a:cubicBezTo>
                      <a:pt x="271541" y="653442"/>
                      <a:pt x="271351" y="651156"/>
                      <a:pt x="271351" y="649060"/>
                    </a:cubicBezTo>
                    <a:cubicBezTo>
                      <a:pt x="271351" y="648108"/>
                      <a:pt x="271160" y="647155"/>
                      <a:pt x="271160" y="646203"/>
                    </a:cubicBezTo>
                    <a:cubicBezTo>
                      <a:pt x="270589" y="631915"/>
                      <a:pt x="269636" y="614390"/>
                      <a:pt x="268493" y="594768"/>
                    </a:cubicBezTo>
                    <a:cubicBezTo>
                      <a:pt x="268303" y="592863"/>
                      <a:pt x="268303" y="590767"/>
                      <a:pt x="268112" y="588862"/>
                    </a:cubicBezTo>
                    <a:cubicBezTo>
                      <a:pt x="267541" y="580861"/>
                      <a:pt x="267160" y="572480"/>
                      <a:pt x="266588" y="563907"/>
                    </a:cubicBezTo>
                    <a:cubicBezTo>
                      <a:pt x="264683" y="533808"/>
                      <a:pt x="262207" y="501042"/>
                      <a:pt x="259921" y="468847"/>
                    </a:cubicBezTo>
                    <a:cubicBezTo>
                      <a:pt x="259540" y="464275"/>
                      <a:pt x="259159" y="459704"/>
                      <a:pt x="258968" y="455131"/>
                    </a:cubicBezTo>
                    <a:cubicBezTo>
                      <a:pt x="257825" y="439130"/>
                      <a:pt x="256682" y="423509"/>
                      <a:pt x="255539" y="408650"/>
                    </a:cubicBezTo>
                    <a:cubicBezTo>
                      <a:pt x="255158" y="404459"/>
                      <a:pt x="254968" y="400267"/>
                      <a:pt x="254587" y="396076"/>
                    </a:cubicBezTo>
                    <a:cubicBezTo>
                      <a:pt x="254206" y="391885"/>
                      <a:pt x="254015" y="387885"/>
                      <a:pt x="253634" y="383885"/>
                    </a:cubicBezTo>
                    <a:cubicBezTo>
                      <a:pt x="253253" y="379884"/>
                      <a:pt x="253063" y="376074"/>
                      <a:pt x="252682" y="372074"/>
                    </a:cubicBezTo>
                    <a:cubicBezTo>
                      <a:pt x="252491" y="370169"/>
                      <a:pt x="252491" y="368264"/>
                      <a:pt x="252301" y="366359"/>
                    </a:cubicBezTo>
                    <a:cubicBezTo>
                      <a:pt x="252110" y="362549"/>
                      <a:pt x="251729" y="358929"/>
                      <a:pt x="251539" y="355500"/>
                    </a:cubicBezTo>
                    <a:cubicBezTo>
                      <a:pt x="251348" y="353785"/>
                      <a:pt x="251348" y="352071"/>
                      <a:pt x="251158" y="350356"/>
                    </a:cubicBezTo>
                    <a:cubicBezTo>
                      <a:pt x="250967" y="346927"/>
                      <a:pt x="250777" y="343689"/>
                      <a:pt x="250396" y="340450"/>
                    </a:cubicBezTo>
                    <a:cubicBezTo>
                      <a:pt x="250015" y="335688"/>
                      <a:pt x="249824" y="331116"/>
                      <a:pt x="249443" y="326925"/>
                    </a:cubicBezTo>
                    <a:cubicBezTo>
                      <a:pt x="249253" y="324067"/>
                      <a:pt x="249062" y="321400"/>
                      <a:pt x="248872" y="318924"/>
                    </a:cubicBezTo>
                    <a:cubicBezTo>
                      <a:pt x="248300" y="311304"/>
                      <a:pt x="248110" y="305017"/>
                      <a:pt x="247729" y="300445"/>
                    </a:cubicBezTo>
                    <a:cubicBezTo>
                      <a:pt x="247729" y="298921"/>
                      <a:pt x="247538" y="297588"/>
                      <a:pt x="247538" y="296255"/>
                    </a:cubicBezTo>
                    <a:cubicBezTo>
                      <a:pt x="247538" y="295683"/>
                      <a:pt x="247538" y="295111"/>
                      <a:pt x="247538" y="294540"/>
                    </a:cubicBezTo>
                    <a:cubicBezTo>
                      <a:pt x="247538" y="293206"/>
                      <a:pt x="247538" y="291682"/>
                      <a:pt x="247538" y="290349"/>
                    </a:cubicBezTo>
                    <a:cubicBezTo>
                      <a:pt x="248681" y="268632"/>
                      <a:pt x="260683" y="243486"/>
                      <a:pt x="272875" y="227103"/>
                    </a:cubicBezTo>
                    <a:cubicBezTo>
                      <a:pt x="281638" y="215482"/>
                      <a:pt x="289829" y="203671"/>
                      <a:pt x="297640" y="191480"/>
                    </a:cubicBezTo>
                    <a:cubicBezTo>
                      <a:pt x="300116" y="187479"/>
                      <a:pt x="302402" y="182145"/>
                      <a:pt x="305831" y="178906"/>
                    </a:cubicBezTo>
                    <a:cubicBezTo>
                      <a:pt x="309832" y="174906"/>
                      <a:pt x="315356" y="173954"/>
                      <a:pt x="318785" y="169000"/>
                    </a:cubicBezTo>
                    <a:cubicBezTo>
                      <a:pt x="322024" y="164429"/>
                      <a:pt x="323548" y="158904"/>
                      <a:pt x="324881" y="153570"/>
                    </a:cubicBezTo>
                    <a:cubicBezTo>
                      <a:pt x="327358" y="149379"/>
                      <a:pt x="328882" y="143855"/>
                      <a:pt x="330215" y="138330"/>
                    </a:cubicBezTo>
                    <a:close/>
                  </a:path>
                </a:pathLst>
              </a:custGeom>
              <a:solidFill>
                <a:srgbClr val="FFFFFF"/>
              </a:solidFill>
              <a:ln w="1905" cap="flat">
                <a:noFill/>
                <a:prstDash val="solid"/>
                <a:miter/>
              </a:ln>
            </p:spPr>
            <p:txBody>
              <a:bodyPr rtlCol="0" anchor="ctr"/>
              <a:lstStyle/>
              <a:p>
                <a:endParaRPr lang="en-US"/>
              </a:p>
            </p:txBody>
          </p:sp>
          <p:sp>
            <p:nvSpPr>
              <p:cNvPr id="19" name="Freeform 754">
                <a:extLst>
                  <a:ext uri="{FF2B5EF4-FFF2-40B4-BE49-F238E27FC236}">
                    <a16:creationId xmlns:a16="http://schemas.microsoft.com/office/drawing/2014/main" id="{2EB529FD-C2E5-FE55-2C75-5AF923866CDE}"/>
                  </a:ext>
                </a:extLst>
              </p:cNvPr>
              <p:cNvSpPr/>
              <p:nvPr/>
            </p:nvSpPr>
            <p:spPr>
              <a:xfrm>
                <a:off x="6456822" y="5470730"/>
                <a:ext cx="168578" cy="169402"/>
              </a:xfrm>
              <a:custGeom>
                <a:avLst/>
                <a:gdLst>
                  <a:gd name="connsiteX0" fmla="*/ 68519 w 168578"/>
                  <a:gd name="connsiteY0" fmla="*/ 167879 h 169402"/>
                  <a:gd name="connsiteX1" fmla="*/ 86426 w 168578"/>
                  <a:gd name="connsiteY1" fmla="*/ 169403 h 169402"/>
                  <a:gd name="connsiteX2" fmla="*/ 114429 w 168578"/>
                  <a:gd name="connsiteY2" fmla="*/ 163879 h 169402"/>
                  <a:gd name="connsiteX3" fmla="*/ 118049 w 168578"/>
                  <a:gd name="connsiteY3" fmla="*/ 162355 h 169402"/>
                  <a:gd name="connsiteX4" fmla="*/ 125097 w 168578"/>
                  <a:gd name="connsiteY4" fmla="*/ 158925 h 169402"/>
                  <a:gd name="connsiteX5" fmla="*/ 138051 w 168578"/>
                  <a:gd name="connsiteY5" fmla="*/ 150163 h 169402"/>
                  <a:gd name="connsiteX6" fmla="*/ 143957 w 168578"/>
                  <a:gd name="connsiteY6" fmla="*/ 144829 h 169402"/>
                  <a:gd name="connsiteX7" fmla="*/ 149291 w 168578"/>
                  <a:gd name="connsiteY7" fmla="*/ 139114 h 169402"/>
                  <a:gd name="connsiteX8" fmla="*/ 154053 w 168578"/>
                  <a:gd name="connsiteY8" fmla="*/ 132827 h 169402"/>
                  <a:gd name="connsiteX9" fmla="*/ 156149 w 168578"/>
                  <a:gd name="connsiteY9" fmla="*/ 129589 h 169402"/>
                  <a:gd name="connsiteX10" fmla="*/ 159959 w 168578"/>
                  <a:gd name="connsiteY10" fmla="*/ 122540 h 169402"/>
                  <a:gd name="connsiteX11" fmla="*/ 161673 w 168578"/>
                  <a:gd name="connsiteY11" fmla="*/ 118920 h 169402"/>
                  <a:gd name="connsiteX12" fmla="*/ 163578 w 168578"/>
                  <a:gd name="connsiteY12" fmla="*/ 113777 h 169402"/>
                  <a:gd name="connsiteX13" fmla="*/ 166436 w 168578"/>
                  <a:gd name="connsiteY13" fmla="*/ 104061 h 169402"/>
                  <a:gd name="connsiteX14" fmla="*/ 167388 w 168578"/>
                  <a:gd name="connsiteY14" fmla="*/ 99109 h 169402"/>
                  <a:gd name="connsiteX15" fmla="*/ 168531 w 168578"/>
                  <a:gd name="connsiteY15" fmla="*/ 86345 h 169402"/>
                  <a:gd name="connsiteX16" fmla="*/ 167388 w 168578"/>
                  <a:gd name="connsiteY16" fmla="*/ 69200 h 169402"/>
                  <a:gd name="connsiteX17" fmla="*/ 167198 w 168578"/>
                  <a:gd name="connsiteY17" fmla="*/ 68057 h 169402"/>
                  <a:gd name="connsiteX18" fmla="*/ 165674 w 168578"/>
                  <a:gd name="connsiteY18" fmla="*/ 60437 h 169402"/>
                  <a:gd name="connsiteX19" fmla="*/ 163388 w 168578"/>
                  <a:gd name="connsiteY19" fmla="*/ 52626 h 169402"/>
                  <a:gd name="connsiteX20" fmla="*/ 158625 w 168578"/>
                  <a:gd name="connsiteY20" fmla="*/ 41768 h 169402"/>
                  <a:gd name="connsiteX21" fmla="*/ 147195 w 168578"/>
                  <a:gd name="connsiteY21" fmla="*/ 26147 h 169402"/>
                  <a:gd name="connsiteX22" fmla="*/ 141480 w 168578"/>
                  <a:gd name="connsiteY22" fmla="*/ 20813 h 169402"/>
                  <a:gd name="connsiteX23" fmla="*/ 116715 w 168578"/>
                  <a:gd name="connsiteY23" fmla="*/ 6716 h 169402"/>
                  <a:gd name="connsiteX24" fmla="*/ 84902 w 168578"/>
                  <a:gd name="connsiteY24" fmla="*/ 49 h 169402"/>
                  <a:gd name="connsiteX25" fmla="*/ 64328 w 168578"/>
                  <a:gd name="connsiteY25" fmla="*/ 1001 h 169402"/>
                  <a:gd name="connsiteX26" fmla="*/ 55946 w 168578"/>
                  <a:gd name="connsiteY26" fmla="*/ 2525 h 169402"/>
                  <a:gd name="connsiteX27" fmla="*/ 46611 w 168578"/>
                  <a:gd name="connsiteY27" fmla="*/ 5192 h 169402"/>
                  <a:gd name="connsiteX28" fmla="*/ 35181 w 168578"/>
                  <a:gd name="connsiteY28" fmla="*/ 10335 h 169402"/>
                  <a:gd name="connsiteX29" fmla="*/ 29847 w 168578"/>
                  <a:gd name="connsiteY29" fmla="*/ 13765 h 169402"/>
                  <a:gd name="connsiteX30" fmla="*/ 25466 w 168578"/>
                  <a:gd name="connsiteY30" fmla="*/ 17003 h 169402"/>
                  <a:gd name="connsiteX31" fmla="*/ 19751 w 168578"/>
                  <a:gd name="connsiteY31" fmla="*/ 22146 h 169402"/>
                  <a:gd name="connsiteX32" fmla="*/ 14798 w 168578"/>
                  <a:gd name="connsiteY32" fmla="*/ 27671 h 169402"/>
                  <a:gd name="connsiteX33" fmla="*/ 10607 w 168578"/>
                  <a:gd name="connsiteY33" fmla="*/ 33767 h 169402"/>
                  <a:gd name="connsiteX34" fmla="*/ 8130 w 168578"/>
                  <a:gd name="connsiteY34" fmla="*/ 37958 h 169402"/>
                  <a:gd name="connsiteX35" fmla="*/ 4701 w 168578"/>
                  <a:gd name="connsiteY35" fmla="*/ 45578 h 169402"/>
                  <a:gd name="connsiteX36" fmla="*/ 3939 w 168578"/>
                  <a:gd name="connsiteY36" fmla="*/ 47674 h 169402"/>
                  <a:gd name="connsiteX37" fmla="*/ 129 w 168578"/>
                  <a:gd name="connsiteY37" fmla="*/ 76439 h 169402"/>
                  <a:gd name="connsiteX38" fmla="*/ 4892 w 168578"/>
                  <a:gd name="connsiteY38" fmla="*/ 109586 h 169402"/>
                  <a:gd name="connsiteX39" fmla="*/ 12131 w 168578"/>
                  <a:gd name="connsiteY39" fmla="*/ 128826 h 169402"/>
                  <a:gd name="connsiteX40" fmla="*/ 14036 w 168578"/>
                  <a:gd name="connsiteY40" fmla="*/ 132446 h 169402"/>
                  <a:gd name="connsiteX41" fmla="*/ 18417 w 168578"/>
                  <a:gd name="connsiteY41" fmla="*/ 139304 h 169402"/>
                  <a:gd name="connsiteX42" fmla="*/ 23561 w 168578"/>
                  <a:gd name="connsiteY42" fmla="*/ 145590 h 169402"/>
                  <a:gd name="connsiteX43" fmla="*/ 48516 w 168578"/>
                  <a:gd name="connsiteY43" fmla="*/ 162735 h 169402"/>
                  <a:gd name="connsiteX44" fmla="*/ 62994 w 168578"/>
                  <a:gd name="connsiteY44" fmla="*/ 167117 h 169402"/>
                  <a:gd name="connsiteX45" fmla="*/ 68519 w 168578"/>
                  <a:gd name="connsiteY45" fmla="*/ 167879 h 169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68578" h="169402">
                    <a:moveTo>
                      <a:pt x="68519" y="167879"/>
                    </a:moveTo>
                    <a:cubicBezTo>
                      <a:pt x="74043" y="168831"/>
                      <a:pt x="79949" y="169403"/>
                      <a:pt x="86426" y="169403"/>
                    </a:cubicBezTo>
                    <a:cubicBezTo>
                      <a:pt x="96141" y="169022"/>
                      <a:pt x="105666" y="167117"/>
                      <a:pt x="114429" y="163879"/>
                    </a:cubicBezTo>
                    <a:cubicBezTo>
                      <a:pt x="115763" y="163498"/>
                      <a:pt x="116906" y="162926"/>
                      <a:pt x="118049" y="162355"/>
                    </a:cubicBezTo>
                    <a:cubicBezTo>
                      <a:pt x="120525" y="161211"/>
                      <a:pt x="122811" y="160069"/>
                      <a:pt x="125097" y="158925"/>
                    </a:cubicBezTo>
                    <a:cubicBezTo>
                      <a:pt x="129669" y="156449"/>
                      <a:pt x="134051" y="153401"/>
                      <a:pt x="138051" y="150163"/>
                    </a:cubicBezTo>
                    <a:cubicBezTo>
                      <a:pt x="140147" y="148448"/>
                      <a:pt x="142052" y="146734"/>
                      <a:pt x="143957" y="144829"/>
                    </a:cubicBezTo>
                    <a:cubicBezTo>
                      <a:pt x="145862" y="142924"/>
                      <a:pt x="147576" y="141019"/>
                      <a:pt x="149291" y="139114"/>
                    </a:cubicBezTo>
                    <a:cubicBezTo>
                      <a:pt x="151005" y="137018"/>
                      <a:pt x="152529" y="134923"/>
                      <a:pt x="154053" y="132827"/>
                    </a:cubicBezTo>
                    <a:cubicBezTo>
                      <a:pt x="154815" y="131684"/>
                      <a:pt x="155577" y="130541"/>
                      <a:pt x="156149" y="129589"/>
                    </a:cubicBezTo>
                    <a:cubicBezTo>
                      <a:pt x="157482" y="127303"/>
                      <a:pt x="158816" y="125016"/>
                      <a:pt x="159959" y="122540"/>
                    </a:cubicBezTo>
                    <a:cubicBezTo>
                      <a:pt x="160530" y="121397"/>
                      <a:pt x="161102" y="120064"/>
                      <a:pt x="161673" y="118920"/>
                    </a:cubicBezTo>
                    <a:cubicBezTo>
                      <a:pt x="162435" y="117206"/>
                      <a:pt x="163007" y="115491"/>
                      <a:pt x="163578" y="113777"/>
                    </a:cubicBezTo>
                    <a:cubicBezTo>
                      <a:pt x="164721" y="110729"/>
                      <a:pt x="165674" y="107490"/>
                      <a:pt x="166436" y="104061"/>
                    </a:cubicBezTo>
                    <a:cubicBezTo>
                      <a:pt x="166817" y="102538"/>
                      <a:pt x="167198" y="100823"/>
                      <a:pt x="167388" y="99109"/>
                    </a:cubicBezTo>
                    <a:cubicBezTo>
                      <a:pt x="168150" y="94918"/>
                      <a:pt x="168531" y="90726"/>
                      <a:pt x="168531" y="86345"/>
                    </a:cubicBezTo>
                    <a:cubicBezTo>
                      <a:pt x="168722" y="80440"/>
                      <a:pt x="168341" y="74725"/>
                      <a:pt x="167388" y="69200"/>
                    </a:cubicBezTo>
                    <a:cubicBezTo>
                      <a:pt x="167388" y="68819"/>
                      <a:pt x="167198" y="68438"/>
                      <a:pt x="167198" y="68057"/>
                    </a:cubicBezTo>
                    <a:cubicBezTo>
                      <a:pt x="166817" y="65390"/>
                      <a:pt x="166245" y="62914"/>
                      <a:pt x="165674" y="60437"/>
                    </a:cubicBezTo>
                    <a:cubicBezTo>
                      <a:pt x="164912" y="57770"/>
                      <a:pt x="164150" y="55103"/>
                      <a:pt x="163388" y="52626"/>
                    </a:cubicBezTo>
                    <a:cubicBezTo>
                      <a:pt x="162054" y="48816"/>
                      <a:pt x="160340" y="45197"/>
                      <a:pt x="158625" y="41768"/>
                    </a:cubicBezTo>
                    <a:cubicBezTo>
                      <a:pt x="155577" y="36053"/>
                      <a:pt x="151767" y="30910"/>
                      <a:pt x="147195" y="26147"/>
                    </a:cubicBezTo>
                    <a:cubicBezTo>
                      <a:pt x="145481" y="24242"/>
                      <a:pt x="143576" y="22528"/>
                      <a:pt x="141480" y="20813"/>
                    </a:cubicBezTo>
                    <a:cubicBezTo>
                      <a:pt x="134432" y="14908"/>
                      <a:pt x="126240" y="10145"/>
                      <a:pt x="116715" y="6716"/>
                    </a:cubicBezTo>
                    <a:cubicBezTo>
                      <a:pt x="107190" y="3287"/>
                      <a:pt x="96713" y="810"/>
                      <a:pt x="84902" y="49"/>
                    </a:cubicBezTo>
                    <a:cubicBezTo>
                      <a:pt x="77663" y="-142"/>
                      <a:pt x="70805" y="239"/>
                      <a:pt x="64328" y="1001"/>
                    </a:cubicBezTo>
                    <a:cubicBezTo>
                      <a:pt x="61470" y="1382"/>
                      <a:pt x="58613" y="1954"/>
                      <a:pt x="55946" y="2525"/>
                    </a:cubicBezTo>
                    <a:cubicBezTo>
                      <a:pt x="52707" y="3287"/>
                      <a:pt x="49659" y="4240"/>
                      <a:pt x="46611" y="5192"/>
                    </a:cubicBezTo>
                    <a:cubicBezTo>
                      <a:pt x="42611" y="6716"/>
                      <a:pt x="38801" y="8430"/>
                      <a:pt x="35181" y="10335"/>
                    </a:cubicBezTo>
                    <a:cubicBezTo>
                      <a:pt x="33276" y="11288"/>
                      <a:pt x="31562" y="12431"/>
                      <a:pt x="29847" y="13765"/>
                    </a:cubicBezTo>
                    <a:cubicBezTo>
                      <a:pt x="28323" y="14717"/>
                      <a:pt x="26799" y="15860"/>
                      <a:pt x="25466" y="17003"/>
                    </a:cubicBezTo>
                    <a:cubicBezTo>
                      <a:pt x="23370" y="18527"/>
                      <a:pt x="21656" y="20241"/>
                      <a:pt x="19751" y="22146"/>
                    </a:cubicBezTo>
                    <a:cubicBezTo>
                      <a:pt x="18036" y="23861"/>
                      <a:pt x="16322" y="25766"/>
                      <a:pt x="14798" y="27671"/>
                    </a:cubicBezTo>
                    <a:cubicBezTo>
                      <a:pt x="13274" y="29576"/>
                      <a:pt x="11940" y="31671"/>
                      <a:pt x="10607" y="33767"/>
                    </a:cubicBezTo>
                    <a:cubicBezTo>
                      <a:pt x="9654" y="35100"/>
                      <a:pt x="8892" y="36625"/>
                      <a:pt x="8130" y="37958"/>
                    </a:cubicBezTo>
                    <a:cubicBezTo>
                      <a:pt x="6797" y="40435"/>
                      <a:pt x="5654" y="42911"/>
                      <a:pt x="4701" y="45578"/>
                    </a:cubicBezTo>
                    <a:cubicBezTo>
                      <a:pt x="4511" y="46340"/>
                      <a:pt x="4130" y="47102"/>
                      <a:pt x="3939" y="47674"/>
                    </a:cubicBezTo>
                    <a:cubicBezTo>
                      <a:pt x="891" y="56627"/>
                      <a:pt x="-442" y="66343"/>
                      <a:pt x="129" y="76439"/>
                    </a:cubicBezTo>
                    <a:cubicBezTo>
                      <a:pt x="701" y="87488"/>
                      <a:pt x="2034" y="98918"/>
                      <a:pt x="4892" y="109586"/>
                    </a:cubicBezTo>
                    <a:cubicBezTo>
                      <a:pt x="6606" y="116254"/>
                      <a:pt x="9083" y="122730"/>
                      <a:pt x="12131" y="128826"/>
                    </a:cubicBezTo>
                    <a:cubicBezTo>
                      <a:pt x="12702" y="129970"/>
                      <a:pt x="13464" y="131303"/>
                      <a:pt x="14036" y="132446"/>
                    </a:cubicBezTo>
                    <a:cubicBezTo>
                      <a:pt x="15369" y="134732"/>
                      <a:pt x="16893" y="137018"/>
                      <a:pt x="18417" y="139304"/>
                    </a:cubicBezTo>
                    <a:cubicBezTo>
                      <a:pt x="19941" y="141590"/>
                      <a:pt x="21656" y="143685"/>
                      <a:pt x="23561" y="145590"/>
                    </a:cubicBezTo>
                    <a:cubicBezTo>
                      <a:pt x="30038" y="152639"/>
                      <a:pt x="38229" y="158545"/>
                      <a:pt x="48516" y="162735"/>
                    </a:cubicBezTo>
                    <a:cubicBezTo>
                      <a:pt x="52898" y="164450"/>
                      <a:pt x="57660" y="165974"/>
                      <a:pt x="62994" y="167117"/>
                    </a:cubicBezTo>
                    <a:cubicBezTo>
                      <a:pt x="64899" y="167308"/>
                      <a:pt x="66804" y="167498"/>
                      <a:pt x="68519" y="167879"/>
                    </a:cubicBezTo>
                    <a:close/>
                  </a:path>
                </a:pathLst>
              </a:custGeom>
              <a:solidFill>
                <a:srgbClr val="FFFFFF"/>
              </a:solidFill>
              <a:ln w="1905" cap="flat">
                <a:noFill/>
                <a:prstDash val="solid"/>
                <a:miter/>
              </a:ln>
            </p:spPr>
            <p:txBody>
              <a:bodyPr rtlCol="0" anchor="ctr"/>
              <a:lstStyle/>
              <a:p>
                <a:endParaRPr lang="en-US"/>
              </a:p>
            </p:txBody>
          </p:sp>
          <p:sp>
            <p:nvSpPr>
              <p:cNvPr id="20" name="Freeform 755">
                <a:extLst>
                  <a:ext uri="{FF2B5EF4-FFF2-40B4-BE49-F238E27FC236}">
                    <a16:creationId xmlns:a16="http://schemas.microsoft.com/office/drawing/2014/main" id="{745BFBAC-C3D7-A831-AF17-D853A90F5F9E}"/>
                  </a:ext>
                </a:extLst>
              </p:cNvPr>
              <p:cNvSpPr/>
              <p:nvPr/>
            </p:nvSpPr>
            <p:spPr>
              <a:xfrm>
                <a:off x="6750466" y="6171438"/>
                <a:ext cx="41764" cy="11514"/>
              </a:xfrm>
              <a:custGeom>
                <a:avLst/>
                <a:gdLst>
                  <a:gd name="connsiteX0" fmla="*/ 33573 w 41764"/>
                  <a:gd name="connsiteY0" fmla="*/ 0 h 11514"/>
                  <a:gd name="connsiteX1" fmla="*/ 3855 w 41764"/>
                  <a:gd name="connsiteY1" fmla="*/ 1333 h 11514"/>
                  <a:gd name="connsiteX2" fmla="*/ 45 w 41764"/>
                  <a:gd name="connsiteY2" fmla="*/ 6286 h 11514"/>
                  <a:gd name="connsiteX3" fmla="*/ 4236 w 41764"/>
                  <a:gd name="connsiteY3" fmla="*/ 10668 h 11514"/>
                  <a:gd name="connsiteX4" fmla="*/ 22524 w 41764"/>
                  <a:gd name="connsiteY4" fmla="*/ 10668 h 11514"/>
                  <a:gd name="connsiteX5" fmla="*/ 22524 w 41764"/>
                  <a:gd name="connsiteY5" fmla="*/ 11049 h 11514"/>
                  <a:gd name="connsiteX6" fmla="*/ 31668 w 41764"/>
                  <a:gd name="connsiteY6" fmla="*/ 11049 h 11514"/>
                  <a:gd name="connsiteX7" fmla="*/ 41765 w 41764"/>
                  <a:gd name="connsiteY7" fmla="*/ 6286 h 11514"/>
                  <a:gd name="connsiteX8" fmla="*/ 33573 w 41764"/>
                  <a:gd name="connsiteY8" fmla="*/ 0 h 11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764" h="11514">
                    <a:moveTo>
                      <a:pt x="33573" y="0"/>
                    </a:moveTo>
                    <a:cubicBezTo>
                      <a:pt x="29382" y="0"/>
                      <a:pt x="5379" y="1333"/>
                      <a:pt x="3855" y="1333"/>
                    </a:cubicBezTo>
                    <a:cubicBezTo>
                      <a:pt x="1760" y="1524"/>
                      <a:pt x="-336" y="3429"/>
                      <a:pt x="45" y="6286"/>
                    </a:cubicBezTo>
                    <a:cubicBezTo>
                      <a:pt x="236" y="8763"/>
                      <a:pt x="1950" y="10478"/>
                      <a:pt x="4236" y="10668"/>
                    </a:cubicBezTo>
                    <a:cubicBezTo>
                      <a:pt x="10332" y="10858"/>
                      <a:pt x="16428" y="10668"/>
                      <a:pt x="22524" y="10668"/>
                    </a:cubicBezTo>
                    <a:lnTo>
                      <a:pt x="22524" y="11049"/>
                    </a:lnTo>
                    <a:cubicBezTo>
                      <a:pt x="25572" y="11049"/>
                      <a:pt x="28620" y="11049"/>
                      <a:pt x="31668" y="11049"/>
                    </a:cubicBezTo>
                    <a:cubicBezTo>
                      <a:pt x="35859" y="11049"/>
                      <a:pt x="41765" y="13716"/>
                      <a:pt x="41765" y="6286"/>
                    </a:cubicBezTo>
                    <a:cubicBezTo>
                      <a:pt x="41765" y="1905"/>
                      <a:pt x="37574" y="0"/>
                      <a:pt x="33573" y="0"/>
                    </a:cubicBezTo>
                    <a:close/>
                  </a:path>
                </a:pathLst>
              </a:custGeom>
              <a:solidFill>
                <a:srgbClr val="000000"/>
              </a:solidFill>
              <a:ln w="1905" cap="flat">
                <a:noFill/>
                <a:prstDash val="solid"/>
                <a:miter/>
              </a:ln>
            </p:spPr>
            <p:txBody>
              <a:bodyPr rtlCol="0" anchor="ctr"/>
              <a:lstStyle/>
              <a:p>
                <a:endParaRPr lang="en-US"/>
              </a:p>
            </p:txBody>
          </p:sp>
          <p:sp>
            <p:nvSpPr>
              <p:cNvPr id="21" name="Freeform 756">
                <a:extLst>
                  <a:ext uri="{FF2B5EF4-FFF2-40B4-BE49-F238E27FC236}">
                    <a16:creationId xmlns:a16="http://schemas.microsoft.com/office/drawing/2014/main" id="{8F22A1EC-5916-F2E9-4761-9EF36E78BE4F}"/>
                  </a:ext>
                </a:extLst>
              </p:cNvPr>
              <p:cNvSpPr/>
              <p:nvPr/>
            </p:nvSpPr>
            <p:spPr>
              <a:xfrm>
                <a:off x="6423297" y="5456443"/>
                <a:ext cx="377343" cy="734949"/>
              </a:xfrm>
              <a:custGeom>
                <a:avLst/>
                <a:gdLst>
                  <a:gd name="connsiteX0" fmla="*/ 347598 w 377343"/>
                  <a:gd name="connsiteY0" fmla="*/ 12431 h 734949"/>
                  <a:gd name="connsiteX1" fmla="*/ 312546 w 377343"/>
                  <a:gd name="connsiteY1" fmla="*/ 15288 h 734949"/>
                  <a:gd name="connsiteX2" fmla="*/ 295401 w 377343"/>
                  <a:gd name="connsiteY2" fmla="*/ 41196 h 734949"/>
                  <a:gd name="connsiteX3" fmla="*/ 275208 w 377343"/>
                  <a:gd name="connsiteY3" fmla="*/ 112062 h 734949"/>
                  <a:gd name="connsiteX4" fmla="*/ 237870 w 377343"/>
                  <a:gd name="connsiteY4" fmla="*/ 152448 h 734949"/>
                  <a:gd name="connsiteX5" fmla="*/ 189865 w 377343"/>
                  <a:gd name="connsiteY5" fmla="*/ 168641 h 734949"/>
                  <a:gd name="connsiteX6" fmla="*/ 215773 w 377343"/>
                  <a:gd name="connsiteY6" fmla="*/ 110538 h 734949"/>
                  <a:gd name="connsiteX7" fmla="*/ 161290 w 377343"/>
                  <a:gd name="connsiteY7" fmla="*/ 9002 h 734949"/>
                  <a:gd name="connsiteX8" fmla="*/ 62420 w 377343"/>
                  <a:gd name="connsiteY8" fmla="*/ 11859 h 734949"/>
                  <a:gd name="connsiteX9" fmla="*/ 20510 w 377343"/>
                  <a:gd name="connsiteY9" fmla="*/ 96822 h 734949"/>
                  <a:gd name="connsiteX10" fmla="*/ 91566 w 377343"/>
                  <a:gd name="connsiteY10" fmla="*/ 196072 h 734949"/>
                  <a:gd name="connsiteX11" fmla="*/ 68897 w 377343"/>
                  <a:gd name="connsiteY11" fmla="*/ 214932 h 734949"/>
                  <a:gd name="connsiteX12" fmla="*/ 18605 w 377343"/>
                  <a:gd name="connsiteY12" fmla="*/ 307325 h 734949"/>
                  <a:gd name="connsiteX13" fmla="*/ 2413 w 377343"/>
                  <a:gd name="connsiteY13" fmla="*/ 446580 h 734949"/>
                  <a:gd name="connsiteX14" fmla="*/ 508 w 377343"/>
                  <a:gd name="connsiteY14" fmla="*/ 494777 h 734949"/>
                  <a:gd name="connsiteX15" fmla="*/ 27368 w 377343"/>
                  <a:gd name="connsiteY15" fmla="*/ 527162 h 734949"/>
                  <a:gd name="connsiteX16" fmla="*/ 42036 w 377343"/>
                  <a:gd name="connsiteY16" fmla="*/ 548117 h 734949"/>
                  <a:gd name="connsiteX17" fmla="*/ 38036 w 377343"/>
                  <a:gd name="connsiteY17" fmla="*/ 681847 h 734949"/>
                  <a:gd name="connsiteX18" fmla="*/ 88328 w 377343"/>
                  <a:gd name="connsiteY18" fmla="*/ 734426 h 734949"/>
                  <a:gd name="connsiteX19" fmla="*/ 127000 w 377343"/>
                  <a:gd name="connsiteY19" fmla="*/ 695563 h 734949"/>
                  <a:gd name="connsiteX20" fmla="*/ 138239 w 377343"/>
                  <a:gd name="connsiteY20" fmla="*/ 528114 h 734949"/>
                  <a:gd name="connsiteX21" fmla="*/ 144145 w 377343"/>
                  <a:gd name="connsiteY21" fmla="*/ 489633 h 734949"/>
                  <a:gd name="connsiteX22" fmla="*/ 160337 w 377343"/>
                  <a:gd name="connsiteY22" fmla="*/ 474774 h 734949"/>
                  <a:gd name="connsiteX23" fmla="*/ 175386 w 377343"/>
                  <a:gd name="connsiteY23" fmla="*/ 489442 h 734949"/>
                  <a:gd name="connsiteX24" fmla="*/ 189103 w 377343"/>
                  <a:gd name="connsiteY24" fmla="*/ 563928 h 734949"/>
                  <a:gd name="connsiteX25" fmla="*/ 209295 w 377343"/>
                  <a:gd name="connsiteY25" fmla="*/ 700326 h 734949"/>
                  <a:gd name="connsiteX26" fmla="*/ 271780 w 377343"/>
                  <a:gd name="connsiteY26" fmla="*/ 727758 h 734949"/>
                  <a:gd name="connsiteX27" fmla="*/ 297878 w 377343"/>
                  <a:gd name="connsiteY27" fmla="*/ 698612 h 734949"/>
                  <a:gd name="connsiteX28" fmla="*/ 298640 w 377343"/>
                  <a:gd name="connsiteY28" fmla="*/ 673466 h 734949"/>
                  <a:gd name="connsiteX29" fmla="*/ 277113 w 377343"/>
                  <a:gd name="connsiteY29" fmla="*/ 377619 h 734949"/>
                  <a:gd name="connsiteX30" fmla="*/ 275399 w 377343"/>
                  <a:gd name="connsiteY30" fmla="*/ 306372 h 734949"/>
                  <a:gd name="connsiteX31" fmla="*/ 344741 w 377343"/>
                  <a:gd name="connsiteY31" fmla="*/ 184833 h 734949"/>
                  <a:gd name="connsiteX32" fmla="*/ 376364 w 377343"/>
                  <a:gd name="connsiteY32" fmla="*/ 60437 h 734949"/>
                  <a:gd name="connsiteX33" fmla="*/ 347598 w 377343"/>
                  <a:gd name="connsiteY33" fmla="*/ 12431 h 734949"/>
                  <a:gd name="connsiteX34" fmla="*/ 82423 w 377343"/>
                  <a:gd name="connsiteY34" fmla="*/ 176642 h 734949"/>
                  <a:gd name="connsiteX35" fmla="*/ 57467 w 377343"/>
                  <a:gd name="connsiteY35" fmla="*/ 159497 h 734949"/>
                  <a:gd name="connsiteX36" fmla="*/ 52323 w 377343"/>
                  <a:gd name="connsiteY36" fmla="*/ 153210 h 734949"/>
                  <a:gd name="connsiteX37" fmla="*/ 47942 w 377343"/>
                  <a:gd name="connsiteY37" fmla="*/ 146352 h 734949"/>
                  <a:gd name="connsiteX38" fmla="*/ 46037 w 377343"/>
                  <a:gd name="connsiteY38" fmla="*/ 142732 h 734949"/>
                  <a:gd name="connsiteX39" fmla="*/ 38798 w 377343"/>
                  <a:gd name="connsiteY39" fmla="*/ 123492 h 734949"/>
                  <a:gd name="connsiteX40" fmla="*/ 34035 w 377343"/>
                  <a:gd name="connsiteY40" fmla="*/ 90345 h 734949"/>
                  <a:gd name="connsiteX41" fmla="*/ 37845 w 377343"/>
                  <a:gd name="connsiteY41" fmla="*/ 61580 h 734949"/>
                  <a:gd name="connsiteX42" fmla="*/ 38608 w 377343"/>
                  <a:gd name="connsiteY42" fmla="*/ 59484 h 734949"/>
                  <a:gd name="connsiteX43" fmla="*/ 42036 w 377343"/>
                  <a:gd name="connsiteY43" fmla="*/ 51864 h 734949"/>
                  <a:gd name="connsiteX44" fmla="*/ 44513 w 377343"/>
                  <a:gd name="connsiteY44" fmla="*/ 47673 h 734949"/>
                  <a:gd name="connsiteX45" fmla="*/ 48704 w 377343"/>
                  <a:gd name="connsiteY45" fmla="*/ 41577 h 734949"/>
                  <a:gd name="connsiteX46" fmla="*/ 53657 w 377343"/>
                  <a:gd name="connsiteY46" fmla="*/ 36052 h 734949"/>
                  <a:gd name="connsiteX47" fmla="*/ 59372 w 377343"/>
                  <a:gd name="connsiteY47" fmla="*/ 30909 h 734949"/>
                  <a:gd name="connsiteX48" fmla="*/ 63753 w 377343"/>
                  <a:gd name="connsiteY48" fmla="*/ 27671 h 734949"/>
                  <a:gd name="connsiteX49" fmla="*/ 69088 w 377343"/>
                  <a:gd name="connsiteY49" fmla="*/ 24242 h 734949"/>
                  <a:gd name="connsiteX50" fmla="*/ 80518 w 377343"/>
                  <a:gd name="connsiteY50" fmla="*/ 19098 h 734949"/>
                  <a:gd name="connsiteX51" fmla="*/ 89852 w 377343"/>
                  <a:gd name="connsiteY51" fmla="*/ 16431 h 734949"/>
                  <a:gd name="connsiteX52" fmla="*/ 98234 w 377343"/>
                  <a:gd name="connsiteY52" fmla="*/ 14907 h 734949"/>
                  <a:gd name="connsiteX53" fmla="*/ 118808 w 377343"/>
                  <a:gd name="connsiteY53" fmla="*/ 13955 h 734949"/>
                  <a:gd name="connsiteX54" fmla="*/ 150621 w 377343"/>
                  <a:gd name="connsiteY54" fmla="*/ 20622 h 734949"/>
                  <a:gd name="connsiteX55" fmla="*/ 175386 w 377343"/>
                  <a:gd name="connsiteY55" fmla="*/ 34719 h 734949"/>
                  <a:gd name="connsiteX56" fmla="*/ 181101 w 377343"/>
                  <a:gd name="connsiteY56" fmla="*/ 40053 h 734949"/>
                  <a:gd name="connsiteX57" fmla="*/ 192531 w 377343"/>
                  <a:gd name="connsiteY57" fmla="*/ 55674 h 734949"/>
                  <a:gd name="connsiteX58" fmla="*/ 197294 w 377343"/>
                  <a:gd name="connsiteY58" fmla="*/ 66532 h 734949"/>
                  <a:gd name="connsiteX59" fmla="*/ 199580 w 377343"/>
                  <a:gd name="connsiteY59" fmla="*/ 74343 h 734949"/>
                  <a:gd name="connsiteX60" fmla="*/ 201104 w 377343"/>
                  <a:gd name="connsiteY60" fmla="*/ 81963 h 734949"/>
                  <a:gd name="connsiteX61" fmla="*/ 201295 w 377343"/>
                  <a:gd name="connsiteY61" fmla="*/ 83106 h 734949"/>
                  <a:gd name="connsiteX62" fmla="*/ 202438 w 377343"/>
                  <a:gd name="connsiteY62" fmla="*/ 100251 h 734949"/>
                  <a:gd name="connsiteX63" fmla="*/ 201295 w 377343"/>
                  <a:gd name="connsiteY63" fmla="*/ 113015 h 734949"/>
                  <a:gd name="connsiteX64" fmla="*/ 200342 w 377343"/>
                  <a:gd name="connsiteY64" fmla="*/ 117967 h 734949"/>
                  <a:gd name="connsiteX65" fmla="*/ 197485 w 377343"/>
                  <a:gd name="connsiteY65" fmla="*/ 127683 h 734949"/>
                  <a:gd name="connsiteX66" fmla="*/ 195580 w 377343"/>
                  <a:gd name="connsiteY66" fmla="*/ 132827 h 734949"/>
                  <a:gd name="connsiteX67" fmla="*/ 193865 w 377343"/>
                  <a:gd name="connsiteY67" fmla="*/ 136446 h 734949"/>
                  <a:gd name="connsiteX68" fmla="*/ 190055 w 377343"/>
                  <a:gd name="connsiteY68" fmla="*/ 143495 h 734949"/>
                  <a:gd name="connsiteX69" fmla="*/ 187960 w 377343"/>
                  <a:gd name="connsiteY69" fmla="*/ 146923 h 734949"/>
                  <a:gd name="connsiteX70" fmla="*/ 183197 w 377343"/>
                  <a:gd name="connsiteY70" fmla="*/ 153210 h 734949"/>
                  <a:gd name="connsiteX71" fmla="*/ 177863 w 377343"/>
                  <a:gd name="connsiteY71" fmla="*/ 158925 h 734949"/>
                  <a:gd name="connsiteX72" fmla="*/ 171958 w 377343"/>
                  <a:gd name="connsiteY72" fmla="*/ 164259 h 734949"/>
                  <a:gd name="connsiteX73" fmla="*/ 159003 w 377343"/>
                  <a:gd name="connsiteY73" fmla="*/ 173022 h 734949"/>
                  <a:gd name="connsiteX74" fmla="*/ 151955 w 377343"/>
                  <a:gd name="connsiteY74" fmla="*/ 176451 h 734949"/>
                  <a:gd name="connsiteX75" fmla="*/ 148335 w 377343"/>
                  <a:gd name="connsiteY75" fmla="*/ 177975 h 734949"/>
                  <a:gd name="connsiteX76" fmla="*/ 120523 w 377343"/>
                  <a:gd name="connsiteY76" fmla="*/ 183500 h 734949"/>
                  <a:gd name="connsiteX77" fmla="*/ 102615 w 377343"/>
                  <a:gd name="connsiteY77" fmla="*/ 181976 h 734949"/>
                  <a:gd name="connsiteX78" fmla="*/ 97281 w 377343"/>
                  <a:gd name="connsiteY78" fmla="*/ 181023 h 734949"/>
                  <a:gd name="connsiteX79" fmla="*/ 82423 w 377343"/>
                  <a:gd name="connsiteY79" fmla="*/ 176642 h 734949"/>
                  <a:gd name="connsiteX80" fmla="*/ 362267 w 377343"/>
                  <a:gd name="connsiteY80" fmla="*/ 55865 h 734949"/>
                  <a:gd name="connsiteX81" fmla="*/ 361695 w 377343"/>
                  <a:gd name="connsiteY81" fmla="*/ 63866 h 734949"/>
                  <a:gd name="connsiteX82" fmla="*/ 360743 w 377343"/>
                  <a:gd name="connsiteY82" fmla="*/ 70533 h 734949"/>
                  <a:gd name="connsiteX83" fmla="*/ 341503 w 377343"/>
                  <a:gd name="connsiteY83" fmla="*/ 149591 h 734949"/>
                  <a:gd name="connsiteX84" fmla="*/ 340550 w 377343"/>
                  <a:gd name="connsiteY84" fmla="*/ 152638 h 734949"/>
                  <a:gd name="connsiteX85" fmla="*/ 339788 w 377343"/>
                  <a:gd name="connsiteY85" fmla="*/ 154925 h 734949"/>
                  <a:gd name="connsiteX86" fmla="*/ 339788 w 377343"/>
                  <a:gd name="connsiteY86" fmla="*/ 155115 h 734949"/>
                  <a:gd name="connsiteX87" fmla="*/ 286829 w 377343"/>
                  <a:gd name="connsiteY87" fmla="*/ 246365 h 734949"/>
                  <a:gd name="connsiteX88" fmla="*/ 261493 w 377343"/>
                  <a:gd name="connsiteY88" fmla="*/ 309611 h 734949"/>
                  <a:gd name="connsiteX89" fmla="*/ 261493 w 377343"/>
                  <a:gd name="connsiteY89" fmla="*/ 313802 h 734949"/>
                  <a:gd name="connsiteX90" fmla="*/ 261493 w 377343"/>
                  <a:gd name="connsiteY90" fmla="*/ 315516 h 734949"/>
                  <a:gd name="connsiteX91" fmla="*/ 261683 w 377343"/>
                  <a:gd name="connsiteY91" fmla="*/ 319707 h 734949"/>
                  <a:gd name="connsiteX92" fmla="*/ 262826 w 377343"/>
                  <a:gd name="connsiteY92" fmla="*/ 338186 h 734949"/>
                  <a:gd name="connsiteX93" fmla="*/ 263398 w 377343"/>
                  <a:gd name="connsiteY93" fmla="*/ 346187 h 734949"/>
                  <a:gd name="connsiteX94" fmla="*/ 264350 w 377343"/>
                  <a:gd name="connsiteY94" fmla="*/ 359712 h 734949"/>
                  <a:gd name="connsiteX95" fmla="*/ 265112 w 377343"/>
                  <a:gd name="connsiteY95" fmla="*/ 369618 h 734949"/>
                  <a:gd name="connsiteX96" fmla="*/ 265493 w 377343"/>
                  <a:gd name="connsiteY96" fmla="*/ 374762 h 734949"/>
                  <a:gd name="connsiteX97" fmla="*/ 266255 w 377343"/>
                  <a:gd name="connsiteY97" fmla="*/ 385620 h 734949"/>
                  <a:gd name="connsiteX98" fmla="*/ 266636 w 377343"/>
                  <a:gd name="connsiteY98" fmla="*/ 391335 h 734949"/>
                  <a:gd name="connsiteX99" fmla="*/ 267588 w 377343"/>
                  <a:gd name="connsiteY99" fmla="*/ 403146 h 734949"/>
                  <a:gd name="connsiteX100" fmla="*/ 268541 w 377343"/>
                  <a:gd name="connsiteY100" fmla="*/ 415338 h 734949"/>
                  <a:gd name="connsiteX101" fmla="*/ 269493 w 377343"/>
                  <a:gd name="connsiteY101" fmla="*/ 427911 h 734949"/>
                  <a:gd name="connsiteX102" fmla="*/ 272923 w 377343"/>
                  <a:gd name="connsiteY102" fmla="*/ 474393 h 734949"/>
                  <a:gd name="connsiteX103" fmla="*/ 273875 w 377343"/>
                  <a:gd name="connsiteY103" fmla="*/ 488109 h 734949"/>
                  <a:gd name="connsiteX104" fmla="*/ 280543 w 377343"/>
                  <a:gd name="connsiteY104" fmla="*/ 583168 h 734949"/>
                  <a:gd name="connsiteX105" fmla="*/ 282066 w 377343"/>
                  <a:gd name="connsiteY105" fmla="*/ 608124 h 734949"/>
                  <a:gd name="connsiteX106" fmla="*/ 282448 w 377343"/>
                  <a:gd name="connsiteY106" fmla="*/ 614030 h 734949"/>
                  <a:gd name="connsiteX107" fmla="*/ 285115 w 377343"/>
                  <a:gd name="connsiteY107" fmla="*/ 665465 h 734949"/>
                  <a:gd name="connsiteX108" fmla="*/ 285305 w 377343"/>
                  <a:gd name="connsiteY108" fmla="*/ 668322 h 734949"/>
                  <a:gd name="connsiteX109" fmla="*/ 285686 w 377343"/>
                  <a:gd name="connsiteY109" fmla="*/ 674990 h 734949"/>
                  <a:gd name="connsiteX110" fmla="*/ 286067 w 377343"/>
                  <a:gd name="connsiteY110" fmla="*/ 682038 h 734949"/>
                  <a:gd name="connsiteX111" fmla="*/ 285495 w 377343"/>
                  <a:gd name="connsiteY111" fmla="*/ 691372 h 734949"/>
                  <a:gd name="connsiteX112" fmla="*/ 251015 w 377343"/>
                  <a:gd name="connsiteY112" fmla="*/ 717281 h 734949"/>
                  <a:gd name="connsiteX113" fmla="*/ 241871 w 377343"/>
                  <a:gd name="connsiteY113" fmla="*/ 716518 h 734949"/>
                  <a:gd name="connsiteX114" fmla="*/ 220725 w 377343"/>
                  <a:gd name="connsiteY114" fmla="*/ 692897 h 734949"/>
                  <a:gd name="connsiteX115" fmla="*/ 220345 w 377343"/>
                  <a:gd name="connsiteY115" fmla="*/ 690420 h 734949"/>
                  <a:gd name="connsiteX116" fmla="*/ 219583 w 377343"/>
                  <a:gd name="connsiteY116" fmla="*/ 685086 h 734949"/>
                  <a:gd name="connsiteX117" fmla="*/ 218820 w 377343"/>
                  <a:gd name="connsiteY117" fmla="*/ 679371 h 734949"/>
                  <a:gd name="connsiteX118" fmla="*/ 217868 w 377343"/>
                  <a:gd name="connsiteY118" fmla="*/ 673275 h 734949"/>
                  <a:gd name="connsiteX119" fmla="*/ 216915 w 377343"/>
                  <a:gd name="connsiteY119" fmla="*/ 666798 h 734949"/>
                  <a:gd name="connsiteX120" fmla="*/ 214820 w 377343"/>
                  <a:gd name="connsiteY120" fmla="*/ 652892 h 734949"/>
                  <a:gd name="connsiteX121" fmla="*/ 212153 w 377343"/>
                  <a:gd name="connsiteY121" fmla="*/ 634032 h 734949"/>
                  <a:gd name="connsiteX122" fmla="*/ 209867 w 377343"/>
                  <a:gd name="connsiteY122" fmla="*/ 618221 h 734949"/>
                  <a:gd name="connsiteX123" fmla="*/ 208724 w 377343"/>
                  <a:gd name="connsiteY123" fmla="*/ 610220 h 734949"/>
                  <a:gd name="connsiteX124" fmla="*/ 205676 w 377343"/>
                  <a:gd name="connsiteY124" fmla="*/ 589455 h 734949"/>
                  <a:gd name="connsiteX125" fmla="*/ 202247 w 377343"/>
                  <a:gd name="connsiteY125" fmla="*/ 566595 h 734949"/>
                  <a:gd name="connsiteX126" fmla="*/ 201485 w 377343"/>
                  <a:gd name="connsiteY126" fmla="*/ 562213 h 734949"/>
                  <a:gd name="connsiteX127" fmla="*/ 200913 w 377343"/>
                  <a:gd name="connsiteY127" fmla="*/ 558403 h 734949"/>
                  <a:gd name="connsiteX128" fmla="*/ 200342 w 377343"/>
                  <a:gd name="connsiteY128" fmla="*/ 554212 h 734949"/>
                  <a:gd name="connsiteX129" fmla="*/ 198818 w 377343"/>
                  <a:gd name="connsiteY129" fmla="*/ 543735 h 734949"/>
                  <a:gd name="connsiteX130" fmla="*/ 198246 w 377343"/>
                  <a:gd name="connsiteY130" fmla="*/ 540116 h 734949"/>
                  <a:gd name="connsiteX131" fmla="*/ 197103 w 377343"/>
                  <a:gd name="connsiteY131" fmla="*/ 533257 h 734949"/>
                  <a:gd name="connsiteX132" fmla="*/ 196532 w 377343"/>
                  <a:gd name="connsiteY132" fmla="*/ 530019 h 734949"/>
                  <a:gd name="connsiteX133" fmla="*/ 188912 w 377343"/>
                  <a:gd name="connsiteY133" fmla="*/ 488681 h 734949"/>
                  <a:gd name="connsiteX134" fmla="*/ 169671 w 377343"/>
                  <a:gd name="connsiteY134" fmla="*/ 462582 h 734949"/>
                  <a:gd name="connsiteX135" fmla="*/ 163385 w 377343"/>
                  <a:gd name="connsiteY135" fmla="*/ 461439 h 734949"/>
                  <a:gd name="connsiteX136" fmla="*/ 153098 w 377343"/>
                  <a:gd name="connsiteY136" fmla="*/ 462582 h 734949"/>
                  <a:gd name="connsiteX137" fmla="*/ 140906 w 377343"/>
                  <a:gd name="connsiteY137" fmla="*/ 468297 h 734949"/>
                  <a:gd name="connsiteX138" fmla="*/ 139001 w 377343"/>
                  <a:gd name="connsiteY138" fmla="*/ 470202 h 734949"/>
                  <a:gd name="connsiteX139" fmla="*/ 136715 w 377343"/>
                  <a:gd name="connsiteY139" fmla="*/ 473250 h 734949"/>
                  <a:gd name="connsiteX140" fmla="*/ 134810 w 377343"/>
                  <a:gd name="connsiteY140" fmla="*/ 476488 h 734949"/>
                  <a:gd name="connsiteX141" fmla="*/ 129666 w 377343"/>
                  <a:gd name="connsiteY141" fmla="*/ 491919 h 734949"/>
                  <a:gd name="connsiteX142" fmla="*/ 126047 w 377343"/>
                  <a:gd name="connsiteY142" fmla="*/ 514017 h 734949"/>
                  <a:gd name="connsiteX143" fmla="*/ 125475 w 377343"/>
                  <a:gd name="connsiteY143" fmla="*/ 521447 h 734949"/>
                  <a:gd name="connsiteX144" fmla="*/ 125095 w 377343"/>
                  <a:gd name="connsiteY144" fmla="*/ 529257 h 734949"/>
                  <a:gd name="connsiteX145" fmla="*/ 124523 w 377343"/>
                  <a:gd name="connsiteY145" fmla="*/ 540877 h 734949"/>
                  <a:gd name="connsiteX146" fmla="*/ 124333 w 377343"/>
                  <a:gd name="connsiteY146" fmla="*/ 545450 h 734949"/>
                  <a:gd name="connsiteX147" fmla="*/ 123380 w 377343"/>
                  <a:gd name="connsiteY147" fmla="*/ 561071 h 734949"/>
                  <a:gd name="connsiteX148" fmla="*/ 122999 w 377343"/>
                  <a:gd name="connsiteY148" fmla="*/ 567167 h 734949"/>
                  <a:gd name="connsiteX149" fmla="*/ 122618 w 377343"/>
                  <a:gd name="connsiteY149" fmla="*/ 573262 h 734949"/>
                  <a:gd name="connsiteX150" fmla="*/ 116141 w 377343"/>
                  <a:gd name="connsiteY150" fmla="*/ 672513 h 734949"/>
                  <a:gd name="connsiteX151" fmla="*/ 114617 w 377343"/>
                  <a:gd name="connsiteY151" fmla="*/ 689087 h 734949"/>
                  <a:gd name="connsiteX152" fmla="*/ 112712 w 377343"/>
                  <a:gd name="connsiteY152" fmla="*/ 700707 h 734949"/>
                  <a:gd name="connsiteX153" fmla="*/ 111950 w 377343"/>
                  <a:gd name="connsiteY153" fmla="*/ 703183 h 734949"/>
                  <a:gd name="connsiteX154" fmla="*/ 110426 w 377343"/>
                  <a:gd name="connsiteY154" fmla="*/ 707375 h 734949"/>
                  <a:gd name="connsiteX155" fmla="*/ 100710 w 377343"/>
                  <a:gd name="connsiteY155" fmla="*/ 718995 h 734949"/>
                  <a:gd name="connsiteX156" fmla="*/ 89090 w 377343"/>
                  <a:gd name="connsiteY156" fmla="*/ 722996 h 734949"/>
                  <a:gd name="connsiteX157" fmla="*/ 76136 w 377343"/>
                  <a:gd name="connsiteY157" fmla="*/ 723377 h 734949"/>
                  <a:gd name="connsiteX158" fmla="*/ 50990 w 377343"/>
                  <a:gd name="connsiteY158" fmla="*/ 688325 h 734949"/>
                  <a:gd name="connsiteX159" fmla="*/ 52514 w 377343"/>
                  <a:gd name="connsiteY159" fmla="*/ 634985 h 734949"/>
                  <a:gd name="connsiteX160" fmla="*/ 52705 w 377343"/>
                  <a:gd name="connsiteY160" fmla="*/ 630793 h 734949"/>
                  <a:gd name="connsiteX161" fmla="*/ 54228 w 377343"/>
                  <a:gd name="connsiteY161" fmla="*/ 587550 h 734949"/>
                  <a:gd name="connsiteX162" fmla="*/ 54800 w 377343"/>
                  <a:gd name="connsiteY162" fmla="*/ 571738 h 734949"/>
                  <a:gd name="connsiteX163" fmla="*/ 55181 w 377343"/>
                  <a:gd name="connsiteY163" fmla="*/ 561071 h 734949"/>
                  <a:gd name="connsiteX164" fmla="*/ 55943 w 377343"/>
                  <a:gd name="connsiteY164" fmla="*/ 539353 h 734949"/>
                  <a:gd name="connsiteX165" fmla="*/ 56324 w 377343"/>
                  <a:gd name="connsiteY165" fmla="*/ 528495 h 734949"/>
                  <a:gd name="connsiteX166" fmla="*/ 57848 w 377343"/>
                  <a:gd name="connsiteY166" fmla="*/ 496110 h 734949"/>
                  <a:gd name="connsiteX167" fmla="*/ 58038 w 377343"/>
                  <a:gd name="connsiteY167" fmla="*/ 490776 h 734949"/>
                  <a:gd name="connsiteX168" fmla="*/ 61848 w 377343"/>
                  <a:gd name="connsiteY168" fmla="*/ 424292 h 734949"/>
                  <a:gd name="connsiteX169" fmla="*/ 62420 w 377343"/>
                  <a:gd name="connsiteY169" fmla="*/ 416481 h 734949"/>
                  <a:gd name="connsiteX170" fmla="*/ 62991 w 377343"/>
                  <a:gd name="connsiteY170" fmla="*/ 410957 h 734949"/>
                  <a:gd name="connsiteX171" fmla="*/ 63753 w 377343"/>
                  <a:gd name="connsiteY171" fmla="*/ 404098 h 734949"/>
                  <a:gd name="connsiteX172" fmla="*/ 64515 w 377343"/>
                  <a:gd name="connsiteY172" fmla="*/ 397050 h 734949"/>
                  <a:gd name="connsiteX173" fmla="*/ 65278 w 377343"/>
                  <a:gd name="connsiteY173" fmla="*/ 389621 h 734949"/>
                  <a:gd name="connsiteX174" fmla="*/ 71945 w 377343"/>
                  <a:gd name="connsiteY174" fmla="*/ 328470 h 734949"/>
                  <a:gd name="connsiteX175" fmla="*/ 67183 w 377343"/>
                  <a:gd name="connsiteY175" fmla="*/ 321802 h 734949"/>
                  <a:gd name="connsiteX176" fmla="*/ 63182 w 377343"/>
                  <a:gd name="connsiteY176" fmla="*/ 323327 h 734949"/>
                  <a:gd name="connsiteX177" fmla="*/ 61277 w 377343"/>
                  <a:gd name="connsiteY177" fmla="*/ 327327 h 734949"/>
                  <a:gd name="connsiteX178" fmla="*/ 60705 w 377343"/>
                  <a:gd name="connsiteY178" fmla="*/ 330566 h 734949"/>
                  <a:gd name="connsiteX179" fmla="*/ 60515 w 377343"/>
                  <a:gd name="connsiteY179" fmla="*/ 331899 h 734949"/>
                  <a:gd name="connsiteX180" fmla="*/ 57658 w 377343"/>
                  <a:gd name="connsiteY180" fmla="*/ 359331 h 734949"/>
                  <a:gd name="connsiteX181" fmla="*/ 49656 w 377343"/>
                  <a:gd name="connsiteY181" fmla="*/ 441627 h 734949"/>
                  <a:gd name="connsiteX182" fmla="*/ 49275 w 377343"/>
                  <a:gd name="connsiteY182" fmla="*/ 449628 h 734949"/>
                  <a:gd name="connsiteX183" fmla="*/ 47942 w 377343"/>
                  <a:gd name="connsiteY183" fmla="*/ 465630 h 734949"/>
                  <a:gd name="connsiteX184" fmla="*/ 46418 w 377343"/>
                  <a:gd name="connsiteY184" fmla="*/ 480870 h 734949"/>
                  <a:gd name="connsiteX185" fmla="*/ 46228 w 377343"/>
                  <a:gd name="connsiteY185" fmla="*/ 482585 h 734949"/>
                  <a:gd name="connsiteX186" fmla="*/ 44513 w 377343"/>
                  <a:gd name="connsiteY186" fmla="*/ 496872 h 734949"/>
                  <a:gd name="connsiteX187" fmla="*/ 43370 w 377343"/>
                  <a:gd name="connsiteY187" fmla="*/ 505826 h 734949"/>
                  <a:gd name="connsiteX188" fmla="*/ 41465 w 377343"/>
                  <a:gd name="connsiteY188" fmla="*/ 512683 h 734949"/>
                  <a:gd name="connsiteX189" fmla="*/ 32893 w 377343"/>
                  <a:gd name="connsiteY189" fmla="*/ 516875 h 734949"/>
                  <a:gd name="connsiteX190" fmla="*/ 31178 w 377343"/>
                  <a:gd name="connsiteY190" fmla="*/ 516493 h 734949"/>
                  <a:gd name="connsiteX191" fmla="*/ 25653 w 377343"/>
                  <a:gd name="connsiteY191" fmla="*/ 514588 h 734949"/>
                  <a:gd name="connsiteX192" fmla="*/ 23368 w 377343"/>
                  <a:gd name="connsiteY192" fmla="*/ 513446 h 734949"/>
                  <a:gd name="connsiteX193" fmla="*/ 20320 w 377343"/>
                  <a:gd name="connsiteY193" fmla="*/ 511541 h 734949"/>
                  <a:gd name="connsiteX194" fmla="*/ 14795 w 377343"/>
                  <a:gd name="connsiteY194" fmla="*/ 501444 h 734949"/>
                  <a:gd name="connsiteX195" fmla="*/ 14795 w 377343"/>
                  <a:gd name="connsiteY195" fmla="*/ 501063 h 734949"/>
                  <a:gd name="connsiteX196" fmla="*/ 14223 w 377343"/>
                  <a:gd name="connsiteY196" fmla="*/ 495920 h 734949"/>
                  <a:gd name="connsiteX197" fmla="*/ 13652 w 377343"/>
                  <a:gd name="connsiteY197" fmla="*/ 490395 h 734949"/>
                  <a:gd name="connsiteX198" fmla="*/ 13461 w 377343"/>
                  <a:gd name="connsiteY198" fmla="*/ 480298 h 734949"/>
                  <a:gd name="connsiteX199" fmla="*/ 15938 w 377343"/>
                  <a:gd name="connsiteY199" fmla="*/ 435531 h 734949"/>
                  <a:gd name="connsiteX200" fmla="*/ 21843 w 377343"/>
                  <a:gd name="connsiteY200" fmla="*/ 375523 h 734949"/>
                  <a:gd name="connsiteX201" fmla="*/ 22605 w 377343"/>
                  <a:gd name="connsiteY201" fmla="*/ 369999 h 734949"/>
                  <a:gd name="connsiteX202" fmla="*/ 32321 w 377343"/>
                  <a:gd name="connsiteY202" fmla="*/ 309039 h 734949"/>
                  <a:gd name="connsiteX203" fmla="*/ 37083 w 377343"/>
                  <a:gd name="connsiteY203" fmla="*/ 289989 h 734949"/>
                  <a:gd name="connsiteX204" fmla="*/ 41465 w 377343"/>
                  <a:gd name="connsiteY204" fmla="*/ 277987 h 734949"/>
                  <a:gd name="connsiteX205" fmla="*/ 43941 w 377343"/>
                  <a:gd name="connsiteY205" fmla="*/ 272272 h 734949"/>
                  <a:gd name="connsiteX206" fmla="*/ 83185 w 377343"/>
                  <a:gd name="connsiteY206" fmla="*/ 221981 h 734949"/>
                  <a:gd name="connsiteX207" fmla="*/ 102996 w 377343"/>
                  <a:gd name="connsiteY207" fmla="*/ 208836 h 734949"/>
                  <a:gd name="connsiteX208" fmla="*/ 117093 w 377343"/>
                  <a:gd name="connsiteY208" fmla="*/ 202931 h 734949"/>
                  <a:gd name="connsiteX209" fmla="*/ 125666 w 377343"/>
                  <a:gd name="connsiteY209" fmla="*/ 200454 h 734949"/>
                  <a:gd name="connsiteX210" fmla="*/ 139191 w 377343"/>
                  <a:gd name="connsiteY210" fmla="*/ 197977 h 734949"/>
                  <a:gd name="connsiteX211" fmla="*/ 152336 w 377343"/>
                  <a:gd name="connsiteY211" fmla="*/ 196072 h 734949"/>
                  <a:gd name="connsiteX212" fmla="*/ 165290 w 377343"/>
                  <a:gd name="connsiteY212" fmla="*/ 193406 h 734949"/>
                  <a:gd name="connsiteX213" fmla="*/ 178053 w 377343"/>
                  <a:gd name="connsiteY213" fmla="*/ 189977 h 734949"/>
                  <a:gd name="connsiteX214" fmla="*/ 190626 w 377343"/>
                  <a:gd name="connsiteY214" fmla="*/ 186167 h 734949"/>
                  <a:gd name="connsiteX215" fmla="*/ 199008 w 377343"/>
                  <a:gd name="connsiteY215" fmla="*/ 183309 h 734949"/>
                  <a:gd name="connsiteX216" fmla="*/ 206819 w 377343"/>
                  <a:gd name="connsiteY216" fmla="*/ 180452 h 734949"/>
                  <a:gd name="connsiteX217" fmla="*/ 239775 w 377343"/>
                  <a:gd name="connsiteY217" fmla="*/ 167497 h 734949"/>
                  <a:gd name="connsiteX218" fmla="*/ 241680 w 377343"/>
                  <a:gd name="connsiteY218" fmla="*/ 166736 h 734949"/>
                  <a:gd name="connsiteX219" fmla="*/ 248920 w 377343"/>
                  <a:gd name="connsiteY219" fmla="*/ 163497 h 734949"/>
                  <a:gd name="connsiteX220" fmla="*/ 261493 w 377343"/>
                  <a:gd name="connsiteY220" fmla="*/ 156448 h 734949"/>
                  <a:gd name="connsiteX221" fmla="*/ 266065 w 377343"/>
                  <a:gd name="connsiteY221" fmla="*/ 153210 h 734949"/>
                  <a:gd name="connsiteX222" fmla="*/ 272351 w 377343"/>
                  <a:gd name="connsiteY222" fmla="*/ 147686 h 734949"/>
                  <a:gd name="connsiteX223" fmla="*/ 283400 w 377343"/>
                  <a:gd name="connsiteY223" fmla="*/ 132636 h 734949"/>
                  <a:gd name="connsiteX224" fmla="*/ 286067 w 377343"/>
                  <a:gd name="connsiteY224" fmla="*/ 126921 h 734949"/>
                  <a:gd name="connsiteX225" fmla="*/ 290068 w 377343"/>
                  <a:gd name="connsiteY225" fmla="*/ 113015 h 734949"/>
                  <a:gd name="connsiteX226" fmla="*/ 308546 w 377343"/>
                  <a:gd name="connsiteY226" fmla="*/ 46721 h 734949"/>
                  <a:gd name="connsiteX227" fmla="*/ 309308 w 377343"/>
                  <a:gd name="connsiteY227" fmla="*/ 44244 h 734949"/>
                  <a:gd name="connsiteX228" fmla="*/ 310070 w 377343"/>
                  <a:gd name="connsiteY228" fmla="*/ 41577 h 734949"/>
                  <a:gd name="connsiteX229" fmla="*/ 311213 w 377343"/>
                  <a:gd name="connsiteY229" fmla="*/ 38529 h 734949"/>
                  <a:gd name="connsiteX230" fmla="*/ 312546 w 377343"/>
                  <a:gd name="connsiteY230" fmla="*/ 35862 h 734949"/>
                  <a:gd name="connsiteX231" fmla="*/ 313499 w 377343"/>
                  <a:gd name="connsiteY231" fmla="*/ 34338 h 734949"/>
                  <a:gd name="connsiteX232" fmla="*/ 314642 w 377343"/>
                  <a:gd name="connsiteY232" fmla="*/ 32814 h 734949"/>
                  <a:gd name="connsiteX233" fmla="*/ 318643 w 377343"/>
                  <a:gd name="connsiteY233" fmla="*/ 29957 h 734949"/>
                  <a:gd name="connsiteX234" fmla="*/ 357314 w 377343"/>
                  <a:gd name="connsiteY234" fmla="*/ 37767 h 734949"/>
                  <a:gd name="connsiteX235" fmla="*/ 361124 w 377343"/>
                  <a:gd name="connsiteY235" fmla="*/ 44625 h 734949"/>
                  <a:gd name="connsiteX236" fmla="*/ 361886 w 377343"/>
                  <a:gd name="connsiteY236" fmla="*/ 47292 h 734949"/>
                  <a:gd name="connsiteX237" fmla="*/ 362648 w 377343"/>
                  <a:gd name="connsiteY237" fmla="*/ 53388 h 734949"/>
                  <a:gd name="connsiteX238" fmla="*/ 362267 w 377343"/>
                  <a:gd name="connsiteY238" fmla="*/ 55865 h 734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Lst>
                <a:rect l="l" t="t" r="r" b="b"/>
                <a:pathLst>
                  <a:path w="377343" h="734949">
                    <a:moveTo>
                      <a:pt x="347598" y="12431"/>
                    </a:moveTo>
                    <a:cubicBezTo>
                      <a:pt x="336930" y="8430"/>
                      <a:pt x="322071" y="10907"/>
                      <a:pt x="312546" y="15288"/>
                    </a:cubicBezTo>
                    <a:cubicBezTo>
                      <a:pt x="301878" y="20241"/>
                      <a:pt x="298450" y="30909"/>
                      <a:pt x="295401" y="41196"/>
                    </a:cubicBezTo>
                    <a:cubicBezTo>
                      <a:pt x="288543" y="64818"/>
                      <a:pt x="281495" y="88250"/>
                      <a:pt x="275208" y="112062"/>
                    </a:cubicBezTo>
                    <a:cubicBezTo>
                      <a:pt x="269875" y="132255"/>
                      <a:pt x="256920" y="145209"/>
                      <a:pt x="237870" y="152448"/>
                    </a:cubicBezTo>
                    <a:cubicBezTo>
                      <a:pt x="223583" y="157782"/>
                      <a:pt x="205676" y="162926"/>
                      <a:pt x="189865" y="168641"/>
                    </a:cubicBezTo>
                    <a:cubicBezTo>
                      <a:pt x="198818" y="158735"/>
                      <a:pt x="213105" y="133779"/>
                      <a:pt x="215773" y="110538"/>
                    </a:cubicBezTo>
                    <a:cubicBezTo>
                      <a:pt x="218249" y="57007"/>
                      <a:pt x="195960" y="21765"/>
                      <a:pt x="161290" y="9002"/>
                    </a:cubicBezTo>
                    <a:cubicBezTo>
                      <a:pt x="130428" y="-2238"/>
                      <a:pt x="91185" y="-4714"/>
                      <a:pt x="62420" y="11859"/>
                    </a:cubicBezTo>
                    <a:cubicBezTo>
                      <a:pt x="31178" y="29766"/>
                      <a:pt x="18795" y="60056"/>
                      <a:pt x="20510" y="96822"/>
                    </a:cubicBezTo>
                    <a:cubicBezTo>
                      <a:pt x="27368" y="177022"/>
                      <a:pt x="73850" y="189405"/>
                      <a:pt x="91566" y="196072"/>
                    </a:cubicBezTo>
                    <a:cubicBezTo>
                      <a:pt x="81851" y="204264"/>
                      <a:pt x="75755" y="209979"/>
                      <a:pt x="68897" y="214932"/>
                    </a:cubicBezTo>
                    <a:cubicBezTo>
                      <a:pt x="37274" y="237792"/>
                      <a:pt x="24891" y="270939"/>
                      <a:pt x="18605" y="307325"/>
                    </a:cubicBezTo>
                    <a:cubicBezTo>
                      <a:pt x="10413" y="353426"/>
                      <a:pt x="5460" y="399907"/>
                      <a:pt x="2413" y="446580"/>
                    </a:cubicBezTo>
                    <a:cubicBezTo>
                      <a:pt x="1270" y="462582"/>
                      <a:pt x="-1017" y="478584"/>
                      <a:pt x="508" y="494777"/>
                    </a:cubicBezTo>
                    <a:cubicBezTo>
                      <a:pt x="2222" y="511731"/>
                      <a:pt x="9270" y="524685"/>
                      <a:pt x="27368" y="527162"/>
                    </a:cubicBezTo>
                    <a:cubicBezTo>
                      <a:pt x="40893" y="529067"/>
                      <a:pt x="42418" y="536877"/>
                      <a:pt x="42036" y="548117"/>
                    </a:cubicBezTo>
                    <a:cubicBezTo>
                      <a:pt x="40322" y="595551"/>
                      <a:pt x="39179" y="634413"/>
                      <a:pt x="38036" y="681847"/>
                    </a:cubicBezTo>
                    <a:cubicBezTo>
                      <a:pt x="37083" y="719376"/>
                      <a:pt x="50418" y="738426"/>
                      <a:pt x="88328" y="734426"/>
                    </a:cubicBezTo>
                    <a:cubicBezTo>
                      <a:pt x="116141" y="731377"/>
                      <a:pt x="124713" y="723567"/>
                      <a:pt x="127000" y="695563"/>
                    </a:cubicBezTo>
                    <a:cubicBezTo>
                      <a:pt x="131762" y="639747"/>
                      <a:pt x="136525" y="583931"/>
                      <a:pt x="138239" y="528114"/>
                    </a:cubicBezTo>
                    <a:cubicBezTo>
                      <a:pt x="138620" y="514970"/>
                      <a:pt x="139763" y="502016"/>
                      <a:pt x="144145" y="489633"/>
                    </a:cubicBezTo>
                    <a:cubicBezTo>
                      <a:pt x="147383" y="480298"/>
                      <a:pt x="149860" y="474774"/>
                      <a:pt x="160337" y="474774"/>
                    </a:cubicBezTo>
                    <a:cubicBezTo>
                      <a:pt x="170433" y="474583"/>
                      <a:pt x="172720" y="480870"/>
                      <a:pt x="175386" y="489442"/>
                    </a:cubicBezTo>
                    <a:cubicBezTo>
                      <a:pt x="183006" y="513636"/>
                      <a:pt x="185483" y="538972"/>
                      <a:pt x="189103" y="563928"/>
                    </a:cubicBezTo>
                    <a:cubicBezTo>
                      <a:pt x="195580" y="609457"/>
                      <a:pt x="201866" y="654987"/>
                      <a:pt x="209295" y="700326"/>
                    </a:cubicBezTo>
                    <a:cubicBezTo>
                      <a:pt x="213486" y="725662"/>
                      <a:pt x="242252" y="735187"/>
                      <a:pt x="271780" y="727758"/>
                    </a:cubicBezTo>
                    <a:cubicBezTo>
                      <a:pt x="285876" y="723377"/>
                      <a:pt x="295592" y="713661"/>
                      <a:pt x="297878" y="698612"/>
                    </a:cubicBezTo>
                    <a:cubicBezTo>
                      <a:pt x="299021" y="690420"/>
                      <a:pt x="299021" y="681847"/>
                      <a:pt x="298640" y="673466"/>
                    </a:cubicBezTo>
                    <a:cubicBezTo>
                      <a:pt x="293496" y="574787"/>
                      <a:pt x="285686" y="476107"/>
                      <a:pt x="277113" y="377619"/>
                    </a:cubicBezTo>
                    <a:cubicBezTo>
                      <a:pt x="275018" y="353997"/>
                      <a:pt x="275780" y="330185"/>
                      <a:pt x="275399" y="306372"/>
                    </a:cubicBezTo>
                    <a:cubicBezTo>
                      <a:pt x="275018" y="276463"/>
                      <a:pt x="333120" y="213027"/>
                      <a:pt x="344741" y="184833"/>
                    </a:cubicBezTo>
                    <a:cubicBezTo>
                      <a:pt x="363600" y="133588"/>
                      <a:pt x="369506" y="106728"/>
                      <a:pt x="376364" y="60437"/>
                    </a:cubicBezTo>
                    <a:cubicBezTo>
                      <a:pt x="380365" y="34338"/>
                      <a:pt x="372363" y="21765"/>
                      <a:pt x="347598" y="12431"/>
                    </a:cubicBezTo>
                    <a:close/>
                    <a:moveTo>
                      <a:pt x="82423" y="176642"/>
                    </a:moveTo>
                    <a:cubicBezTo>
                      <a:pt x="72135" y="172451"/>
                      <a:pt x="63944" y="166545"/>
                      <a:pt x="57467" y="159497"/>
                    </a:cubicBezTo>
                    <a:cubicBezTo>
                      <a:pt x="55562" y="157401"/>
                      <a:pt x="53848" y="155306"/>
                      <a:pt x="52323" y="153210"/>
                    </a:cubicBezTo>
                    <a:cubicBezTo>
                      <a:pt x="50800" y="151115"/>
                      <a:pt x="49275" y="148828"/>
                      <a:pt x="47942" y="146352"/>
                    </a:cubicBezTo>
                    <a:cubicBezTo>
                      <a:pt x="47180" y="145209"/>
                      <a:pt x="46608" y="143876"/>
                      <a:pt x="46037" y="142732"/>
                    </a:cubicBezTo>
                    <a:cubicBezTo>
                      <a:pt x="42989" y="136637"/>
                      <a:pt x="40703" y="130160"/>
                      <a:pt x="38798" y="123492"/>
                    </a:cubicBezTo>
                    <a:cubicBezTo>
                      <a:pt x="35940" y="112824"/>
                      <a:pt x="34607" y="101585"/>
                      <a:pt x="34035" y="90345"/>
                    </a:cubicBezTo>
                    <a:cubicBezTo>
                      <a:pt x="33464" y="80439"/>
                      <a:pt x="34798" y="70723"/>
                      <a:pt x="37845" y="61580"/>
                    </a:cubicBezTo>
                    <a:cubicBezTo>
                      <a:pt x="38036" y="60817"/>
                      <a:pt x="38417" y="60056"/>
                      <a:pt x="38608" y="59484"/>
                    </a:cubicBezTo>
                    <a:cubicBezTo>
                      <a:pt x="39560" y="56817"/>
                      <a:pt x="40703" y="54341"/>
                      <a:pt x="42036" y="51864"/>
                    </a:cubicBezTo>
                    <a:cubicBezTo>
                      <a:pt x="42798" y="50340"/>
                      <a:pt x="43560" y="49007"/>
                      <a:pt x="44513" y="47673"/>
                    </a:cubicBezTo>
                    <a:cubicBezTo>
                      <a:pt x="45846" y="45577"/>
                      <a:pt x="47180" y="43672"/>
                      <a:pt x="48704" y="41577"/>
                    </a:cubicBezTo>
                    <a:cubicBezTo>
                      <a:pt x="50228" y="39672"/>
                      <a:pt x="51943" y="37767"/>
                      <a:pt x="53657" y="36052"/>
                    </a:cubicBezTo>
                    <a:cubicBezTo>
                      <a:pt x="55371" y="34338"/>
                      <a:pt x="57276" y="32623"/>
                      <a:pt x="59372" y="30909"/>
                    </a:cubicBezTo>
                    <a:cubicBezTo>
                      <a:pt x="60705" y="29766"/>
                      <a:pt x="62230" y="28813"/>
                      <a:pt x="63753" y="27671"/>
                    </a:cubicBezTo>
                    <a:cubicBezTo>
                      <a:pt x="65468" y="26527"/>
                      <a:pt x="67183" y="25385"/>
                      <a:pt x="69088" y="24242"/>
                    </a:cubicBezTo>
                    <a:cubicBezTo>
                      <a:pt x="72707" y="22337"/>
                      <a:pt x="76517" y="20622"/>
                      <a:pt x="80518" y="19098"/>
                    </a:cubicBezTo>
                    <a:cubicBezTo>
                      <a:pt x="83565" y="17955"/>
                      <a:pt x="86613" y="17193"/>
                      <a:pt x="89852" y="16431"/>
                    </a:cubicBezTo>
                    <a:cubicBezTo>
                      <a:pt x="92519" y="15860"/>
                      <a:pt x="95376" y="15288"/>
                      <a:pt x="98234" y="14907"/>
                    </a:cubicBezTo>
                    <a:cubicBezTo>
                      <a:pt x="104520" y="13955"/>
                      <a:pt x="111378" y="13573"/>
                      <a:pt x="118808" y="13955"/>
                    </a:cubicBezTo>
                    <a:cubicBezTo>
                      <a:pt x="130428" y="14907"/>
                      <a:pt x="141096" y="17193"/>
                      <a:pt x="150621" y="20622"/>
                    </a:cubicBezTo>
                    <a:cubicBezTo>
                      <a:pt x="160146" y="24242"/>
                      <a:pt x="168338" y="29004"/>
                      <a:pt x="175386" y="34719"/>
                    </a:cubicBezTo>
                    <a:cubicBezTo>
                      <a:pt x="177482" y="36433"/>
                      <a:pt x="179196" y="38148"/>
                      <a:pt x="181101" y="40053"/>
                    </a:cubicBezTo>
                    <a:cubicBezTo>
                      <a:pt x="185673" y="44816"/>
                      <a:pt x="189293" y="49959"/>
                      <a:pt x="192531" y="55674"/>
                    </a:cubicBezTo>
                    <a:cubicBezTo>
                      <a:pt x="194436" y="59103"/>
                      <a:pt x="195960" y="62722"/>
                      <a:pt x="197294" y="66532"/>
                    </a:cubicBezTo>
                    <a:cubicBezTo>
                      <a:pt x="198246" y="69009"/>
                      <a:pt x="199008" y="71676"/>
                      <a:pt x="199580" y="74343"/>
                    </a:cubicBezTo>
                    <a:cubicBezTo>
                      <a:pt x="200151" y="76820"/>
                      <a:pt x="200723" y="79296"/>
                      <a:pt x="201104" y="81963"/>
                    </a:cubicBezTo>
                    <a:cubicBezTo>
                      <a:pt x="201104" y="82344"/>
                      <a:pt x="201295" y="82725"/>
                      <a:pt x="201295" y="83106"/>
                    </a:cubicBezTo>
                    <a:cubicBezTo>
                      <a:pt x="202056" y="88631"/>
                      <a:pt x="202438" y="94346"/>
                      <a:pt x="202438" y="100251"/>
                    </a:cubicBezTo>
                    <a:cubicBezTo>
                      <a:pt x="202438" y="104632"/>
                      <a:pt x="201866" y="108823"/>
                      <a:pt x="201295" y="113015"/>
                    </a:cubicBezTo>
                    <a:cubicBezTo>
                      <a:pt x="201104" y="114729"/>
                      <a:pt x="200723" y="116253"/>
                      <a:pt x="200342" y="117967"/>
                    </a:cubicBezTo>
                    <a:cubicBezTo>
                      <a:pt x="199580" y="121206"/>
                      <a:pt x="198628" y="124445"/>
                      <a:pt x="197485" y="127683"/>
                    </a:cubicBezTo>
                    <a:cubicBezTo>
                      <a:pt x="196913" y="129397"/>
                      <a:pt x="196151" y="131112"/>
                      <a:pt x="195580" y="132827"/>
                    </a:cubicBezTo>
                    <a:cubicBezTo>
                      <a:pt x="195008" y="133970"/>
                      <a:pt x="194436" y="135303"/>
                      <a:pt x="193865" y="136446"/>
                    </a:cubicBezTo>
                    <a:cubicBezTo>
                      <a:pt x="192722" y="138922"/>
                      <a:pt x="191388" y="141208"/>
                      <a:pt x="190055" y="143495"/>
                    </a:cubicBezTo>
                    <a:cubicBezTo>
                      <a:pt x="189293" y="144637"/>
                      <a:pt x="188721" y="145781"/>
                      <a:pt x="187960" y="146923"/>
                    </a:cubicBezTo>
                    <a:cubicBezTo>
                      <a:pt x="186435" y="149019"/>
                      <a:pt x="184911" y="151115"/>
                      <a:pt x="183197" y="153210"/>
                    </a:cubicBezTo>
                    <a:cubicBezTo>
                      <a:pt x="181483" y="155306"/>
                      <a:pt x="179768" y="157211"/>
                      <a:pt x="177863" y="158925"/>
                    </a:cubicBezTo>
                    <a:cubicBezTo>
                      <a:pt x="175958" y="160830"/>
                      <a:pt x="174053" y="162545"/>
                      <a:pt x="171958" y="164259"/>
                    </a:cubicBezTo>
                    <a:cubicBezTo>
                      <a:pt x="167957" y="167688"/>
                      <a:pt x="163575" y="170546"/>
                      <a:pt x="159003" y="173022"/>
                    </a:cubicBezTo>
                    <a:cubicBezTo>
                      <a:pt x="156718" y="174356"/>
                      <a:pt x="154241" y="175498"/>
                      <a:pt x="151955" y="176451"/>
                    </a:cubicBezTo>
                    <a:cubicBezTo>
                      <a:pt x="150812" y="177022"/>
                      <a:pt x="149478" y="177403"/>
                      <a:pt x="148335" y="177975"/>
                    </a:cubicBezTo>
                    <a:cubicBezTo>
                      <a:pt x="139573" y="181404"/>
                      <a:pt x="130238" y="183309"/>
                      <a:pt x="120523" y="183500"/>
                    </a:cubicBezTo>
                    <a:cubicBezTo>
                      <a:pt x="114045" y="183309"/>
                      <a:pt x="108140" y="182737"/>
                      <a:pt x="102615" y="181976"/>
                    </a:cubicBezTo>
                    <a:cubicBezTo>
                      <a:pt x="100710" y="181785"/>
                      <a:pt x="98996" y="181404"/>
                      <a:pt x="97281" y="181023"/>
                    </a:cubicBezTo>
                    <a:cubicBezTo>
                      <a:pt x="91566" y="180071"/>
                      <a:pt x="86804" y="178547"/>
                      <a:pt x="82423" y="176642"/>
                    </a:cubicBezTo>
                    <a:close/>
                    <a:moveTo>
                      <a:pt x="362267" y="55865"/>
                    </a:moveTo>
                    <a:cubicBezTo>
                      <a:pt x="362267" y="58341"/>
                      <a:pt x="362076" y="61008"/>
                      <a:pt x="361695" y="63866"/>
                    </a:cubicBezTo>
                    <a:cubicBezTo>
                      <a:pt x="361505" y="65961"/>
                      <a:pt x="361124" y="68247"/>
                      <a:pt x="360743" y="70533"/>
                    </a:cubicBezTo>
                    <a:cubicBezTo>
                      <a:pt x="357123" y="93965"/>
                      <a:pt x="347980" y="129017"/>
                      <a:pt x="341503" y="149591"/>
                    </a:cubicBezTo>
                    <a:cubicBezTo>
                      <a:pt x="341121" y="150543"/>
                      <a:pt x="340931" y="151686"/>
                      <a:pt x="340550" y="152638"/>
                    </a:cubicBezTo>
                    <a:cubicBezTo>
                      <a:pt x="340360" y="153401"/>
                      <a:pt x="339978" y="154162"/>
                      <a:pt x="339788" y="154925"/>
                    </a:cubicBezTo>
                    <a:cubicBezTo>
                      <a:pt x="339788" y="154925"/>
                      <a:pt x="339788" y="154925"/>
                      <a:pt x="339788" y="155115"/>
                    </a:cubicBezTo>
                    <a:cubicBezTo>
                      <a:pt x="335216" y="176451"/>
                      <a:pt x="308546" y="217027"/>
                      <a:pt x="286829" y="246365"/>
                    </a:cubicBezTo>
                    <a:cubicBezTo>
                      <a:pt x="274637" y="262557"/>
                      <a:pt x="262635" y="287893"/>
                      <a:pt x="261493" y="309611"/>
                    </a:cubicBezTo>
                    <a:cubicBezTo>
                      <a:pt x="261493" y="311135"/>
                      <a:pt x="261302" y="312468"/>
                      <a:pt x="261493" y="313802"/>
                    </a:cubicBezTo>
                    <a:cubicBezTo>
                      <a:pt x="261493" y="314373"/>
                      <a:pt x="261493" y="314945"/>
                      <a:pt x="261493" y="315516"/>
                    </a:cubicBezTo>
                    <a:cubicBezTo>
                      <a:pt x="261493" y="316659"/>
                      <a:pt x="261683" y="317992"/>
                      <a:pt x="261683" y="319707"/>
                    </a:cubicBezTo>
                    <a:cubicBezTo>
                      <a:pt x="261873" y="324470"/>
                      <a:pt x="262255" y="330566"/>
                      <a:pt x="262826" y="338186"/>
                    </a:cubicBezTo>
                    <a:cubicBezTo>
                      <a:pt x="263016" y="340662"/>
                      <a:pt x="263207" y="343329"/>
                      <a:pt x="263398" y="346187"/>
                    </a:cubicBezTo>
                    <a:cubicBezTo>
                      <a:pt x="263588" y="350377"/>
                      <a:pt x="263969" y="354950"/>
                      <a:pt x="264350" y="359712"/>
                    </a:cubicBezTo>
                    <a:cubicBezTo>
                      <a:pt x="264540" y="362951"/>
                      <a:pt x="264731" y="366189"/>
                      <a:pt x="265112" y="369618"/>
                    </a:cubicBezTo>
                    <a:cubicBezTo>
                      <a:pt x="265303" y="371332"/>
                      <a:pt x="265303" y="373047"/>
                      <a:pt x="265493" y="374762"/>
                    </a:cubicBezTo>
                    <a:cubicBezTo>
                      <a:pt x="265683" y="378381"/>
                      <a:pt x="266065" y="382001"/>
                      <a:pt x="266255" y="385620"/>
                    </a:cubicBezTo>
                    <a:cubicBezTo>
                      <a:pt x="266445" y="387525"/>
                      <a:pt x="266445" y="389430"/>
                      <a:pt x="266636" y="391335"/>
                    </a:cubicBezTo>
                    <a:cubicBezTo>
                      <a:pt x="266826" y="395145"/>
                      <a:pt x="267208" y="399146"/>
                      <a:pt x="267588" y="403146"/>
                    </a:cubicBezTo>
                    <a:cubicBezTo>
                      <a:pt x="267779" y="407147"/>
                      <a:pt x="268160" y="411147"/>
                      <a:pt x="268541" y="415338"/>
                    </a:cubicBezTo>
                    <a:cubicBezTo>
                      <a:pt x="268731" y="419529"/>
                      <a:pt x="269113" y="423720"/>
                      <a:pt x="269493" y="427911"/>
                    </a:cubicBezTo>
                    <a:cubicBezTo>
                      <a:pt x="270636" y="442770"/>
                      <a:pt x="271780" y="458582"/>
                      <a:pt x="272923" y="474393"/>
                    </a:cubicBezTo>
                    <a:cubicBezTo>
                      <a:pt x="273303" y="478965"/>
                      <a:pt x="273685" y="483537"/>
                      <a:pt x="273875" y="488109"/>
                    </a:cubicBezTo>
                    <a:cubicBezTo>
                      <a:pt x="276161" y="520303"/>
                      <a:pt x="278638" y="553070"/>
                      <a:pt x="280543" y="583168"/>
                    </a:cubicBezTo>
                    <a:cubicBezTo>
                      <a:pt x="281114" y="591741"/>
                      <a:pt x="281685" y="600123"/>
                      <a:pt x="282066" y="608124"/>
                    </a:cubicBezTo>
                    <a:cubicBezTo>
                      <a:pt x="282257" y="610029"/>
                      <a:pt x="282257" y="612125"/>
                      <a:pt x="282448" y="614030"/>
                    </a:cubicBezTo>
                    <a:cubicBezTo>
                      <a:pt x="283590" y="633651"/>
                      <a:pt x="284543" y="651177"/>
                      <a:pt x="285115" y="665465"/>
                    </a:cubicBezTo>
                    <a:cubicBezTo>
                      <a:pt x="285115" y="666227"/>
                      <a:pt x="285115" y="667179"/>
                      <a:pt x="285305" y="668322"/>
                    </a:cubicBezTo>
                    <a:cubicBezTo>
                      <a:pt x="285495" y="670417"/>
                      <a:pt x="285686" y="672513"/>
                      <a:pt x="285686" y="674990"/>
                    </a:cubicBezTo>
                    <a:cubicBezTo>
                      <a:pt x="285876" y="677276"/>
                      <a:pt x="285876" y="679752"/>
                      <a:pt x="286067" y="682038"/>
                    </a:cubicBezTo>
                    <a:cubicBezTo>
                      <a:pt x="286067" y="685467"/>
                      <a:pt x="286067" y="688896"/>
                      <a:pt x="285495" y="691372"/>
                    </a:cubicBezTo>
                    <a:cubicBezTo>
                      <a:pt x="281685" y="708137"/>
                      <a:pt x="271018" y="717852"/>
                      <a:pt x="251015" y="717281"/>
                    </a:cubicBezTo>
                    <a:cubicBezTo>
                      <a:pt x="247776" y="717090"/>
                      <a:pt x="244728" y="716900"/>
                      <a:pt x="241871" y="716518"/>
                    </a:cubicBezTo>
                    <a:cubicBezTo>
                      <a:pt x="229870" y="714423"/>
                      <a:pt x="223202" y="708327"/>
                      <a:pt x="220725" y="692897"/>
                    </a:cubicBezTo>
                    <a:cubicBezTo>
                      <a:pt x="220535" y="692135"/>
                      <a:pt x="220535" y="691182"/>
                      <a:pt x="220345" y="690420"/>
                    </a:cubicBezTo>
                    <a:cubicBezTo>
                      <a:pt x="220154" y="688706"/>
                      <a:pt x="219773" y="686991"/>
                      <a:pt x="219583" y="685086"/>
                    </a:cubicBezTo>
                    <a:cubicBezTo>
                      <a:pt x="219392" y="683181"/>
                      <a:pt x="219011" y="681276"/>
                      <a:pt x="218820" y="679371"/>
                    </a:cubicBezTo>
                    <a:cubicBezTo>
                      <a:pt x="218440" y="677466"/>
                      <a:pt x="218249" y="675371"/>
                      <a:pt x="217868" y="673275"/>
                    </a:cubicBezTo>
                    <a:cubicBezTo>
                      <a:pt x="217487" y="671180"/>
                      <a:pt x="217296" y="668893"/>
                      <a:pt x="216915" y="666798"/>
                    </a:cubicBezTo>
                    <a:cubicBezTo>
                      <a:pt x="216344" y="662417"/>
                      <a:pt x="215582" y="657654"/>
                      <a:pt x="214820" y="652892"/>
                    </a:cubicBezTo>
                    <a:cubicBezTo>
                      <a:pt x="213868" y="646796"/>
                      <a:pt x="213105" y="640509"/>
                      <a:pt x="212153" y="634032"/>
                    </a:cubicBezTo>
                    <a:cubicBezTo>
                      <a:pt x="211391" y="628888"/>
                      <a:pt x="210629" y="623555"/>
                      <a:pt x="209867" y="618221"/>
                    </a:cubicBezTo>
                    <a:cubicBezTo>
                      <a:pt x="209486" y="615553"/>
                      <a:pt x="209105" y="612887"/>
                      <a:pt x="208724" y="610220"/>
                    </a:cubicBezTo>
                    <a:cubicBezTo>
                      <a:pt x="207771" y="603362"/>
                      <a:pt x="206628" y="596313"/>
                      <a:pt x="205676" y="589455"/>
                    </a:cubicBezTo>
                    <a:cubicBezTo>
                      <a:pt x="204533" y="581645"/>
                      <a:pt x="203390" y="574025"/>
                      <a:pt x="202247" y="566595"/>
                    </a:cubicBezTo>
                    <a:cubicBezTo>
                      <a:pt x="202056" y="565071"/>
                      <a:pt x="201866" y="563737"/>
                      <a:pt x="201485" y="562213"/>
                    </a:cubicBezTo>
                    <a:cubicBezTo>
                      <a:pt x="201295" y="560880"/>
                      <a:pt x="201104" y="559737"/>
                      <a:pt x="200913" y="558403"/>
                    </a:cubicBezTo>
                    <a:cubicBezTo>
                      <a:pt x="200723" y="556880"/>
                      <a:pt x="200533" y="555546"/>
                      <a:pt x="200342" y="554212"/>
                    </a:cubicBezTo>
                    <a:cubicBezTo>
                      <a:pt x="199770" y="550593"/>
                      <a:pt x="199199" y="547164"/>
                      <a:pt x="198818" y="543735"/>
                    </a:cubicBezTo>
                    <a:cubicBezTo>
                      <a:pt x="198628" y="542592"/>
                      <a:pt x="198437" y="541258"/>
                      <a:pt x="198246" y="540116"/>
                    </a:cubicBezTo>
                    <a:cubicBezTo>
                      <a:pt x="197865" y="537830"/>
                      <a:pt x="197485" y="535543"/>
                      <a:pt x="197103" y="533257"/>
                    </a:cubicBezTo>
                    <a:cubicBezTo>
                      <a:pt x="196913" y="532115"/>
                      <a:pt x="196723" y="530972"/>
                      <a:pt x="196532" y="530019"/>
                    </a:cubicBezTo>
                    <a:cubicBezTo>
                      <a:pt x="193293" y="509255"/>
                      <a:pt x="190436" y="493633"/>
                      <a:pt x="188912" y="488681"/>
                    </a:cubicBezTo>
                    <a:cubicBezTo>
                      <a:pt x="183006" y="470202"/>
                      <a:pt x="178053" y="464677"/>
                      <a:pt x="169671" y="462582"/>
                    </a:cubicBezTo>
                    <a:cubicBezTo>
                      <a:pt x="167766" y="462011"/>
                      <a:pt x="165671" y="461820"/>
                      <a:pt x="163385" y="461439"/>
                    </a:cubicBezTo>
                    <a:cubicBezTo>
                      <a:pt x="159575" y="461630"/>
                      <a:pt x="156146" y="461820"/>
                      <a:pt x="153098" y="462582"/>
                    </a:cubicBezTo>
                    <a:cubicBezTo>
                      <a:pt x="148145" y="463535"/>
                      <a:pt x="144145" y="465440"/>
                      <a:pt x="140906" y="468297"/>
                    </a:cubicBezTo>
                    <a:cubicBezTo>
                      <a:pt x="140335" y="468868"/>
                      <a:pt x="139573" y="469440"/>
                      <a:pt x="139001" y="470202"/>
                    </a:cubicBezTo>
                    <a:cubicBezTo>
                      <a:pt x="138239" y="471155"/>
                      <a:pt x="137477" y="472107"/>
                      <a:pt x="136715" y="473250"/>
                    </a:cubicBezTo>
                    <a:cubicBezTo>
                      <a:pt x="136143" y="474202"/>
                      <a:pt x="135381" y="475346"/>
                      <a:pt x="134810" y="476488"/>
                    </a:cubicBezTo>
                    <a:cubicBezTo>
                      <a:pt x="132715" y="480489"/>
                      <a:pt x="131190" y="485632"/>
                      <a:pt x="129666" y="491919"/>
                    </a:cubicBezTo>
                    <a:cubicBezTo>
                      <a:pt x="127952" y="499158"/>
                      <a:pt x="126809" y="506587"/>
                      <a:pt x="126047" y="514017"/>
                    </a:cubicBezTo>
                    <a:cubicBezTo>
                      <a:pt x="125856" y="516493"/>
                      <a:pt x="125666" y="518970"/>
                      <a:pt x="125475" y="521447"/>
                    </a:cubicBezTo>
                    <a:cubicBezTo>
                      <a:pt x="125285" y="523352"/>
                      <a:pt x="125285" y="526018"/>
                      <a:pt x="125095" y="529257"/>
                    </a:cubicBezTo>
                    <a:cubicBezTo>
                      <a:pt x="124904" y="532496"/>
                      <a:pt x="124713" y="536306"/>
                      <a:pt x="124523" y="540877"/>
                    </a:cubicBezTo>
                    <a:cubicBezTo>
                      <a:pt x="124523" y="542402"/>
                      <a:pt x="124333" y="543926"/>
                      <a:pt x="124333" y="545450"/>
                    </a:cubicBezTo>
                    <a:cubicBezTo>
                      <a:pt x="124142" y="550212"/>
                      <a:pt x="123761" y="555356"/>
                      <a:pt x="123380" y="561071"/>
                    </a:cubicBezTo>
                    <a:cubicBezTo>
                      <a:pt x="123190" y="563166"/>
                      <a:pt x="123190" y="565071"/>
                      <a:pt x="122999" y="567167"/>
                    </a:cubicBezTo>
                    <a:cubicBezTo>
                      <a:pt x="122808" y="569072"/>
                      <a:pt x="122808" y="571167"/>
                      <a:pt x="122618" y="573262"/>
                    </a:cubicBezTo>
                    <a:cubicBezTo>
                      <a:pt x="120713" y="605838"/>
                      <a:pt x="118236" y="646033"/>
                      <a:pt x="116141" y="672513"/>
                    </a:cubicBezTo>
                    <a:cubicBezTo>
                      <a:pt x="115570" y="678990"/>
                      <a:pt x="115188" y="684515"/>
                      <a:pt x="114617" y="689087"/>
                    </a:cubicBezTo>
                    <a:cubicBezTo>
                      <a:pt x="114236" y="693468"/>
                      <a:pt x="113474" y="697278"/>
                      <a:pt x="112712" y="700707"/>
                    </a:cubicBezTo>
                    <a:cubicBezTo>
                      <a:pt x="112521" y="701469"/>
                      <a:pt x="112331" y="702231"/>
                      <a:pt x="111950" y="703183"/>
                    </a:cubicBezTo>
                    <a:cubicBezTo>
                      <a:pt x="111569" y="704707"/>
                      <a:pt x="110998" y="706041"/>
                      <a:pt x="110426" y="707375"/>
                    </a:cubicBezTo>
                    <a:cubicBezTo>
                      <a:pt x="108140" y="712518"/>
                      <a:pt x="105092" y="716518"/>
                      <a:pt x="100710" y="718995"/>
                    </a:cubicBezTo>
                    <a:cubicBezTo>
                      <a:pt x="97472" y="720900"/>
                      <a:pt x="93662" y="722233"/>
                      <a:pt x="89090" y="722996"/>
                    </a:cubicBezTo>
                    <a:cubicBezTo>
                      <a:pt x="85280" y="723567"/>
                      <a:pt x="81089" y="723567"/>
                      <a:pt x="76136" y="723377"/>
                    </a:cubicBezTo>
                    <a:cubicBezTo>
                      <a:pt x="62039" y="722424"/>
                      <a:pt x="51561" y="714232"/>
                      <a:pt x="50990" y="688325"/>
                    </a:cubicBezTo>
                    <a:cubicBezTo>
                      <a:pt x="50990" y="687562"/>
                      <a:pt x="51561" y="666227"/>
                      <a:pt x="52514" y="634985"/>
                    </a:cubicBezTo>
                    <a:cubicBezTo>
                      <a:pt x="52514" y="633651"/>
                      <a:pt x="52705" y="632127"/>
                      <a:pt x="52705" y="630793"/>
                    </a:cubicBezTo>
                    <a:cubicBezTo>
                      <a:pt x="53085" y="617649"/>
                      <a:pt x="53657" y="602981"/>
                      <a:pt x="54228" y="587550"/>
                    </a:cubicBezTo>
                    <a:cubicBezTo>
                      <a:pt x="54419" y="582407"/>
                      <a:pt x="54610" y="577072"/>
                      <a:pt x="54800" y="571738"/>
                    </a:cubicBezTo>
                    <a:cubicBezTo>
                      <a:pt x="54990" y="568119"/>
                      <a:pt x="54990" y="564690"/>
                      <a:pt x="55181" y="561071"/>
                    </a:cubicBezTo>
                    <a:cubicBezTo>
                      <a:pt x="55371" y="553832"/>
                      <a:pt x="55753" y="546592"/>
                      <a:pt x="55943" y="539353"/>
                    </a:cubicBezTo>
                    <a:lnTo>
                      <a:pt x="56324" y="528495"/>
                    </a:lnTo>
                    <a:cubicBezTo>
                      <a:pt x="56705" y="517637"/>
                      <a:pt x="57276" y="506587"/>
                      <a:pt x="57848" y="496110"/>
                    </a:cubicBezTo>
                    <a:cubicBezTo>
                      <a:pt x="57848" y="494396"/>
                      <a:pt x="58038" y="492491"/>
                      <a:pt x="58038" y="490776"/>
                    </a:cubicBezTo>
                    <a:cubicBezTo>
                      <a:pt x="59181" y="466202"/>
                      <a:pt x="60515" y="443151"/>
                      <a:pt x="61848" y="424292"/>
                    </a:cubicBezTo>
                    <a:cubicBezTo>
                      <a:pt x="62039" y="422006"/>
                      <a:pt x="62230" y="419338"/>
                      <a:pt x="62420" y="416481"/>
                    </a:cubicBezTo>
                    <a:cubicBezTo>
                      <a:pt x="62610" y="414767"/>
                      <a:pt x="62801" y="412862"/>
                      <a:pt x="62991" y="410957"/>
                    </a:cubicBezTo>
                    <a:cubicBezTo>
                      <a:pt x="63182" y="408671"/>
                      <a:pt x="63373" y="406385"/>
                      <a:pt x="63753" y="404098"/>
                    </a:cubicBezTo>
                    <a:cubicBezTo>
                      <a:pt x="63944" y="401812"/>
                      <a:pt x="64135" y="399336"/>
                      <a:pt x="64515" y="397050"/>
                    </a:cubicBezTo>
                    <a:cubicBezTo>
                      <a:pt x="64706" y="394573"/>
                      <a:pt x="65087" y="392097"/>
                      <a:pt x="65278" y="389621"/>
                    </a:cubicBezTo>
                    <a:cubicBezTo>
                      <a:pt x="68135" y="363332"/>
                      <a:pt x="71564" y="333995"/>
                      <a:pt x="71945" y="328470"/>
                    </a:cubicBezTo>
                    <a:cubicBezTo>
                      <a:pt x="72135" y="325422"/>
                      <a:pt x="70993" y="322183"/>
                      <a:pt x="67183" y="321802"/>
                    </a:cubicBezTo>
                    <a:cubicBezTo>
                      <a:pt x="65278" y="321612"/>
                      <a:pt x="64135" y="322374"/>
                      <a:pt x="63182" y="323327"/>
                    </a:cubicBezTo>
                    <a:cubicBezTo>
                      <a:pt x="62230" y="324470"/>
                      <a:pt x="61658" y="325993"/>
                      <a:pt x="61277" y="327327"/>
                    </a:cubicBezTo>
                    <a:cubicBezTo>
                      <a:pt x="60896" y="328280"/>
                      <a:pt x="60705" y="329422"/>
                      <a:pt x="60705" y="330566"/>
                    </a:cubicBezTo>
                    <a:cubicBezTo>
                      <a:pt x="60705" y="330947"/>
                      <a:pt x="60515" y="331327"/>
                      <a:pt x="60515" y="331899"/>
                    </a:cubicBezTo>
                    <a:cubicBezTo>
                      <a:pt x="59753" y="341043"/>
                      <a:pt x="58610" y="350187"/>
                      <a:pt x="57658" y="359331"/>
                    </a:cubicBezTo>
                    <a:cubicBezTo>
                      <a:pt x="54419" y="386763"/>
                      <a:pt x="50800" y="414005"/>
                      <a:pt x="49656" y="441627"/>
                    </a:cubicBezTo>
                    <a:cubicBezTo>
                      <a:pt x="49466" y="444294"/>
                      <a:pt x="49466" y="446961"/>
                      <a:pt x="49275" y="449628"/>
                    </a:cubicBezTo>
                    <a:cubicBezTo>
                      <a:pt x="48895" y="454962"/>
                      <a:pt x="48513" y="460296"/>
                      <a:pt x="47942" y="465630"/>
                    </a:cubicBezTo>
                    <a:cubicBezTo>
                      <a:pt x="47370" y="470773"/>
                      <a:pt x="46990" y="475727"/>
                      <a:pt x="46418" y="480870"/>
                    </a:cubicBezTo>
                    <a:cubicBezTo>
                      <a:pt x="46418" y="481442"/>
                      <a:pt x="46228" y="482013"/>
                      <a:pt x="46228" y="482585"/>
                    </a:cubicBezTo>
                    <a:cubicBezTo>
                      <a:pt x="45656" y="487347"/>
                      <a:pt x="45085" y="492110"/>
                      <a:pt x="44513" y="496872"/>
                    </a:cubicBezTo>
                    <a:cubicBezTo>
                      <a:pt x="44132" y="499920"/>
                      <a:pt x="43751" y="502777"/>
                      <a:pt x="43370" y="505826"/>
                    </a:cubicBezTo>
                    <a:cubicBezTo>
                      <a:pt x="42989" y="508683"/>
                      <a:pt x="42418" y="510969"/>
                      <a:pt x="41465" y="512683"/>
                    </a:cubicBezTo>
                    <a:cubicBezTo>
                      <a:pt x="39750" y="516112"/>
                      <a:pt x="36893" y="517446"/>
                      <a:pt x="32893" y="516875"/>
                    </a:cubicBezTo>
                    <a:cubicBezTo>
                      <a:pt x="32321" y="516875"/>
                      <a:pt x="31750" y="516684"/>
                      <a:pt x="31178" y="516493"/>
                    </a:cubicBezTo>
                    <a:cubicBezTo>
                      <a:pt x="29463" y="516112"/>
                      <a:pt x="27749" y="515541"/>
                      <a:pt x="25653" y="514588"/>
                    </a:cubicBezTo>
                    <a:cubicBezTo>
                      <a:pt x="24891" y="514207"/>
                      <a:pt x="24130" y="514017"/>
                      <a:pt x="23368" y="513446"/>
                    </a:cubicBezTo>
                    <a:cubicBezTo>
                      <a:pt x="22225" y="512874"/>
                      <a:pt x="21272" y="512112"/>
                      <a:pt x="20320" y="511541"/>
                    </a:cubicBezTo>
                    <a:cubicBezTo>
                      <a:pt x="17271" y="509064"/>
                      <a:pt x="15366" y="505826"/>
                      <a:pt x="14795" y="501444"/>
                    </a:cubicBezTo>
                    <a:cubicBezTo>
                      <a:pt x="14795" y="501253"/>
                      <a:pt x="14795" y="501253"/>
                      <a:pt x="14795" y="501063"/>
                    </a:cubicBezTo>
                    <a:cubicBezTo>
                      <a:pt x="14605" y="499348"/>
                      <a:pt x="14414" y="497634"/>
                      <a:pt x="14223" y="495920"/>
                    </a:cubicBezTo>
                    <a:cubicBezTo>
                      <a:pt x="14033" y="494015"/>
                      <a:pt x="13843" y="492300"/>
                      <a:pt x="13652" y="490395"/>
                    </a:cubicBezTo>
                    <a:cubicBezTo>
                      <a:pt x="13461" y="486966"/>
                      <a:pt x="13271" y="483727"/>
                      <a:pt x="13461" y="480298"/>
                    </a:cubicBezTo>
                    <a:cubicBezTo>
                      <a:pt x="14033" y="465440"/>
                      <a:pt x="14985" y="450390"/>
                      <a:pt x="15938" y="435531"/>
                    </a:cubicBezTo>
                    <a:cubicBezTo>
                      <a:pt x="17462" y="415528"/>
                      <a:pt x="19367" y="395526"/>
                      <a:pt x="21843" y="375523"/>
                    </a:cubicBezTo>
                    <a:cubicBezTo>
                      <a:pt x="22034" y="373618"/>
                      <a:pt x="22225" y="371904"/>
                      <a:pt x="22605" y="369999"/>
                    </a:cubicBezTo>
                    <a:cubicBezTo>
                      <a:pt x="25273" y="349616"/>
                      <a:pt x="28511" y="329232"/>
                      <a:pt x="32321" y="309039"/>
                    </a:cubicBezTo>
                    <a:cubicBezTo>
                      <a:pt x="33655" y="302372"/>
                      <a:pt x="35178" y="296085"/>
                      <a:pt x="37083" y="289989"/>
                    </a:cubicBezTo>
                    <a:cubicBezTo>
                      <a:pt x="38417" y="285798"/>
                      <a:pt x="39750" y="281797"/>
                      <a:pt x="41465" y="277987"/>
                    </a:cubicBezTo>
                    <a:cubicBezTo>
                      <a:pt x="42227" y="276082"/>
                      <a:pt x="42989" y="274177"/>
                      <a:pt x="43941" y="272272"/>
                    </a:cubicBezTo>
                    <a:cubicBezTo>
                      <a:pt x="52705" y="253222"/>
                      <a:pt x="65468" y="236458"/>
                      <a:pt x="83185" y="221981"/>
                    </a:cubicBezTo>
                    <a:cubicBezTo>
                      <a:pt x="89471" y="216837"/>
                      <a:pt x="96138" y="212456"/>
                      <a:pt x="102996" y="208836"/>
                    </a:cubicBezTo>
                    <a:cubicBezTo>
                      <a:pt x="107568" y="206550"/>
                      <a:pt x="112331" y="204455"/>
                      <a:pt x="117093" y="202931"/>
                    </a:cubicBezTo>
                    <a:cubicBezTo>
                      <a:pt x="119951" y="201978"/>
                      <a:pt x="122808" y="201216"/>
                      <a:pt x="125666" y="200454"/>
                    </a:cubicBezTo>
                    <a:cubicBezTo>
                      <a:pt x="130048" y="199311"/>
                      <a:pt x="134620" y="198549"/>
                      <a:pt x="139191" y="197977"/>
                    </a:cubicBezTo>
                    <a:cubicBezTo>
                      <a:pt x="143573" y="197406"/>
                      <a:pt x="148145" y="196835"/>
                      <a:pt x="152336" y="196072"/>
                    </a:cubicBezTo>
                    <a:cubicBezTo>
                      <a:pt x="156718" y="195311"/>
                      <a:pt x="161099" y="194358"/>
                      <a:pt x="165290" y="193406"/>
                    </a:cubicBezTo>
                    <a:cubicBezTo>
                      <a:pt x="169481" y="192453"/>
                      <a:pt x="173863" y="191310"/>
                      <a:pt x="178053" y="189977"/>
                    </a:cubicBezTo>
                    <a:cubicBezTo>
                      <a:pt x="182245" y="188833"/>
                      <a:pt x="186435" y="187500"/>
                      <a:pt x="190626" y="186167"/>
                    </a:cubicBezTo>
                    <a:cubicBezTo>
                      <a:pt x="193484" y="185214"/>
                      <a:pt x="196151" y="184262"/>
                      <a:pt x="199008" y="183309"/>
                    </a:cubicBezTo>
                    <a:cubicBezTo>
                      <a:pt x="201675" y="182357"/>
                      <a:pt x="204343" y="181404"/>
                      <a:pt x="206819" y="180452"/>
                    </a:cubicBezTo>
                    <a:cubicBezTo>
                      <a:pt x="217868" y="176261"/>
                      <a:pt x="228726" y="171879"/>
                      <a:pt x="239775" y="167497"/>
                    </a:cubicBezTo>
                    <a:cubicBezTo>
                      <a:pt x="240347" y="167307"/>
                      <a:pt x="241109" y="166926"/>
                      <a:pt x="241680" y="166736"/>
                    </a:cubicBezTo>
                    <a:cubicBezTo>
                      <a:pt x="244157" y="165783"/>
                      <a:pt x="246633" y="164640"/>
                      <a:pt x="248920" y="163497"/>
                    </a:cubicBezTo>
                    <a:cubicBezTo>
                      <a:pt x="253301" y="161402"/>
                      <a:pt x="257492" y="159116"/>
                      <a:pt x="261493" y="156448"/>
                    </a:cubicBezTo>
                    <a:cubicBezTo>
                      <a:pt x="263016" y="155496"/>
                      <a:pt x="264540" y="154353"/>
                      <a:pt x="266065" y="153210"/>
                    </a:cubicBezTo>
                    <a:cubicBezTo>
                      <a:pt x="268350" y="151496"/>
                      <a:pt x="270446" y="149591"/>
                      <a:pt x="272351" y="147686"/>
                    </a:cubicBezTo>
                    <a:cubicBezTo>
                      <a:pt x="276733" y="143304"/>
                      <a:pt x="280352" y="138351"/>
                      <a:pt x="283400" y="132636"/>
                    </a:cubicBezTo>
                    <a:cubicBezTo>
                      <a:pt x="284353" y="130731"/>
                      <a:pt x="285115" y="128826"/>
                      <a:pt x="286067" y="126921"/>
                    </a:cubicBezTo>
                    <a:cubicBezTo>
                      <a:pt x="287781" y="122730"/>
                      <a:pt x="289115" y="118158"/>
                      <a:pt x="290068" y="113015"/>
                    </a:cubicBezTo>
                    <a:cubicBezTo>
                      <a:pt x="294068" y="90536"/>
                      <a:pt x="302260" y="68818"/>
                      <a:pt x="308546" y="46721"/>
                    </a:cubicBezTo>
                    <a:cubicBezTo>
                      <a:pt x="308736" y="45958"/>
                      <a:pt x="308927" y="45006"/>
                      <a:pt x="309308" y="44244"/>
                    </a:cubicBezTo>
                    <a:cubicBezTo>
                      <a:pt x="309498" y="43292"/>
                      <a:pt x="309880" y="42530"/>
                      <a:pt x="310070" y="41577"/>
                    </a:cubicBezTo>
                    <a:cubicBezTo>
                      <a:pt x="310451" y="40625"/>
                      <a:pt x="310832" y="39482"/>
                      <a:pt x="311213" y="38529"/>
                    </a:cubicBezTo>
                    <a:cubicBezTo>
                      <a:pt x="311594" y="37577"/>
                      <a:pt x="311975" y="36624"/>
                      <a:pt x="312546" y="35862"/>
                    </a:cubicBezTo>
                    <a:cubicBezTo>
                      <a:pt x="312928" y="35291"/>
                      <a:pt x="313118" y="34910"/>
                      <a:pt x="313499" y="34338"/>
                    </a:cubicBezTo>
                    <a:cubicBezTo>
                      <a:pt x="313880" y="33767"/>
                      <a:pt x="314261" y="33386"/>
                      <a:pt x="314642" y="32814"/>
                    </a:cubicBezTo>
                    <a:cubicBezTo>
                      <a:pt x="315785" y="31671"/>
                      <a:pt x="317118" y="30718"/>
                      <a:pt x="318643" y="29957"/>
                    </a:cubicBezTo>
                    <a:cubicBezTo>
                      <a:pt x="337121" y="19288"/>
                      <a:pt x="354266" y="34338"/>
                      <a:pt x="357314" y="37767"/>
                    </a:cubicBezTo>
                    <a:cubicBezTo>
                      <a:pt x="359028" y="39862"/>
                      <a:pt x="360362" y="42148"/>
                      <a:pt x="361124" y="44625"/>
                    </a:cubicBezTo>
                    <a:cubicBezTo>
                      <a:pt x="361315" y="45387"/>
                      <a:pt x="361695" y="46340"/>
                      <a:pt x="361886" y="47292"/>
                    </a:cubicBezTo>
                    <a:cubicBezTo>
                      <a:pt x="362267" y="49197"/>
                      <a:pt x="362458" y="51102"/>
                      <a:pt x="362648" y="53388"/>
                    </a:cubicBezTo>
                    <a:cubicBezTo>
                      <a:pt x="362267" y="53578"/>
                      <a:pt x="362267" y="54722"/>
                      <a:pt x="362267" y="55865"/>
                    </a:cubicBezTo>
                    <a:close/>
                  </a:path>
                </a:pathLst>
              </a:custGeom>
              <a:solidFill>
                <a:srgbClr val="000000"/>
              </a:solidFill>
              <a:ln w="1905" cap="flat">
                <a:noFill/>
                <a:prstDash val="solid"/>
                <a:miter/>
              </a:ln>
            </p:spPr>
            <p:txBody>
              <a:bodyPr rtlCol="0" anchor="ctr"/>
              <a:lstStyle/>
              <a:p>
                <a:endParaRPr lang="en-US"/>
              </a:p>
            </p:txBody>
          </p:sp>
          <p:sp>
            <p:nvSpPr>
              <p:cNvPr id="22" name="Freeform 757">
                <a:extLst>
                  <a:ext uri="{FF2B5EF4-FFF2-40B4-BE49-F238E27FC236}">
                    <a16:creationId xmlns:a16="http://schemas.microsoft.com/office/drawing/2014/main" id="{D5DC9122-49AF-98D6-0645-1DFCF8E2904A}"/>
                  </a:ext>
                </a:extLst>
              </p:cNvPr>
              <p:cNvSpPr/>
              <p:nvPr/>
            </p:nvSpPr>
            <p:spPr>
              <a:xfrm>
                <a:off x="6809376" y="5443728"/>
                <a:ext cx="38971" cy="91440"/>
              </a:xfrm>
              <a:custGeom>
                <a:avLst/>
                <a:gdLst>
                  <a:gd name="connsiteX0" fmla="*/ 0 w 38971"/>
                  <a:gd name="connsiteY0" fmla="*/ 0 h 91440"/>
                  <a:gd name="connsiteX1" fmla="*/ 24574 w 38971"/>
                  <a:gd name="connsiteY1" fmla="*/ 40005 h 91440"/>
                  <a:gd name="connsiteX2" fmla="*/ 24193 w 38971"/>
                  <a:gd name="connsiteY2" fmla="*/ 91440 h 91440"/>
                  <a:gd name="connsiteX3" fmla="*/ 0 w 38971"/>
                  <a:gd name="connsiteY3" fmla="*/ 0 h 91440"/>
                </a:gdLst>
                <a:ahLst/>
                <a:cxnLst>
                  <a:cxn ang="0">
                    <a:pos x="connsiteX0" y="connsiteY0"/>
                  </a:cxn>
                  <a:cxn ang="0">
                    <a:pos x="connsiteX1" y="connsiteY1"/>
                  </a:cxn>
                  <a:cxn ang="0">
                    <a:pos x="connsiteX2" y="connsiteY2"/>
                  </a:cxn>
                  <a:cxn ang="0">
                    <a:pos x="connsiteX3" y="connsiteY3"/>
                  </a:cxn>
                </a:cxnLst>
                <a:rect l="l" t="t" r="r" b="b"/>
                <a:pathLst>
                  <a:path w="38971" h="91440">
                    <a:moveTo>
                      <a:pt x="0" y="0"/>
                    </a:moveTo>
                    <a:cubicBezTo>
                      <a:pt x="5143" y="16573"/>
                      <a:pt x="20003" y="25146"/>
                      <a:pt x="24574" y="40005"/>
                    </a:cubicBezTo>
                    <a:cubicBezTo>
                      <a:pt x="29528" y="55816"/>
                      <a:pt x="25908" y="71056"/>
                      <a:pt x="24193" y="91440"/>
                    </a:cubicBezTo>
                    <a:cubicBezTo>
                      <a:pt x="52006" y="57912"/>
                      <a:pt x="38671" y="13525"/>
                      <a:pt x="0" y="0"/>
                    </a:cubicBezTo>
                    <a:close/>
                  </a:path>
                </a:pathLst>
              </a:custGeom>
              <a:solidFill>
                <a:srgbClr val="000000"/>
              </a:solidFill>
              <a:ln w="1905" cap="flat">
                <a:noFill/>
                <a:prstDash val="solid"/>
                <a:miter/>
              </a:ln>
            </p:spPr>
            <p:txBody>
              <a:bodyPr rtlCol="0" anchor="ctr"/>
              <a:lstStyle/>
              <a:p>
                <a:endParaRPr lang="en-US"/>
              </a:p>
            </p:txBody>
          </p:sp>
          <p:sp>
            <p:nvSpPr>
              <p:cNvPr id="23" name="Freeform 758">
                <a:extLst>
                  <a:ext uri="{FF2B5EF4-FFF2-40B4-BE49-F238E27FC236}">
                    <a16:creationId xmlns:a16="http://schemas.microsoft.com/office/drawing/2014/main" id="{50F71258-F99F-2E33-2D59-462E74A71D1F}"/>
                  </a:ext>
                </a:extLst>
              </p:cNvPr>
              <p:cNvSpPr/>
              <p:nvPr/>
            </p:nvSpPr>
            <p:spPr>
              <a:xfrm>
                <a:off x="6374084" y="6169246"/>
                <a:ext cx="60960" cy="10887"/>
              </a:xfrm>
              <a:custGeom>
                <a:avLst/>
                <a:gdLst>
                  <a:gd name="connsiteX0" fmla="*/ 0 w 60960"/>
                  <a:gd name="connsiteY0" fmla="*/ 4478 h 10887"/>
                  <a:gd name="connsiteX1" fmla="*/ 60960 w 60960"/>
                  <a:gd name="connsiteY1" fmla="*/ 8288 h 10887"/>
                  <a:gd name="connsiteX2" fmla="*/ 0 w 60960"/>
                  <a:gd name="connsiteY2" fmla="*/ 4478 h 10887"/>
                </a:gdLst>
                <a:ahLst/>
                <a:cxnLst>
                  <a:cxn ang="0">
                    <a:pos x="connsiteX0" y="connsiteY0"/>
                  </a:cxn>
                  <a:cxn ang="0">
                    <a:pos x="connsiteX1" y="connsiteY1"/>
                  </a:cxn>
                  <a:cxn ang="0">
                    <a:pos x="connsiteX2" y="connsiteY2"/>
                  </a:cxn>
                </a:cxnLst>
                <a:rect l="l" t="t" r="r" b="b"/>
                <a:pathLst>
                  <a:path w="60960" h="10887">
                    <a:moveTo>
                      <a:pt x="0" y="4478"/>
                    </a:moveTo>
                    <a:cubicBezTo>
                      <a:pt x="23050" y="12669"/>
                      <a:pt x="41910" y="11907"/>
                      <a:pt x="60960" y="8288"/>
                    </a:cubicBezTo>
                    <a:cubicBezTo>
                      <a:pt x="42672" y="-2952"/>
                      <a:pt x="23813" y="-1237"/>
                      <a:pt x="0" y="4478"/>
                    </a:cubicBezTo>
                    <a:close/>
                  </a:path>
                </a:pathLst>
              </a:custGeom>
              <a:solidFill>
                <a:srgbClr val="000000"/>
              </a:solidFill>
              <a:ln w="1905" cap="flat">
                <a:noFill/>
                <a:prstDash val="solid"/>
                <a:miter/>
              </a:ln>
            </p:spPr>
            <p:txBody>
              <a:bodyPr rtlCol="0" anchor="ctr"/>
              <a:lstStyle/>
              <a:p>
                <a:endParaRPr lang="en-US"/>
              </a:p>
            </p:txBody>
          </p:sp>
        </p:grpSp>
        <p:sp>
          <p:nvSpPr>
            <p:cNvPr id="6" name="Freeform 759">
              <a:extLst>
                <a:ext uri="{FF2B5EF4-FFF2-40B4-BE49-F238E27FC236}">
                  <a16:creationId xmlns:a16="http://schemas.microsoft.com/office/drawing/2014/main" id="{36C88C34-F8D2-5011-1143-02519931ED37}"/>
                </a:ext>
              </a:extLst>
            </p:cNvPr>
            <p:cNvSpPr/>
            <p:nvPr/>
          </p:nvSpPr>
          <p:spPr>
            <a:xfrm>
              <a:off x="6724359" y="5071590"/>
              <a:ext cx="84374" cy="1104800"/>
            </a:xfrm>
            <a:custGeom>
              <a:avLst/>
              <a:gdLst>
                <a:gd name="connsiteX0" fmla="*/ 79112 w 84374"/>
                <a:gd name="connsiteY0" fmla="*/ 1093943 h 1104800"/>
                <a:gd name="connsiteX1" fmla="*/ 66729 w 84374"/>
                <a:gd name="connsiteY1" fmla="*/ 1093943 h 1104800"/>
                <a:gd name="connsiteX2" fmla="*/ 65967 w 84374"/>
                <a:gd name="connsiteY2" fmla="*/ 1066129 h 1104800"/>
                <a:gd name="connsiteX3" fmla="*/ 14151 w 84374"/>
                <a:gd name="connsiteY3" fmla="*/ 85245 h 1104800"/>
                <a:gd name="connsiteX4" fmla="*/ 4626 w 84374"/>
                <a:gd name="connsiteY4" fmla="*/ 1616 h 1104800"/>
                <a:gd name="connsiteX5" fmla="*/ 626 w 84374"/>
                <a:gd name="connsiteY5" fmla="*/ 11902 h 1104800"/>
                <a:gd name="connsiteX6" fmla="*/ 1578 w 84374"/>
                <a:gd name="connsiteY6" fmla="*/ 85245 h 1104800"/>
                <a:gd name="connsiteX7" fmla="*/ 55109 w 84374"/>
                <a:gd name="connsiteY7" fmla="*/ 1066701 h 1104800"/>
                <a:gd name="connsiteX8" fmla="*/ 58538 w 84374"/>
                <a:gd name="connsiteY8" fmla="*/ 1093943 h 1104800"/>
                <a:gd name="connsiteX9" fmla="*/ 47489 w 84374"/>
                <a:gd name="connsiteY9" fmla="*/ 1093943 h 1104800"/>
                <a:gd name="connsiteX10" fmla="*/ 47489 w 84374"/>
                <a:gd name="connsiteY10" fmla="*/ 1104801 h 1104800"/>
                <a:gd name="connsiteX11" fmla="*/ 78921 w 84374"/>
                <a:gd name="connsiteY11" fmla="*/ 1104801 h 1104800"/>
                <a:gd name="connsiteX12" fmla="*/ 79112 w 84374"/>
                <a:gd name="connsiteY12" fmla="*/ 1093943 h 11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4374" h="1104800">
                  <a:moveTo>
                    <a:pt x="79112" y="1093943"/>
                  </a:moveTo>
                  <a:lnTo>
                    <a:pt x="66729" y="1093943"/>
                  </a:lnTo>
                  <a:cubicBezTo>
                    <a:pt x="67301" y="1087656"/>
                    <a:pt x="67301" y="1078322"/>
                    <a:pt x="65967" y="1066129"/>
                  </a:cubicBezTo>
                  <a:lnTo>
                    <a:pt x="14151" y="85245"/>
                  </a:lnTo>
                  <a:cubicBezTo>
                    <a:pt x="11484" y="36287"/>
                    <a:pt x="7674" y="8283"/>
                    <a:pt x="4626" y="1616"/>
                  </a:cubicBezTo>
                  <a:cubicBezTo>
                    <a:pt x="2912" y="-2385"/>
                    <a:pt x="1388" y="1044"/>
                    <a:pt x="626" y="11902"/>
                  </a:cubicBezTo>
                  <a:cubicBezTo>
                    <a:pt x="-327" y="25238"/>
                    <a:pt x="-327" y="49622"/>
                    <a:pt x="1578" y="85245"/>
                  </a:cubicBezTo>
                  <a:lnTo>
                    <a:pt x="55109" y="1066701"/>
                  </a:lnTo>
                  <a:cubicBezTo>
                    <a:pt x="56442" y="1083084"/>
                    <a:pt x="57395" y="1090133"/>
                    <a:pt x="58538" y="1093943"/>
                  </a:cubicBezTo>
                  <a:lnTo>
                    <a:pt x="47489" y="1093943"/>
                  </a:lnTo>
                  <a:cubicBezTo>
                    <a:pt x="40440" y="1093943"/>
                    <a:pt x="40440" y="1104801"/>
                    <a:pt x="47489" y="1104801"/>
                  </a:cubicBezTo>
                  <a:lnTo>
                    <a:pt x="78921" y="1104801"/>
                  </a:lnTo>
                  <a:cubicBezTo>
                    <a:pt x="86160" y="1104801"/>
                    <a:pt x="86160" y="1093943"/>
                    <a:pt x="79112" y="1093943"/>
                  </a:cubicBezTo>
                  <a:close/>
                </a:path>
              </a:pathLst>
            </a:custGeom>
            <a:solidFill>
              <a:srgbClr val="000000"/>
            </a:solidFill>
            <a:ln w="1905" cap="flat">
              <a:noFill/>
              <a:prstDash val="solid"/>
              <a:miter/>
            </a:ln>
          </p:spPr>
          <p:txBody>
            <a:bodyPr rtlCol="0" anchor="ctr"/>
            <a:lstStyle/>
            <a:p>
              <a:endParaRPr lang="en-US"/>
            </a:p>
          </p:txBody>
        </p:sp>
        <p:grpSp>
          <p:nvGrpSpPr>
            <p:cNvPr id="7" name="Graphic 3">
              <a:extLst>
                <a:ext uri="{FF2B5EF4-FFF2-40B4-BE49-F238E27FC236}">
                  <a16:creationId xmlns:a16="http://schemas.microsoft.com/office/drawing/2014/main" id="{B46A5FFC-4C8E-5E7C-E8DC-739D814D4C61}"/>
                </a:ext>
              </a:extLst>
            </p:cNvPr>
            <p:cNvGrpSpPr/>
            <p:nvPr/>
          </p:nvGrpSpPr>
          <p:grpSpPr>
            <a:xfrm>
              <a:off x="6434633" y="4639540"/>
              <a:ext cx="518174" cy="590723"/>
              <a:chOff x="6434633" y="4639540"/>
              <a:chExt cx="518174" cy="590723"/>
            </a:xfrm>
          </p:grpSpPr>
          <p:grpSp>
            <p:nvGrpSpPr>
              <p:cNvPr id="8" name="Graphic 3">
                <a:extLst>
                  <a:ext uri="{FF2B5EF4-FFF2-40B4-BE49-F238E27FC236}">
                    <a16:creationId xmlns:a16="http://schemas.microsoft.com/office/drawing/2014/main" id="{DA1E7DE7-8A02-A719-1D79-E1948B8E3B35}"/>
                  </a:ext>
                </a:extLst>
              </p:cNvPr>
              <p:cNvGrpSpPr/>
              <p:nvPr/>
            </p:nvGrpSpPr>
            <p:grpSpPr>
              <a:xfrm>
                <a:off x="6434633" y="4639540"/>
                <a:ext cx="518174" cy="590723"/>
                <a:chOff x="6434633" y="4639540"/>
                <a:chExt cx="518174" cy="590723"/>
              </a:xfrm>
            </p:grpSpPr>
            <p:sp>
              <p:nvSpPr>
                <p:cNvPr id="11" name="Freeform 762">
                  <a:extLst>
                    <a:ext uri="{FF2B5EF4-FFF2-40B4-BE49-F238E27FC236}">
                      <a16:creationId xmlns:a16="http://schemas.microsoft.com/office/drawing/2014/main" id="{A18EEFBD-6D68-7A6E-B018-9E8D31238C7D}"/>
                    </a:ext>
                  </a:extLst>
                </p:cNvPr>
                <p:cNvSpPr/>
                <p:nvPr/>
              </p:nvSpPr>
              <p:spPr>
                <a:xfrm>
                  <a:off x="6449626" y="4920423"/>
                  <a:ext cx="152104" cy="294717"/>
                </a:xfrm>
                <a:custGeom>
                  <a:avLst/>
                  <a:gdLst>
                    <a:gd name="connsiteX0" fmla="*/ 109623 w 152104"/>
                    <a:gd name="connsiteY0" fmla="*/ 111253 h 294717"/>
                    <a:gd name="connsiteX1" fmla="*/ 90383 w 152104"/>
                    <a:gd name="connsiteY1" fmla="*/ 22099 h 294717"/>
                    <a:gd name="connsiteX2" fmla="*/ 91526 w 152104"/>
                    <a:gd name="connsiteY2" fmla="*/ 21909 h 294717"/>
                    <a:gd name="connsiteX3" fmla="*/ 90573 w 152104"/>
                    <a:gd name="connsiteY3" fmla="*/ 13527 h 294717"/>
                    <a:gd name="connsiteX4" fmla="*/ 74952 w 152104"/>
                    <a:gd name="connsiteY4" fmla="*/ 1144 h 294717"/>
                    <a:gd name="connsiteX5" fmla="*/ 17612 w 152104"/>
                    <a:gd name="connsiteY5" fmla="*/ 16765 h 294717"/>
                    <a:gd name="connsiteX6" fmla="*/ 86 w 152104"/>
                    <a:gd name="connsiteY6" fmla="*/ 43245 h 294717"/>
                    <a:gd name="connsiteX7" fmla="*/ 10563 w 152104"/>
                    <a:gd name="connsiteY7" fmla="*/ 88584 h 294717"/>
                    <a:gd name="connsiteX8" fmla="*/ 54950 w 152104"/>
                    <a:gd name="connsiteY8" fmla="*/ 267654 h 294717"/>
                    <a:gd name="connsiteX9" fmla="*/ 98574 w 152104"/>
                    <a:gd name="connsiteY9" fmla="*/ 293943 h 294717"/>
                    <a:gd name="connsiteX10" fmla="*/ 130388 w 152104"/>
                    <a:gd name="connsiteY10" fmla="*/ 282322 h 294717"/>
                    <a:gd name="connsiteX11" fmla="*/ 150962 w 152104"/>
                    <a:gd name="connsiteY11" fmla="*/ 272797 h 294717"/>
                    <a:gd name="connsiteX12" fmla="*/ 145247 w 152104"/>
                    <a:gd name="connsiteY12" fmla="*/ 251461 h 294717"/>
                    <a:gd name="connsiteX13" fmla="*/ 109623 w 152104"/>
                    <a:gd name="connsiteY13" fmla="*/ 111253 h 294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2104" h="294717">
                      <a:moveTo>
                        <a:pt x="109623" y="111253"/>
                      </a:moveTo>
                      <a:cubicBezTo>
                        <a:pt x="102956" y="81535"/>
                        <a:pt x="96860" y="51817"/>
                        <a:pt x="90383" y="22099"/>
                      </a:cubicBezTo>
                      <a:cubicBezTo>
                        <a:pt x="90764" y="22099"/>
                        <a:pt x="91145" y="21909"/>
                        <a:pt x="91526" y="21909"/>
                      </a:cubicBezTo>
                      <a:cubicBezTo>
                        <a:pt x="91145" y="19051"/>
                        <a:pt x="90764" y="16194"/>
                        <a:pt x="90573" y="13527"/>
                      </a:cubicBezTo>
                      <a:cubicBezTo>
                        <a:pt x="89430" y="-1332"/>
                        <a:pt x="89430" y="-1142"/>
                        <a:pt x="74952" y="1144"/>
                      </a:cubicBezTo>
                      <a:cubicBezTo>
                        <a:pt x="55140" y="4002"/>
                        <a:pt x="36471" y="10288"/>
                        <a:pt x="17612" y="16765"/>
                      </a:cubicBezTo>
                      <a:cubicBezTo>
                        <a:pt x="1419" y="22480"/>
                        <a:pt x="-486" y="26290"/>
                        <a:pt x="86" y="43245"/>
                      </a:cubicBezTo>
                      <a:cubicBezTo>
                        <a:pt x="657" y="59247"/>
                        <a:pt x="7706" y="73344"/>
                        <a:pt x="10563" y="88584"/>
                      </a:cubicBezTo>
                      <a:cubicBezTo>
                        <a:pt x="21993" y="148972"/>
                        <a:pt x="32661" y="209742"/>
                        <a:pt x="54950" y="267654"/>
                      </a:cubicBezTo>
                      <a:cubicBezTo>
                        <a:pt x="63332" y="289561"/>
                        <a:pt x="74762" y="297372"/>
                        <a:pt x="98574" y="293943"/>
                      </a:cubicBezTo>
                      <a:cubicBezTo>
                        <a:pt x="110004" y="292228"/>
                        <a:pt x="119720" y="286513"/>
                        <a:pt x="130388" y="282322"/>
                      </a:cubicBezTo>
                      <a:cubicBezTo>
                        <a:pt x="137627" y="279465"/>
                        <a:pt x="147152" y="279655"/>
                        <a:pt x="150962" y="272797"/>
                      </a:cubicBezTo>
                      <a:cubicBezTo>
                        <a:pt x="154962" y="265749"/>
                        <a:pt x="147342" y="258510"/>
                        <a:pt x="145247" y="251461"/>
                      </a:cubicBezTo>
                      <a:cubicBezTo>
                        <a:pt x="130959" y="205170"/>
                        <a:pt x="120291" y="158116"/>
                        <a:pt x="109623" y="111253"/>
                      </a:cubicBezTo>
                      <a:close/>
                    </a:path>
                  </a:pathLst>
                </a:custGeom>
                <a:solidFill>
                  <a:srgbClr val="FFFFFF"/>
                </a:solidFill>
                <a:ln w="1905" cap="flat">
                  <a:noFill/>
                  <a:prstDash val="solid"/>
                  <a:miter/>
                </a:ln>
              </p:spPr>
              <p:txBody>
                <a:bodyPr rtlCol="0" anchor="ctr"/>
                <a:lstStyle/>
                <a:p>
                  <a:endParaRPr lang="en-US"/>
                </a:p>
              </p:txBody>
            </p:sp>
            <p:sp>
              <p:nvSpPr>
                <p:cNvPr id="12" name="Freeform 763">
                  <a:extLst>
                    <a:ext uri="{FF2B5EF4-FFF2-40B4-BE49-F238E27FC236}">
                      <a16:creationId xmlns:a16="http://schemas.microsoft.com/office/drawing/2014/main" id="{FED36718-3448-49A2-72EA-5EFC2A1DC512}"/>
                    </a:ext>
                  </a:extLst>
                </p:cNvPr>
                <p:cNvSpPr/>
                <p:nvPr/>
              </p:nvSpPr>
              <p:spPr>
                <a:xfrm>
                  <a:off x="6554762" y="4656215"/>
                  <a:ext cx="353773" cy="529592"/>
                </a:xfrm>
                <a:custGeom>
                  <a:avLst/>
                  <a:gdLst>
                    <a:gd name="connsiteX0" fmla="*/ 342434 w 353773"/>
                    <a:gd name="connsiteY0" fmla="*/ 326883 h 529592"/>
                    <a:gd name="connsiteX1" fmla="*/ 332147 w 353773"/>
                    <a:gd name="connsiteY1" fmla="*/ 292403 h 529592"/>
                    <a:gd name="connsiteX2" fmla="*/ 336338 w 353773"/>
                    <a:gd name="connsiteY2" fmla="*/ 260780 h 529592"/>
                    <a:gd name="connsiteX3" fmla="*/ 348340 w 353773"/>
                    <a:gd name="connsiteY3" fmla="*/ 174483 h 529592"/>
                    <a:gd name="connsiteX4" fmla="*/ 320908 w 353773"/>
                    <a:gd name="connsiteY4" fmla="*/ 157148 h 529592"/>
                    <a:gd name="connsiteX5" fmla="*/ 273092 w 353773"/>
                    <a:gd name="connsiteY5" fmla="*/ 165911 h 529592"/>
                    <a:gd name="connsiteX6" fmla="*/ 178033 w 353773"/>
                    <a:gd name="connsiteY6" fmla="*/ 188390 h 529592"/>
                    <a:gd name="connsiteX7" fmla="*/ 144695 w 353773"/>
                    <a:gd name="connsiteY7" fmla="*/ 156576 h 529592"/>
                    <a:gd name="connsiteX8" fmla="*/ 149267 w 353773"/>
                    <a:gd name="connsiteY8" fmla="*/ 118667 h 529592"/>
                    <a:gd name="connsiteX9" fmla="*/ 148696 w 353773"/>
                    <a:gd name="connsiteY9" fmla="*/ 72375 h 529592"/>
                    <a:gd name="connsiteX10" fmla="*/ 122026 w 353773"/>
                    <a:gd name="connsiteY10" fmla="*/ 14654 h 529592"/>
                    <a:gd name="connsiteX11" fmla="*/ 89641 w 353773"/>
                    <a:gd name="connsiteY11" fmla="*/ 1509 h 529592"/>
                    <a:gd name="connsiteX12" fmla="*/ 68876 w 353773"/>
                    <a:gd name="connsiteY12" fmla="*/ 31037 h 529592"/>
                    <a:gd name="connsiteX13" fmla="*/ 81068 w 353773"/>
                    <a:gd name="connsiteY13" fmla="*/ 87044 h 529592"/>
                    <a:gd name="connsiteX14" fmla="*/ 76496 w 353773"/>
                    <a:gd name="connsiteY14" fmla="*/ 134288 h 529592"/>
                    <a:gd name="connsiteX15" fmla="*/ 27728 w 353773"/>
                    <a:gd name="connsiteY15" fmla="*/ 226109 h 529592"/>
                    <a:gd name="connsiteX16" fmla="*/ 13631 w 353773"/>
                    <a:gd name="connsiteY16" fmla="*/ 249350 h 529592"/>
                    <a:gd name="connsiteX17" fmla="*/ 1058 w 353773"/>
                    <a:gd name="connsiteY17" fmla="*/ 283068 h 529592"/>
                    <a:gd name="connsiteX18" fmla="*/ 17441 w 353773"/>
                    <a:gd name="connsiteY18" fmla="*/ 364221 h 529592"/>
                    <a:gd name="connsiteX19" fmla="*/ 54779 w 353773"/>
                    <a:gd name="connsiteY19" fmla="*/ 510144 h 529592"/>
                    <a:gd name="connsiteX20" fmla="*/ 86974 w 353773"/>
                    <a:gd name="connsiteY20" fmla="*/ 528432 h 529592"/>
                    <a:gd name="connsiteX21" fmla="*/ 120311 w 353773"/>
                    <a:gd name="connsiteY21" fmla="*/ 521955 h 529592"/>
                    <a:gd name="connsiteX22" fmla="*/ 311383 w 353773"/>
                    <a:gd name="connsiteY22" fmla="*/ 482522 h 529592"/>
                    <a:gd name="connsiteX23" fmla="*/ 331576 w 353773"/>
                    <a:gd name="connsiteY23" fmla="*/ 456614 h 529592"/>
                    <a:gd name="connsiteX24" fmla="*/ 329099 w 353773"/>
                    <a:gd name="connsiteY24" fmla="*/ 420800 h 529592"/>
                    <a:gd name="connsiteX25" fmla="*/ 334433 w 353773"/>
                    <a:gd name="connsiteY25" fmla="*/ 382319 h 529592"/>
                    <a:gd name="connsiteX26" fmla="*/ 342434 w 353773"/>
                    <a:gd name="connsiteY26" fmla="*/ 326883 h 529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53773" h="529592">
                      <a:moveTo>
                        <a:pt x="342434" y="326883"/>
                      </a:moveTo>
                      <a:cubicBezTo>
                        <a:pt x="339767" y="315072"/>
                        <a:pt x="337291" y="303261"/>
                        <a:pt x="332147" y="292403"/>
                      </a:cubicBezTo>
                      <a:cubicBezTo>
                        <a:pt x="326623" y="280782"/>
                        <a:pt x="328337" y="269924"/>
                        <a:pt x="336338" y="260780"/>
                      </a:cubicBezTo>
                      <a:cubicBezTo>
                        <a:pt x="359198" y="234491"/>
                        <a:pt x="355388" y="204392"/>
                        <a:pt x="348340" y="174483"/>
                      </a:cubicBezTo>
                      <a:cubicBezTo>
                        <a:pt x="344911" y="160196"/>
                        <a:pt x="336719" y="156767"/>
                        <a:pt x="320908" y="157148"/>
                      </a:cubicBezTo>
                      <a:cubicBezTo>
                        <a:pt x="304525" y="157529"/>
                        <a:pt x="288713" y="161339"/>
                        <a:pt x="273092" y="165911"/>
                      </a:cubicBezTo>
                      <a:cubicBezTo>
                        <a:pt x="241850" y="175055"/>
                        <a:pt x="210227" y="182865"/>
                        <a:pt x="178033" y="188390"/>
                      </a:cubicBezTo>
                      <a:cubicBezTo>
                        <a:pt x="150220" y="193152"/>
                        <a:pt x="140885" y="184199"/>
                        <a:pt x="144695" y="156576"/>
                      </a:cubicBezTo>
                      <a:cubicBezTo>
                        <a:pt x="146410" y="144003"/>
                        <a:pt x="148696" y="131240"/>
                        <a:pt x="149267" y="118667"/>
                      </a:cubicBezTo>
                      <a:cubicBezTo>
                        <a:pt x="150029" y="103236"/>
                        <a:pt x="154982" y="87425"/>
                        <a:pt x="148696" y="72375"/>
                      </a:cubicBezTo>
                      <a:cubicBezTo>
                        <a:pt x="140695" y="52754"/>
                        <a:pt x="131932" y="33323"/>
                        <a:pt x="122026" y="14654"/>
                      </a:cubicBezTo>
                      <a:cubicBezTo>
                        <a:pt x="114977" y="1319"/>
                        <a:pt x="102785" y="-2491"/>
                        <a:pt x="89641" y="1509"/>
                      </a:cubicBezTo>
                      <a:cubicBezTo>
                        <a:pt x="73067" y="6462"/>
                        <a:pt x="67924" y="13511"/>
                        <a:pt x="68876" y="31037"/>
                      </a:cubicBezTo>
                      <a:cubicBezTo>
                        <a:pt x="70019" y="50277"/>
                        <a:pt x="76115" y="68565"/>
                        <a:pt x="81068" y="87044"/>
                      </a:cubicBezTo>
                      <a:cubicBezTo>
                        <a:pt x="85450" y="103617"/>
                        <a:pt x="84688" y="118857"/>
                        <a:pt x="76496" y="134288"/>
                      </a:cubicBezTo>
                      <a:cubicBezTo>
                        <a:pt x="60113" y="164768"/>
                        <a:pt x="47350" y="197153"/>
                        <a:pt x="27728" y="226109"/>
                      </a:cubicBezTo>
                      <a:cubicBezTo>
                        <a:pt x="22585" y="233729"/>
                        <a:pt x="22013" y="245540"/>
                        <a:pt x="13631" y="249350"/>
                      </a:cubicBezTo>
                      <a:cubicBezTo>
                        <a:pt x="-3133" y="256970"/>
                        <a:pt x="-275" y="269543"/>
                        <a:pt x="1058" y="283068"/>
                      </a:cubicBezTo>
                      <a:cubicBezTo>
                        <a:pt x="3535" y="310691"/>
                        <a:pt x="11536" y="337170"/>
                        <a:pt x="17441" y="364221"/>
                      </a:cubicBezTo>
                      <a:cubicBezTo>
                        <a:pt x="27919" y="413370"/>
                        <a:pt x="37825" y="462710"/>
                        <a:pt x="54779" y="510144"/>
                      </a:cubicBezTo>
                      <a:cubicBezTo>
                        <a:pt x="61256" y="528242"/>
                        <a:pt x="67924" y="531861"/>
                        <a:pt x="86974" y="528432"/>
                      </a:cubicBezTo>
                      <a:cubicBezTo>
                        <a:pt x="98023" y="526337"/>
                        <a:pt x="109262" y="524051"/>
                        <a:pt x="120311" y="521955"/>
                      </a:cubicBezTo>
                      <a:cubicBezTo>
                        <a:pt x="185272" y="514526"/>
                        <a:pt x="248137" y="497952"/>
                        <a:pt x="311383" y="482522"/>
                      </a:cubicBezTo>
                      <a:cubicBezTo>
                        <a:pt x="324718" y="479283"/>
                        <a:pt x="331195" y="470711"/>
                        <a:pt x="331576" y="456614"/>
                      </a:cubicBezTo>
                      <a:cubicBezTo>
                        <a:pt x="331957" y="444612"/>
                        <a:pt x="332147" y="432420"/>
                        <a:pt x="329099" y="420800"/>
                      </a:cubicBezTo>
                      <a:cubicBezTo>
                        <a:pt x="325289" y="407084"/>
                        <a:pt x="326623" y="394701"/>
                        <a:pt x="334433" y="382319"/>
                      </a:cubicBezTo>
                      <a:cubicBezTo>
                        <a:pt x="344530" y="365364"/>
                        <a:pt x="346816" y="346505"/>
                        <a:pt x="342434" y="326883"/>
                      </a:cubicBezTo>
                      <a:close/>
                    </a:path>
                  </a:pathLst>
                </a:custGeom>
                <a:solidFill>
                  <a:srgbClr val="FFFFFF"/>
                </a:solidFill>
                <a:ln w="1905" cap="flat">
                  <a:noFill/>
                  <a:prstDash val="solid"/>
                  <a:miter/>
                </a:ln>
              </p:spPr>
              <p:txBody>
                <a:bodyPr rtlCol="0" anchor="ctr"/>
                <a:lstStyle/>
                <a:p>
                  <a:endParaRPr lang="en-US"/>
                </a:p>
              </p:txBody>
            </p:sp>
            <p:sp>
              <p:nvSpPr>
                <p:cNvPr id="13" name="Freeform 764">
                  <a:extLst>
                    <a:ext uri="{FF2B5EF4-FFF2-40B4-BE49-F238E27FC236}">
                      <a16:creationId xmlns:a16="http://schemas.microsoft.com/office/drawing/2014/main" id="{1730E686-7955-6149-0AC4-B0BE347F415D}"/>
                    </a:ext>
                  </a:extLst>
                </p:cNvPr>
                <p:cNvSpPr/>
                <p:nvPr/>
              </p:nvSpPr>
              <p:spPr>
                <a:xfrm>
                  <a:off x="6449626" y="4920423"/>
                  <a:ext cx="152104" cy="294717"/>
                </a:xfrm>
                <a:custGeom>
                  <a:avLst/>
                  <a:gdLst>
                    <a:gd name="connsiteX0" fmla="*/ 109623 w 152104"/>
                    <a:gd name="connsiteY0" fmla="*/ 111253 h 294717"/>
                    <a:gd name="connsiteX1" fmla="*/ 90383 w 152104"/>
                    <a:gd name="connsiteY1" fmla="*/ 22099 h 294717"/>
                    <a:gd name="connsiteX2" fmla="*/ 91526 w 152104"/>
                    <a:gd name="connsiteY2" fmla="*/ 21909 h 294717"/>
                    <a:gd name="connsiteX3" fmla="*/ 90573 w 152104"/>
                    <a:gd name="connsiteY3" fmla="*/ 13527 h 294717"/>
                    <a:gd name="connsiteX4" fmla="*/ 74952 w 152104"/>
                    <a:gd name="connsiteY4" fmla="*/ 1144 h 294717"/>
                    <a:gd name="connsiteX5" fmla="*/ 17612 w 152104"/>
                    <a:gd name="connsiteY5" fmla="*/ 16765 h 294717"/>
                    <a:gd name="connsiteX6" fmla="*/ 86 w 152104"/>
                    <a:gd name="connsiteY6" fmla="*/ 43245 h 294717"/>
                    <a:gd name="connsiteX7" fmla="*/ 10563 w 152104"/>
                    <a:gd name="connsiteY7" fmla="*/ 88584 h 294717"/>
                    <a:gd name="connsiteX8" fmla="*/ 54950 w 152104"/>
                    <a:gd name="connsiteY8" fmla="*/ 267654 h 294717"/>
                    <a:gd name="connsiteX9" fmla="*/ 98574 w 152104"/>
                    <a:gd name="connsiteY9" fmla="*/ 293943 h 294717"/>
                    <a:gd name="connsiteX10" fmla="*/ 130388 w 152104"/>
                    <a:gd name="connsiteY10" fmla="*/ 282322 h 294717"/>
                    <a:gd name="connsiteX11" fmla="*/ 150962 w 152104"/>
                    <a:gd name="connsiteY11" fmla="*/ 272797 h 294717"/>
                    <a:gd name="connsiteX12" fmla="*/ 145247 w 152104"/>
                    <a:gd name="connsiteY12" fmla="*/ 251461 h 294717"/>
                    <a:gd name="connsiteX13" fmla="*/ 109623 w 152104"/>
                    <a:gd name="connsiteY13" fmla="*/ 111253 h 294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2104" h="294717">
                      <a:moveTo>
                        <a:pt x="109623" y="111253"/>
                      </a:moveTo>
                      <a:cubicBezTo>
                        <a:pt x="102956" y="81535"/>
                        <a:pt x="96860" y="51817"/>
                        <a:pt x="90383" y="22099"/>
                      </a:cubicBezTo>
                      <a:cubicBezTo>
                        <a:pt x="90764" y="22099"/>
                        <a:pt x="91145" y="21909"/>
                        <a:pt x="91526" y="21909"/>
                      </a:cubicBezTo>
                      <a:cubicBezTo>
                        <a:pt x="91145" y="19051"/>
                        <a:pt x="90764" y="16194"/>
                        <a:pt x="90573" y="13527"/>
                      </a:cubicBezTo>
                      <a:cubicBezTo>
                        <a:pt x="89430" y="-1332"/>
                        <a:pt x="89430" y="-1142"/>
                        <a:pt x="74952" y="1144"/>
                      </a:cubicBezTo>
                      <a:cubicBezTo>
                        <a:pt x="55140" y="4002"/>
                        <a:pt x="36471" y="10288"/>
                        <a:pt x="17612" y="16765"/>
                      </a:cubicBezTo>
                      <a:cubicBezTo>
                        <a:pt x="1419" y="22480"/>
                        <a:pt x="-486" y="26290"/>
                        <a:pt x="86" y="43245"/>
                      </a:cubicBezTo>
                      <a:cubicBezTo>
                        <a:pt x="657" y="59247"/>
                        <a:pt x="7706" y="73344"/>
                        <a:pt x="10563" y="88584"/>
                      </a:cubicBezTo>
                      <a:cubicBezTo>
                        <a:pt x="21993" y="148972"/>
                        <a:pt x="32661" y="209742"/>
                        <a:pt x="54950" y="267654"/>
                      </a:cubicBezTo>
                      <a:cubicBezTo>
                        <a:pt x="63332" y="289561"/>
                        <a:pt x="74762" y="297372"/>
                        <a:pt x="98574" y="293943"/>
                      </a:cubicBezTo>
                      <a:cubicBezTo>
                        <a:pt x="110004" y="292228"/>
                        <a:pt x="119720" y="286513"/>
                        <a:pt x="130388" y="282322"/>
                      </a:cubicBezTo>
                      <a:cubicBezTo>
                        <a:pt x="137627" y="279465"/>
                        <a:pt x="147152" y="279655"/>
                        <a:pt x="150962" y="272797"/>
                      </a:cubicBezTo>
                      <a:cubicBezTo>
                        <a:pt x="154962" y="265749"/>
                        <a:pt x="147342" y="258510"/>
                        <a:pt x="145247" y="251461"/>
                      </a:cubicBezTo>
                      <a:cubicBezTo>
                        <a:pt x="130959" y="205170"/>
                        <a:pt x="120291" y="158116"/>
                        <a:pt x="109623" y="111253"/>
                      </a:cubicBezTo>
                      <a:close/>
                    </a:path>
                  </a:pathLst>
                </a:custGeom>
                <a:solidFill>
                  <a:srgbClr val="FFFFFF"/>
                </a:solidFill>
                <a:ln w="1905" cap="flat">
                  <a:noFill/>
                  <a:prstDash val="solid"/>
                  <a:miter/>
                </a:ln>
              </p:spPr>
              <p:txBody>
                <a:bodyPr rtlCol="0" anchor="ctr"/>
                <a:lstStyle/>
                <a:p>
                  <a:endParaRPr lang="en-US"/>
                </a:p>
              </p:txBody>
            </p:sp>
            <p:sp>
              <p:nvSpPr>
                <p:cNvPr id="14" name="Freeform 765">
                  <a:extLst>
                    <a:ext uri="{FF2B5EF4-FFF2-40B4-BE49-F238E27FC236}">
                      <a16:creationId xmlns:a16="http://schemas.microsoft.com/office/drawing/2014/main" id="{FF1FCC04-8668-7AFD-F305-1749C7753B0E}"/>
                    </a:ext>
                  </a:extLst>
                </p:cNvPr>
                <p:cNvSpPr/>
                <p:nvPr/>
              </p:nvSpPr>
              <p:spPr>
                <a:xfrm>
                  <a:off x="6554762" y="4656215"/>
                  <a:ext cx="353773" cy="529592"/>
                </a:xfrm>
                <a:custGeom>
                  <a:avLst/>
                  <a:gdLst>
                    <a:gd name="connsiteX0" fmla="*/ 342434 w 353773"/>
                    <a:gd name="connsiteY0" fmla="*/ 326883 h 529592"/>
                    <a:gd name="connsiteX1" fmla="*/ 332147 w 353773"/>
                    <a:gd name="connsiteY1" fmla="*/ 292403 h 529592"/>
                    <a:gd name="connsiteX2" fmla="*/ 336338 w 353773"/>
                    <a:gd name="connsiteY2" fmla="*/ 260780 h 529592"/>
                    <a:gd name="connsiteX3" fmla="*/ 348340 w 353773"/>
                    <a:gd name="connsiteY3" fmla="*/ 174483 h 529592"/>
                    <a:gd name="connsiteX4" fmla="*/ 320908 w 353773"/>
                    <a:gd name="connsiteY4" fmla="*/ 157148 h 529592"/>
                    <a:gd name="connsiteX5" fmla="*/ 273092 w 353773"/>
                    <a:gd name="connsiteY5" fmla="*/ 165911 h 529592"/>
                    <a:gd name="connsiteX6" fmla="*/ 178033 w 353773"/>
                    <a:gd name="connsiteY6" fmla="*/ 188390 h 529592"/>
                    <a:gd name="connsiteX7" fmla="*/ 144695 w 353773"/>
                    <a:gd name="connsiteY7" fmla="*/ 156576 h 529592"/>
                    <a:gd name="connsiteX8" fmla="*/ 149267 w 353773"/>
                    <a:gd name="connsiteY8" fmla="*/ 118667 h 529592"/>
                    <a:gd name="connsiteX9" fmla="*/ 148696 w 353773"/>
                    <a:gd name="connsiteY9" fmla="*/ 72375 h 529592"/>
                    <a:gd name="connsiteX10" fmla="*/ 122026 w 353773"/>
                    <a:gd name="connsiteY10" fmla="*/ 14654 h 529592"/>
                    <a:gd name="connsiteX11" fmla="*/ 89641 w 353773"/>
                    <a:gd name="connsiteY11" fmla="*/ 1509 h 529592"/>
                    <a:gd name="connsiteX12" fmla="*/ 68876 w 353773"/>
                    <a:gd name="connsiteY12" fmla="*/ 31037 h 529592"/>
                    <a:gd name="connsiteX13" fmla="*/ 81068 w 353773"/>
                    <a:gd name="connsiteY13" fmla="*/ 87044 h 529592"/>
                    <a:gd name="connsiteX14" fmla="*/ 76496 w 353773"/>
                    <a:gd name="connsiteY14" fmla="*/ 134288 h 529592"/>
                    <a:gd name="connsiteX15" fmla="*/ 27728 w 353773"/>
                    <a:gd name="connsiteY15" fmla="*/ 226109 h 529592"/>
                    <a:gd name="connsiteX16" fmla="*/ 13631 w 353773"/>
                    <a:gd name="connsiteY16" fmla="*/ 249350 h 529592"/>
                    <a:gd name="connsiteX17" fmla="*/ 1058 w 353773"/>
                    <a:gd name="connsiteY17" fmla="*/ 283068 h 529592"/>
                    <a:gd name="connsiteX18" fmla="*/ 17441 w 353773"/>
                    <a:gd name="connsiteY18" fmla="*/ 364221 h 529592"/>
                    <a:gd name="connsiteX19" fmla="*/ 54779 w 353773"/>
                    <a:gd name="connsiteY19" fmla="*/ 510144 h 529592"/>
                    <a:gd name="connsiteX20" fmla="*/ 86974 w 353773"/>
                    <a:gd name="connsiteY20" fmla="*/ 528432 h 529592"/>
                    <a:gd name="connsiteX21" fmla="*/ 120311 w 353773"/>
                    <a:gd name="connsiteY21" fmla="*/ 521955 h 529592"/>
                    <a:gd name="connsiteX22" fmla="*/ 311383 w 353773"/>
                    <a:gd name="connsiteY22" fmla="*/ 482522 h 529592"/>
                    <a:gd name="connsiteX23" fmla="*/ 331576 w 353773"/>
                    <a:gd name="connsiteY23" fmla="*/ 456614 h 529592"/>
                    <a:gd name="connsiteX24" fmla="*/ 329099 w 353773"/>
                    <a:gd name="connsiteY24" fmla="*/ 420800 h 529592"/>
                    <a:gd name="connsiteX25" fmla="*/ 334433 w 353773"/>
                    <a:gd name="connsiteY25" fmla="*/ 382319 h 529592"/>
                    <a:gd name="connsiteX26" fmla="*/ 342434 w 353773"/>
                    <a:gd name="connsiteY26" fmla="*/ 326883 h 529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53773" h="529592">
                      <a:moveTo>
                        <a:pt x="342434" y="326883"/>
                      </a:moveTo>
                      <a:cubicBezTo>
                        <a:pt x="339767" y="315072"/>
                        <a:pt x="337291" y="303261"/>
                        <a:pt x="332147" y="292403"/>
                      </a:cubicBezTo>
                      <a:cubicBezTo>
                        <a:pt x="326623" y="280782"/>
                        <a:pt x="328337" y="269924"/>
                        <a:pt x="336338" y="260780"/>
                      </a:cubicBezTo>
                      <a:cubicBezTo>
                        <a:pt x="359198" y="234491"/>
                        <a:pt x="355388" y="204392"/>
                        <a:pt x="348340" y="174483"/>
                      </a:cubicBezTo>
                      <a:cubicBezTo>
                        <a:pt x="344911" y="160196"/>
                        <a:pt x="336719" y="156767"/>
                        <a:pt x="320908" y="157148"/>
                      </a:cubicBezTo>
                      <a:cubicBezTo>
                        <a:pt x="304525" y="157529"/>
                        <a:pt x="288713" y="161339"/>
                        <a:pt x="273092" y="165911"/>
                      </a:cubicBezTo>
                      <a:cubicBezTo>
                        <a:pt x="241850" y="175055"/>
                        <a:pt x="210227" y="182865"/>
                        <a:pt x="178033" y="188390"/>
                      </a:cubicBezTo>
                      <a:cubicBezTo>
                        <a:pt x="150220" y="193152"/>
                        <a:pt x="140885" y="184199"/>
                        <a:pt x="144695" y="156576"/>
                      </a:cubicBezTo>
                      <a:cubicBezTo>
                        <a:pt x="146410" y="144003"/>
                        <a:pt x="148696" y="131240"/>
                        <a:pt x="149267" y="118667"/>
                      </a:cubicBezTo>
                      <a:cubicBezTo>
                        <a:pt x="150029" y="103236"/>
                        <a:pt x="154982" y="87425"/>
                        <a:pt x="148696" y="72375"/>
                      </a:cubicBezTo>
                      <a:cubicBezTo>
                        <a:pt x="140695" y="52754"/>
                        <a:pt x="131932" y="33323"/>
                        <a:pt x="122026" y="14654"/>
                      </a:cubicBezTo>
                      <a:cubicBezTo>
                        <a:pt x="114977" y="1319"/>
                        <a:pt x="102785" y="-2491"/>
                        <a:pt x="89641" y="1509"/>
                      </a:cubicBezTo>
                      <a:cubicBezTo>
                        <a:pt x="73067" y="6462"/>
                        <a:pt x="67924" y="13511"/>
                        <a:pt x="68876" y="31037"/>
                      </a:cubicBezTo>
                      <a:cubicBezTo>
                        <a:pt x="70019" y="50277"/>
                        <a:pt x="76115" y="68565"/>
                        <a:pt x="81068" y="87044"/>
                      </a:cubicBezTo>
                      <a:cubicBezTo>
                        <a:pt x="85450" y="103617"/>
                        <a:pt x="84688" y="118857"/>
                        <a:pt x="76496" y="134288"/>
                      </a:cubicBezTo>
                      <a:cubicBezTo>
                        <a:pt x="60113" y="164768"/>
                        <a:pt x="47350" y="197153"/>
                        <a:pt x="27728" y="226109"/>
                      </a:cubicBezTo>
                      <a:cubicBezTo>
                        <a:pt x="22585" y="233729"/>
                        <a:pt x="22013" y="245540"/>
                        <a:pt x="13631" y="249350"/>
                      </a:cubicBezTo>
                      <a:cubicBezTo>
                        <a:pt x="-3133" y="256970"/>
                        <a:pt x="-275" y="269543"/>
                        <a:pt x="1058" y="283068"/>
                      </a:cubicBezTo>
                      <a:cubicBezTo>
                        <a:pt x="3535" y="310691"/>
                        <a:pt x="11536" y="337170"/>
                        <a:pt x="17441" y="364221"/>
                      </a:cubicBezTo>
                      <a:cubicBezTo>
                        <a:pt x="27919" y="413370"/>
                        <a:pt x="37825" y="462710"/>
                        <a:pt x="54779" y="510144"/>
                      </a:cubicBezTo>
                      <a:cubicBezTo>
                        <a:pt x="61256" y="528242"/>
                        <a:pt x="67924" y="531861"/>
                        <a:pt x="86974" y="528432"/>
                      </a:cubicBezTo>
                      <a:cubicBezTo>
                        <a:pt x="98023" y="526337"/>
                        <a:pt x="109262" y="524051"/>
                        <a:pt x="120311" y="521955"/>
                      </a:cubicBezTo>
                      <a:cubicBezTo>
                        <a:pt x="185272" y="514526"/>
                        <a:pt x="248137" y="497952"/>
                        <a:pt x="311383" y="482522"/>
                      </a:cubicBezTo>
                      <a:cubicBezTo>
                        <a:pt x="324718" y="479283"/>
                        <a:pt x="331195" y="470711"/>
                        <a:pt x="331576" y="456614"/>
                      </a:cubicBezTo>
                      <a:cubicBezTo>
                        <a:pt x="331957" y="444612"/>
                        <a:pt x="332147" y="432420"/>
                        <a:pt x="329099" y="420800"/>
                      </a:cubicBezTo>
                      <a:cubicBezTo>
                        <a:pt x="325289" y="407084"/>
                        <a:pt x="326623" y="394701"/>
                        <a:pt x="334433" y="382319"/>
                      </a:cubicBezTo>
                      <a:cubicBezTo>
                        <a:pt x="344530" y="365364"/>
                        <a:pt x="346816" y="346505"/>
                        <a:pt x="342434" y="326883"/>
                      </a:cubicBezTo>
                      <a:close/>
                    </a:path>
                  </a:pathLst>
                </a:custGeom>
                <a:solidFill>
                  <a:schemeClr val="accent5">
                    <a:lumMod val="75000"/>
                  </a:schemeClr>
                </a:solidFill>
                <a:ln w="1905" cap="flat">
                  <a:noFill/>
                  <a:prstDash val="solid"/>
                  <a:miter/>
                </a:ln>
              </p:spPr>
              <p:txBody>
                <a:bodyPr rtlCol="0" anchor="ctr"/>
                <a:lstStyle/>
                <a:p>
                  <a:endParaRPr lang="en-US"/>
                </a:p>
              </p:txBody>
            </p:sp>
            <p:sp>
              <p:nvSpPr>
                <p:cNvPr id="15" name="Freeform 766">
                  <a:extLst>
                    <a:ext uri="{FF2B5EF4-FFF2-40B4-BE49-F238E27FC236}">
                      <a16:creationId xmlns:a16="http://schemas.microsoft.com/office/drawing/2014/main" id="{8468D60A-5838-FE35-BCA7-A05FDCE899CE}"/>
                    </a:ext>
                  </a:extLst>
                </p:cNvPr>
                <p:cNvSpPr/>
                <p:nvPr/>
              </p:nvSpPr>
              <p:spPr>
                <a:xfrm>
                  <a:off x="6434633" y="4639540"/>
                  <a:ext cx="485859" cy="590723"/>
                </a:xfrm>
                <a:custGeom>
                  <a:avLst/>
                  <a:gdLst>
                    <a:gd name="connsiteX0" fmla="*/ 463135 w 485859"/>
                    <a:gd name="connsiteY0" fmla="*/ 453477 h 590723"/>
                    <a:gd name="connsiteX1" fmla="*/ 469231 w 485859"/>
                    <a:gd name="connsiteY1" fmla="*/ 393279 h 590723"/>
                    <a:gd name="connsiteX2" fmla="*/ 473993 w 485859"/>
                    <a:gd name="connsiteY2" fmla="*/ 337463 h 590723"/>
                    <a:gd name="connsiteX3" fmla="*/ 467326 w 485859"/>
                    <a:gd name="connsiteY3" fmla="*/ 312888 h 590723"/>
                    <a:gd name="connsiteX4" fmla="*/ 472469 w 485859"/>
                    <a:gd name="connsiteY4" fmla="*/ 276693 h 590723"/>
                    <a:gd name="connsiteX5" fmla="*/ 476661 w 485859"/>
                    <a:gd name="connsiteY5" fmla="*/ 176300 h 590723"/>
                    <a:gd name="connsiteX6" fmla="*/ 452086 w 485859"/>
                    <a:gd name="connsiteY6" fmla="*/ 159155 h 590723"/>
                    <a:gd name="connsiteX7" fmla="*/ 437227 w 485859"/>
                    <a:gd name="connsiteY7" fmla="*/ 159726 h 590723"/>
                    <a:gd name="connsiteX8" fmla="*/ 346358 w 485859"/>
                    <a:gd name="connsiteY8" fmla="*/ 180871 h 590723"/>
                    <a:gd name="connsiteX9" fmla="*/ 294352 w 485859"/>
                    <a:gd name="connsiteY9" fmla="*/ 191159 h 590723"/>
                    <a:gd name="connsiteX10" fmla="*/ 280064 w 485859"/>
                    <a:gd name="connsiteY10" fmla="*/ 178586 h 590723"/>
                    <a:gd name="connsiteX11" fmla="*/ 282351 w 485859"/>
                    <a:gd name="connsiteY11" fmla="*/ 142581 h 590723"/>
                    <a:gd name="connsiteX12" fmla="*/ 279302 w 485859"/>
                    <a:gd name="connsiteY12" fmla="*/ 77621 h 590723"/>
                    <a:gd name="connsiteX13" fmla="*/ 257585 w 485859"/>
                    <a:gd name="connsiteY13" fmla="*/ 31520 h 590723"/>
                    <a:gd name="connsiteX14" fmla="*/ 238726 w 485859"/>
                    <a:gd name="connsiteY14" fmla="*/ 6183 h 590723"/>
                    <a:gd name="connsiteX15" fmla="*/ 225581 w 485859"/>
                    <a:gd name="connsiteY15" fmla="*/ 87 h 590723"/>
                    <a:gd name="connsiteX16" fmla="*/ 175289 w 485859"/>
                    <a:gd name="connsiteY16" fmla="*/ 52094 h 590723"/>
                    <a:gd name="connsiteX17" fmla="*/ 186148 w 485859"/>
                    <a:gd name="connsiteY17" fmla="*/ 106196 h 590723"/>
                    <a:gd name="connsiteX18" fmla="*/ 180814 w 485859"/>
                    <a:gd name="connsiteY18" fmla="*/ 153440 h 590723"/>
                    <a:gd name="connsiteX19" fmla="*/ 136046 w 485859"/>
                    <a:gd name="connsiteY19" fmla="*/ 237641 h 590723"/>
                    <a:gd name="connsiteX20" fmla="*/ 102137 w 485859"/>
                    <a:gd name="connsiteY20" fmla="*/ 263930 h 590723"/>
                    <a:gd name="connsiteX21" fmla="*/ 44797 w 485859"/>
                    <a:gd name="connsiteY21" fmla="*/ 279741 h 590723"/>
                    <a:gd name="connsiteX22" fmla="*/ 5935 w 485859"/>
                    <a:gd name="connsiteY22" fmla="*/ 352131 h 590723"/>
                    <a:gd name="connsiteX23" fmla="*/ 20222 w 485859"/>
                    <a:gd name="connsiteY23" fmla="*/ 416330 h 590723"/>
                    <a:gd name="connsiteX24" fmla="*/ 57560 w 485859"/>
                    <a:gd name="connsiteY24" fmla="*/ 557681 h 590723"/>
                    <a:gd name="connsiteX25" fmla="*/ 115853 w 485859"/>
                    <a:gd name="connsiteY25" fmla="*/ 588161 h 590723"/>
                    <a:gd name="connsiteX26" fmla="*/ 148048 w 485859"/>
                    <a:gd name="connsiteY26" fmla="*/ 577111 h 590723"/>
                    <a:gd name="connsiteX27" fmla="*/ 202150 w 485859"/>
                    <a:gd name="connsiteY27" fmla="*/ 559966 h 590723"/>
                    <a:gd name="connsiteX28" fmla="*/ 411891 w 485859"/>
                    <a:gd name="connsiteY28" fmla="*/ 518819 h 590723"/>
                    <a:gd name="connsiteX29" fmla="*/ 436274 w 485859"/>
                    <a:gd name="connsiteY29" fmla="*/ 511580 h 590723"/>
                    <a:gd name="connsiteX30" fmla="*/ 452657 w 485859"/>
                    <a:gd name="connsiteY30" fmla="*/ 499006 h 590723"/>
                    <a:gd name="connsiteX31" fmla="*/ 463135 w 485859"/>
                    <a:gd name="connsiteY31" fmla="*/ 453477 h 590723"/>
                    <a:gd name="connsiteX32" fmla="*/ 165764 w 485859"/>
                    <a:gd name="connsiteY32" fmla="*/ 553490 h 590723"/>
                    <a:gd name="connsiteX33" fmla="*/ 145190 w 485859"/>
                    <a:gd name="connsiteY33" fmla="*/ 563015 h 590723"/>
                    <a:gd name="connsiteX34" fmla="*/ 113377 w 485859"/>
                    <a:gd name="connsiteY34" fmla="*/ 574635 h 590723"/>
                    <a:gd name="connsiteX35" fmla="*/ 69752 w 485859"/>
                    <a:gd name="connsiteY35" fmla="*/ 548346 h 590723"/>
                    <a:gd name="connsiteX36" fmla="*/ 25366 w 485859"/>
                    <a:gd name="connsiteY36" fmla="*/ 369276 h 590723"/>
                    <a:gd name="connsiteX37" fmla="*/ 14888 w 485859"/>
                    <a:gd name="connsiteY37" fmla="*/ 323937 h 590723"/>
                    <a:gd name="connsiteX38" fmla="*/ 32414 w 485859"/>
                    <a:gd name="connsiteY38" fmla="*/ 297458 h 590723"/>
                    <a:gd name="connsiteX39" fmla="*/ 89755 w 485859"/>
                    <a:gd name="connsiteY39" fmla="*/ 281836 h 590723"/>
                    <a:gd name="connsiteX40" fmla="*/ 105376 w 485859"/>
                    <a:gd name="connsiteY40" fmla="*/ 294219 h 590723"/>
                    <a:gd name="connsiteX41" fmla="*/ 106328 w 485859"/>
                    <a:gd name="connsiteY41" fmla="*/ 302601 h 590723"/>
                    <a:gd name="connsiteX42" fmla="*/ 105185 w 485859"/>
                    <a:gd name="connsiteY42" fmla="*/ 302791 h 590723"/>
                    <a:gd name="connsiteX43" fmla="*/ 124426 w 485859"/>
                    <a:gd name="connsiteY43" fmla="*/ 391946 h 590723"/>
                    <a:gd name="connsiteX44" fmla="*/ 159859 w 485859"/>
                    <a:gd name="connsiteY44" fmla="*/ 531963 h 590723"/>
                    <a:gd name="connsiteX45" fmla="*/ 165764 w 485859"/>
                    <a:gd name="connsiteY45" fmla="*/ 553490 h 590723"/>
                    <a:gd name="connsiteX46" fmla="*/ 449038 w 485859"/>
                    <a:gd name="connsiteY46" fmla="*/ 437475 h 590723"/>
                    <a:gd name="connsiteX47" fmla="*/ 451514 w 485859"/>
                    <a:gd name="connsiteY47" fmla="*/ 473289 h 590723"/>
                    <a:gd name="connsiteX48" fmla="*/ 431321 w 485859"/>
                    <a:gd name="connsiteY48" fmla="*/ 499197 h 590723"/>
                    <a:gd name="connsiteX49" fmla="*/ 240250 w 485859"/>
                    <a:gd name="connsiteY49" fmla="*/ 538631 h 590723"/>
                    <a:gd name="connsiteX50" fmla="*/ 206912 w 485859"/>
                    <a:gd name="connsiteY50" fmla="*/ 545108 h 590723"/>
                    <a:gd name="connsiteX51" fmla="*/ 174718 w 485859"/>
                    <a:gd name="connsiteY51" fmla="*/ 526820 h 590723"/>
                    <a:gd name="connsiteX52" fmla="*/ 137380 w 485859"/>
                    <a:gd name="connsiteY52" fmla="*/ 380896 h 590723"/>
                    <a:gd name="connsiteX53" fmla="*/ 120997 w 485859"/>
                    <a:gd name="connsiteY53" fmla="*/ 299744 h 590723"/>
                    <a:gd name="connsiteX54" fmla="*/ 133570 w 485859"/>
                    <a:gd name="connsiteY54" fmla="*/ 266025 h 590723"/>
                    <a:gd name="connsiteX55" fmla="*/ 147667 w 485859"/>
                    <a:gd name="connsiteY55" fmla="*/ 242784 h 590723"/>
                    <a:gd name="connsiteX56" fmla="*/ 196435 w 485859"/>
                    <a:gd name="connsiteY56" fmla="*/ 150963 h 590723"/>
                    <a:gd name="connsiteX57" fmla="*/ 201007 w 485859"/>
                    <a:gd name="connsiteY57" fmla="*/ 103719 h 590723"/>
                    <a:gd name="connsiteX58" fmla="*/ 188815 w 485859"/>
                    <a:gd name="connsiteY58" fmla="*/ 47712 h 590723"/>
                    <a:gd name="connsiteX59" fmla="*/ 209579 w 485859"/>
                    <a:gd name="connsiteY59" fmla="*/ 18185 h 590723"/>
                    <a:gd name="connsiteX60" fmla="*/ 241964 w 485859"/>
                    <a:gd name="connsiteY60" fmla="*/ 31329 h 590723"/>
                    <a:gd name="connsiteX61" fmla="*/ 268634 w 485859"/>
                    <a:gd name="connsiteY61" fmla="*/ 89051 h 590723"/>
                    <a:gd name="connsiteX62" fmla="*/ 269206 w 485859"/>
                    <a:gd name="connsiteY62" fmla="*/ 135342 h 590723"/>
                    <a:gd name="connsiteX63" fmla="*/ 264634 w 485859"/>
                    <a:gd name="connsiteY63" fmla="*/ 173251 h 590723"/>
                    <a:gd name="connsiteX64" fmla="*/ 297971 w 485859"/>
                    <a:gd name="connsiteY64" fmla="*/ 205065 h 590723"/>
                    <a:gd name="connsiteX65" fmla="*/ 393031 w 485859"/>
                    <a:gd name="connsiteY65" fmla="*/ 182586 h 590723"/>
                    <a:gd name="connsiteX66" fmla="*/ 440846 w 485859"/>
                    <a:gd name="connsiteY66" fmla="*/ 173823 h 590723"/>
                    <a:gd name="connsiteX67" fmla="*/ 468278 w 485859"/>
                    <a:gd name="connsiteY67" fmla="*/ 191159 h 590723"/>
                    <a:gd name="connsiteX68" fmla="*/ 456277 w 485859"/>
                    <a:gd name="connsiteY68" fmla="*/ 277455 h 590723"/>
                    <a:gd name="connsiteX69" fmla="*/ 452086 w 485859"/>
                    <a:gd name="connsiteY69" fmla="*/ 309078 h 590723"/>
                    <a:gd name="connsiteX70" fmla="*/ 462373 w 485859"/>
                    <a:gd name="connsiteY70" fmla="*/ 343559 h 590723"/>
                    <a:gd name="connsiteX71" fmla="*/ 453991 w 485859"/>
                    <a:gd name="connsiteY71" fmla="*/ 398804 h 590723"/>
                    <a:gd name="connsiteX72" fmla="*/ 449038 w 485859"/>
                    <a:gd name="connsiteY72" fmla="*/ 437475 h 590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485859" h="590723">
                      <a:moveTo>
                        <a:pt x="463135" y="453477"/>
                      </a:moveTo>
                      <a:cubicBezTo>
                        <a:pt x="459706" y="432903"/>
                        <a:pt x="458372" y="412329"/>
                        <a:pt x="469231" y="393279"/>
                      </a:cubicBezTo>
                      <a:cubicBezTo>
                        <a:pt x="479518" y="375181"/>
                        <a:pt x="477613" y="356513"/>
                        <a:pt x="473993" y="337463"/>
                      </a:cubicBezTo>
                      <a:cubicBezTo>
                        <a:pt x="472469" y="329081"/>
                        <a:pt x="469993" y="320889"/>
                        <a:pt x="467326" y="312888"/>
                      </a:cubicBezTo>
                      <a:cubicBezTo>
                        <a:pt x="462944" y="299744"/>
                        <a:pt x="465802" y="288504"/>
                        <a:pt x="472469" y="276693"/>
                      </a:cubicBezTo>
                      <a:cubicBezTo>
                        <a:pt x="490948" y="244118"/>
                        <a:pt x="488281" y="210209"/>
                        <a:pt x="476661" y="176300"/>
                      </a:cubicBezTo>
                      <a:cubicBezTo>
                        <a:pt x="472851" y="165060"/>
                        <a:pt x="463326" y="160107"/>
                        <a:pt x="452086" y="159155"/>
                      </a:cubicBezTo>
                      <a:cubicBezTo>
                        <a:pt x="447133" y="158774"/>
                        <a:pt x="442180" y="159536"/>
                        <a:pt x="437227" y="159726"/>
                      </a:cubicBezTo>
                      <a:cubicBezTo>
                        <a:pt x="405794" y="161441"/>
                        <a:pt x="376457" y="172680"/>
                        <a:pt x="346358" y="180871"/>
                      </a:cubicBezTo>
                      <a:cubicBezTo>
                        <a:pt x="329213" y="185634"/>
                        <a:pt x="311878" y="188301"/>
                        <a:pt x="294352" y="191159"/>
                      </a:cubicBezTo>
                      <a:cubicBezTo>
                        <a:pt x="284256" y="192873"/>
                        <a:pt x="280064" y="188682"/>
                        <a:pt x="280064" y="178586"/>
                      </a:cubicBezTo>
                      <a:cubicBezTo>
                        <a:pt x="279874" y="166584"/>
                        <a:pt x="281207" y="154583"/>
                        <a:pt x="282351" y="142581"/>
                      </a:cubicBezTo>
                      <a:cubicBezTo>
                        <a:pt x="284446" y="120864"/>
                        <a:pt x="289018" y="98766"/>
                        <a:pt x="279302" y="77621"/>
                      </a:cubicBezTo>
                      <a:cubicBezTo>
                        <a:pt x="272254" y="62190"/>
                        <a:pt x="264824" y="46950"/>
                        <a:pt x="257585" y="31520"/>
                      </a:cubicBezTo>
                      <a:cubicBezTo>
                        <a:pt x="253013" y="21804"/>
                        <a:pt x="246536" y="13422"/>
                        <a:pt x="238726" y="6183"/>
                      </a:cubicBezTo>
                      <a:cubicBezTo>
                        <a:pt x="234916" y="2754"/>
                        <a:pt x="230915" y="468"/>
                        <a:pt x="225581" y="87"/>
                      </a:cubicBezTo>
                      <a:cubicBezTo>
                        <a:pt x="195673" y="-1627"/>
                        <a:pt x="172622" y="22185"/>
                        <a:pt x="175289" y="52094"/>
                      </a:cubicBezTo>
                      <a:cubicBezTo>
                        <a:pt x="177004" y="70572"/>
                        <a:pt x="181385" y="88479"/>
                        <a:pt x="186148" y="106196"/>
                      </a:cubicBezTo>
                      <a:cubicBezTo>
                        <a:pt x="190720" y="122960"/>
                        <a:pt x="188624" y="138390"/>
                        <a:pt x="180814" y="153440"/>
                      </a:cubicBezTo>
                      <a:cubicBezTo>
                        <a:pt x="166145" y="181634"/>
                        <a:pt x="153001" y="210590"/>
                        <a:pt x="136046" y="237641"/>
                      </a:cubicBezTo>
                      <a:cubicBezTo>
                        <a:pt x="127664" y="250976"/>
                        <a:pt x="117187" y="259929"/>
                        <a:pt x="102137" y="263930"/>
                      </a:cubicBezTo>
                      <a:cubicBezTo>
                        <a:pt x="82897" y="268883"/>
                        <a:pt x="64037" y="274407"/>
                        <a:pt x="44797" y="279741"/>
                      </a:cubicBezTo>
                      <a:cubicBezTo>
                        <a:pt x="-5495" y="293648"/>
                        <a:pt x="-4924" y="303363"/>
                        <a:pt x="5935" y="352131"/>
                      </a:cubicBezTo>
                      <a:cubicBezTo>
                        <a:pt x="10697" y="373467"/>
                        <a:pt x="16984" y="394613"/>
                        <a:pt x="20222" y="416330"/>
                      </a:cubicBezTo>
                      <a:cubicBezTo>
                        <a:pt x="27461" y="464716"/>
                        <a:pt x="42511" y="511389"/>
                        <a:pt x="57560" y="557681"/>
                      </a:cubicBezTo>
                      <a:cubicBezTo>
                        <a:pt x="66895" y="586636"/>
                        <a:pt x="86326" y="595781"/>
                        <a:pt x="115853" y="588161"/>
                      </a:cubicBezTo>
                      <a:cubicBezTo>
                        <a:pt x="126712" y="585303"/>
                        <a:pt x="137189" y="580731"/>
                        <a:pt x="148048" y="577111"/>
                      </a:cubicBezTo>
                      <a:cubicBezTo>
                        <a:pt x="167288" y="570825"/>
                        <a:pt x="184052" y="556538"/>
                        <a:pt x="202150" y="559966"/>
                      </a:cubicBezTo>
                      <a:cubicBezTo>
                        <a:pt x="275302" y="548727"/>
                        <a:pt x="343501" y="532916"/>
                        <a:pt x="411891" y="518819"/>
                      </a:cubicBezTo>
                      <a:cubicBezTo>
                        <a:pt x="420272" y="517104"/>
                        <a:pt x="428273" y="514056"/>
                        <a:pt x="436274" y="511580"/>
                      </a:cubicBezTo>
                      <a:cubicBezTo>
                        <a:pt x="443323" y="509484"/>
                        <a:pt x="447895" y="504721"/>
                        <a:pt x="452657" y="499006"/>
                      </a:cubicBezTo>
                      <a:cubicBezTo>
                        <a:pt x="464087" y="485671"/>
                        <a:pt x="465992" y="470431"/>
                        <a:pt x="463135" y="453477"/>
                      </a:cubicBezTo>
                      <a:close/>
                      <a:moveTo>
                        <a:pt x="165764" y="553490"/>
                      </a:moveTo>
                      <a:cubicBezTo>
                        <a:pt x="161954" y="560348"/>
                        <a:pt x="152429" y="560157"/>
                        <a:pt x="145190" y="563015"/>
                      </a:cubicBezTo>
                      <a:cubicBezTo>
                        <a:pt x="134713" y="567206"/>
                        <a:pt x="124997" y="572921"/>
                        <a:pt x="113377" y="574635"/>
                      </a:cubicBezTo>
                      <a:cubicBezTo>
                        <a:pt x="89564" y="578255"/>
                        <a:pt x="78325" y="570254"/>
                        <a:pt x="69752" y="548346"/>
                      </a:cubicBezTo>
                      <a:cubicBezTo>
                        <a:pt x="47464" y="490434"/>
                        <a:pt x="36986" y="429855"/>
                        <a:pt x="25366" y="369276"/>
                      </a:cubicBezTo>
                      <a:cubicBezTo>
                        <a:pt x="22508" y="354036"/>
                        <a:pt x="15269" y="339749"/>
                        <a:pt x="14888" y="323937"/>
                      </a:cubicBezTo>
                      <a:cubicBezTo>
                        <a:pt x="14317" y="306983"/>
                        <a:pt x="16412" y="302982"/>
                        <a:pt x="32414" y="297458"/>
                      </a:cubicBezTo>
                      <a:cubicBezTo>
                        <a:pt x="51083" y="290981"/>
                        <a:pt x="69943" y="284694"/>
                        <a:pt x="89755" y="281836"/>
                      </a:cubicBezTo>
                      <a:cubicBezTo>
                        <a:pt x="104233" y="279741"/>
                        <a:pt x="104233" y="279360"/>
                        <a:pt x="105376" y="294219"/>
                      </a:cubicBezTo>
                      <a:cubicBezTo>
                        <a:pt x="105566" y="297076"/>
                        <a:pt x="105947" y="299934"/>
                        <a:pt x="106328" y="302601"/>
                      </a:cubicBezTo>
                      <a:cubicBezTo>
                        <a:pt x="105947" y="302601"/>
                        <a:pt x="105566" y="302791"/>
                        <a:pt x="105185" y="302791"/>
                      </a:cubicBezTo>
                      <a:cubicBezTo>
                        <a:pt x="111662" y="332510"/>
                        <a:pt x="117758" y="362418"/>
                        <a:pt x="124426" y="391946"/>
                      </a:cubicBezTo>
                      <a:cubicBezTo>
                        <a:pt x="135094" y="438809"/>
                        <a:pt x="145762" y="485862"/>
                        <a:pt x="159859" y="531963"/>
                      </a:cubicBezTo>
                      <a:cubicBezTo>
                        <a:pt x="162145" y="539202"/>
                        <a:pt x="169765" y="546251"/>
                        <a:pt x="165764" y="553490"/>
                      </a:cubicBezTo>
                      <a:close/>
                      <a:moveTo>
                        <a:pt x="449038" y="437475"/>
                      </a:moveTo>
                      <a:cubicBezTo>
                        <a:pt x="452276" y="449096"/>
                        <a:pt x="451896" y="461288"/>
                        <a:pt x="451514" y="473289"/>
                      </a:cubicBezTo>
                      <a:cubicBezTo>
                        <a:pt x="451133" y="487386"/>
                        <a:pt x="444656" y="495959"/>
                        <a:pt x="431321" y="499197"/>
                      </a:cubicBezTo>
                      <a:cubicBezTo>
                        <a:pt x="368076" y="514628"/>
                        <a:pt x="305020" y="531201"/>
                        <a:pt x="240250" y="538631"/>
                      </a:cubicBezTo>
                      <a:cubicBezTo>
                        <a:pt x="229201" y="540726"/>
                        <a:pt x="218152" y="543012"/>
                        <a:pt x="206912" y="545108"/>
                      </a:cubicBezTo>
                      <a:cubicBezTo>
                        <a:pt x="187862" y="548536"/>
                        <a:pt x="181195" y="544917"/>
                        <a:pt x="174718" y="526820"/>
                      </a:cubicBezTo>
                      <a:cubicBezTo>
                        <a:pt x="157763" y="479385"/>
                        <a:pt x="147857" y="430046"/>
                        <a:pt x="137380" y="380896"/>
                      </a:cubicBezTo>
                      <a:cubicBezTo>
                        <a:pt x="131665" y="353846"/>
                        <a:pt x="123664" y="327366"/>
                        <a:pt x="120997" y="299744"/>
                      </a:cubicBezTo>
                      <a:cubicBezTo>
                        <a:pt x="119663" y="286218"/>
                        <a:pt x="116806" y="273645"/>
                        <a:pt x="133570" y="266025"/>
                      </a:cubicBezTo>
                      <a:cubicBezTo>
                        <a:pt x="141952" y="262215"/>
                        <a:pt x="142523" y="250404"/>
                        <a:pt x="147667" y="242784"/>
                      </a:cubicBezTo>
                      <a:cubicBezTo>
                        <a:pt x="167098" y="213828"/>
                        <a:pt x="180052" y="181443"/>
                        <a:pt x="196435" y="150963"/>
                      </a:cubicBezTo>
                      <a:cubicBezTo>
                        <a:pt x="204626" y="135533"/>
                        <a:pt x="205388" y="120293"/>
                        <a:pt x="201007" y="103719"/>
                      </a:cubicBezTo>
                      <a:cubicBezTo>
                        <a:pt x="196054" y="85241"/>
                        <a:pt x="189958" y="66953"/>
                        <a:pt x="188815" y="47712"/>
                      </a:cubicBezTo>
                      <a:cubicBezTo>
                        <a:pt x="187862" y="30186"/>
                        <a:pt x="193006" y="23138"/>
                        <a:pt x="209579" y="18185"/>
                      </a:cubicBezTo>
                      <a:cubicBezTo>
                        <a:pt x="222724" y="14184"/>
                        <a:pt x="234916" y="17994"/>
                        <a:pt x="241964" y="31329"/>
                      </a:cubicBezTo>
                      <a:cubicBezTo>
                        <a:pt x="251870" y="49998"/>
                        <a:pt x="260443" y="69429"/>
                        <a:pt x="268634" y="89051"/>
                      </a:cubicBezTo>
                      <a:cubicBezTo>
                        <a:pt x="274731" y="104100"/>
                        <a:pt x="269968" y="119911"/>
                        <a:pt x="269206" y="135342"/>
                      </a:cubicBezTo>
                      <a:cubicBezTo>
                        <a:pt x="268634" y="148106"/>
                        <a:pt x="266348" y="160679"/>
                        <a:pt x="264634" y="173251"/>
                      </a:cubicBezTo>
                      <a:cubicBezTo>
                        <a:pt x="260824" y="200684"/>
                        <a:pt x="270158" y="209828"/>
                        <a:pt x="297971" y="205065"/>
                      </a:cubicBezTo>
                      <a:cubicBezTo>
                        <a:pt x="330166" y="199541"/>
                        <a:pt x="361789" y="191730"/>
                        <a:pt x="393031" y="182586"/>
                      </a:cubicBezTo>
                      <a:cubicBezTo>
                        <a:pt x="408652" y="178014"/>
                        <a:pt x="424463" y="174395"/>
                        <a:pt x="440846" y="173823"/>
                      </a:cubicBezTo>
                      <a:cubicBezTo>
                        <a:pt x="456658" y="173442"/>
                        <a:pt x="465040" y="176871"/>
                        <a:pt x="468278" y="191159"/>
                      </a:cubicBezTo>
                      <a:cubicBezTo>
                        <a:pt x="475327" y="221067"/>
                        <a:pt x="478946" y="251166"/>
                        <a:pt x="456277" y="277455"/>
                      </a:cubicBezTo>
                      <a:cubicBezTo>
                        <a:pt x="448276" y="286599"/>
                        <a:pt x="446561" y="297458"/>
                        <a:pt x="452086" y="309078"/>
                      </a:cubicBezTo>
                      <a:cubicBezTo>
                        <a:pt x="457229" y="319936"/>
                        <a:pt x="459706" y="331748"/>
                        <a:pt x="462373" y="343559"/>
                      </a:cubicBezTo>
                      <a:cubicBezTo>
                        <a:pt x="466754" y="363180"/>
                        <a:pt x="464468" y="382040"/>
                        <a:pt x="453991" y="398804"/>
                      </a:cubicBezTo>
                      <a:cubicBezTo>
                        <a:pt x="446561" y="411376"/>
                        <a:pt x="445228" y="423569"/>
                        <a:pt x="449038" y="437475"/>
                      </a:cubicBezTo>
                      <a:close/>
                    </a:path>
                  </a:pathLst>
                </a:custGeom>
                <a:solidFill>
                  <a:srgbClr val="000000"/>
                </a:solidFill>
                <a:ln w="1905" cap="flat">
                  <a:noFill/>
                  <a:prstDash val="solid"/>
                  <a:miter/>
                </a:ln>
              </p:spPr>
              <p:txBody>
                <a:bodyPr rtlCol="0" anchor="ctr"/>
                <a:lstStyle/>
                <a:p>
                  <a:endParaRPr lang="en-US"/>
                </a:p>
              </p:txBody>
            </p:sp>
            <p:sp>
              <p:nvSpPr>
                <p:cNvPr id="16" name="Freeform 767">
                  <a:extLst>
                    <a:ext uri="{FF2B5EF4-FFF2-40B4-BE49-F238E27FC236}">
                      <a16:creationId xmlns:a16="http://schemas.microsoft.com/office/drawing/2014/main" id="{E9F09C53-53F2-2B23-0EFD-1065E67F10D7}"/>
                    </a:ext>
                  </a:extLst>
                </p:cNvPr>
                <p:cNvSpPr/>
                <p:nvPr/>
              </p:nvSpPr>
              <p:spPr>
                <a:xfrm>
                  <a:off x="6735819" y="4668302"/>
                  <a:ext cx="36733" cy="95721"/>
                </a:xfrm>
                <a:custGeom>
                  <a:avLst/>
                  <a:gdLst>
                    <a:gd name="connsiteX0" fmla="*/ 28409 w 36733"/>
                    <a:gd name="connsiteY0" fmla="*/ 95721 h 95721"/>
                    <a:gd name="connsiteX1" fmla="*/ 36029 w 36733"/>
                    <a:gd name="connsiteY1" fmla="*/ 68099 h 95721"/>
                    <a:gd name="connsiteX2" fmla="*/ 11836 w 36733"/>
                    <a:gd name="connsiteY2" fmla="*/ 2757 h 95721"/>
                    <a:gd name="connsiteX3" fmla="*/ 2311 w 36733"/>
                    <a:gd name="connsiteY3" fmla="*/ 1424 h 95721"/>
                    <a:gd name="connsiteX4" fmla="*/ 1548 w 36733"/>
                    <a:gd name="connsiteY4" fmla="*/ 11139 h 95721"/>
                    <a:gd name="connsiteX5" fmla="*/ 7835 w 36733"/>
                    <a:gd name="connsiteY5" fmla="*/ 19711 h 95721"/>
                    <a:gd name="connsiteX6" fmla="*/ 24599 w 36733"/>
                    <a:gd name="connsiteY6" fmla="*/ 60098 h 95721"/>
                    <a:gd name="connsiteX7" fmla="*/ 28409 w 36733"/>
                    <a:gd name="connsiteY7" fmla="*/ 95721 h 95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733" h="95721">
                      <a:moveTo>
                        <a:pt x="28409" y="95721"/>
                      </a:moveTo>
                      <a:cubicBezTo>
                        <a:pt x="31838" y="83529"/>
                        <a:pt x="34886" y="75909"/>
                        <a:pt x="36029" y="68099"/>
                      </a:cubicBezTo>
                      <a:cubicBezTo>
                        <a:pt x="39649" y="42190"/>
                        <a:pt x="28981" y="21235"/>
                        <a:pt x="11836" y="2757"/>
                      </a:cubicBezTo>
                      <a:cubicBezTo>
                        <a:pt x="9169" y="-100"/>
                        <a:pt x="5739" y="-1053"/>
                        <a:pt x="2311" y="1424"/>
                      </a:cubicBezTo>
                      <a:cubicBezTo>
                        <a:pt x="-1119" y="4090"/>
                        <a:pt x="-166" y="7900"/>
                        <a:pt x="1548" y="11139"/>
                      </a:cubicBezTo>
                      <a:cubicBezTo>
                        <a:pt x="3073" y="14187"/>
                        <a:pt x="5359" y="17045"/>
                        <a:pt x="7835" y="19711"/>
                      </a:cubicBezTo>
                      <a:cubicBezTo>
                        <a:pt x="18503" y="31141"/>
                        <a:pt x="23456" y="44667"/>
                        <a:pt x="24599" y="60098"/>
                      </a:cubicBezTo>
                      <a:cubicBezTo>
                        <a:pt x="25171" y="70194"/>
                        <a:pt x="26694" y="80290"/>
                        <a:pt x="28409" y="95721"/>
                      </a:cubicBezTo>
                      <a:close/>
                    </a:path>
                  </a:pathLst>
                </a:custGeom>
                <a:solidFill>
                  <a:srgbClr val="000000"/>
                </a:solidFill>
                <a:ln w="1905" cap="flat">
                  <a:noFill/>
                  <a:prstDash val="solid"/>
                  <a:miter/>
                </a:ln>
              </p:spPr>
              <p:txBody>
                <a:bodyPr rtlCol="0" anchor="ctr"/>
                <a:lstStyle/>
                <a:p>
                  <a:endParaRPr lang="en-US"/>
                </a:p>
              </p:txBody>
            </p:sp>
            <p:sp>
              <p:nvSpPr>
                <p:cNvPr id="17" name="Freeform 768">
                  <a:extLst>
                    <a:ext uri="{FF2B5EF4-FFF2-40B4-BE49-F238E27FC236}">
                      <a16:creationId xmlns:a16="http://schemas.microsoft.com/office/drawing/2014/main" id="{2F457BB7-1A07-9E56-A473-1E8D231D694A}"/>
                    </a:ext>
                  </a:extLst>
                </p:cNvPr>
                <p:cNvSpPr/>
                <p:nvPr/>
              </p:nvSpPr>
              <p:spPr>
                <a:xfrm>
                  <a:off x="6905007" y="5096513"/>
                  <a:ext cx="47800" cy="80704"/>
                </a:xfrm>
                <a:custGeom>
                  <a:avLst/>
                  <a:gdLst>
                    <a:gd name="connsiteX0" fmla="*/ 35814 w 47800"/>
                    <a:gd name="connsiteY0" fmla="*/ 505 h 80704"/>
                    <a:gd name="connsiteX1" fmla="*/ 32957 w 47800"/>
                    <a:gd name="connsiteY1" fmla="*/ 9458 h 80704"/>
                    <a:gd name="connsiteX2" fmla="*/ 3429 w 47800"/>
                    <a:gd name="connsiteY2" fmla="*/ 75371 h 80704"/>
                    <a:gd name="connsiteX3" fmla="*/ 0 w 47800"/>
                    <a:gd name="connsiteY3" fmla="*/ 80705 h 80704"/>
                    <a:gd name="connsiteX4" fmla="*/ 43053 w 47800"/>
                    <a:gd name="connsiteY4" fmla="*/ 3171 h 80704"/>
                    <a:gd name="connsiteX5" fmla="*/ 35814 w 47800"/>
                    <a:gd name="connsiteY5" fmla="*/ 505 h 80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800" h="80704">
                      <a:moveTo>
                        <a:pt x="35814" y="505"/>
                      </a:moveTo>
                      <a:cubicBezTo>
                        <a:pt x="31623" y="2219"/>
                        <a:pt x="32575" y="5838"/>
                        <a:pt x="32957" y="9458"/>
                      </a:cubicBezTo>
                      <a:cubicBezTo>
                        <a:pt x="36005" y="37081"/>
                        <a:pt x="30861" y="61274"/>
                        <a:pt x="3429" y="75371"/>
                      </a:cubicBezTo>
                      <a:cubicBezTo>
                        <a:pt x="2477" y="75942"/>
                        <a:pt x="1905" y="77466"/>
                        <a:pt x="0" y="80705"/>
                      </a:cubicBezTo>
                      <a:cubicBezTo>
                        <a:pt x="33528" y="76705"/>
                        <a:pt x="58674" y="29651"/>
                        <a:pt x="43053" y="3171"/>
                      </a:cubicBezTo>
                      <a:cubicBezTo>
                        <a:pt x="41148" y="123"/>
                        <a:pt x="38481" y="-639"/>
                        <a:pt x="35814" y="505"/>
                      </a:cubicBezTo>
                      <a:close/>
                    </a:path>
                  </a:pathLst>
                </a:custGeom>
                <a:solidFill>
                  <a:srgbClr val="000000"/>
                </a:solidFill>
                <a:ln w="1905" cap="flat">
                  <a:noFill/>
                  <a:prstDash val="solid"/>
                  <a:miter/>
                </a:ln>
              </p:spPr>
              <p:txBody>
                <a:bodyPr rtlCol="0" anchor="ctr"/>
                <a:lstStyle/>
                <a:p>
                  <a:endParaRPr lang="en-US"/>
                </a:p>
              </p:txBody>
            </p:sp>
          </p:grpSp>
          <p:sp>
            <p:nvSpPr>
              <p:cNvPr id="9" name="Freeform 769">
                <a:extLst>
                  <a:ext uri="{FF2B5EF4-FFF2-40B4-BE49-F238E27FC236}">
                    <a16:creationId xmlns:a16="http://schemas.microsoft.com/office/drawing/2014/main" id="{CA3B505D-94A0-61D7-A0A4-14B9C1B98B80}"/>
                  </a:ext>
                </a:extLst>
              </p:cNvPr>
              <p:cNvSpPr/>
              <p:nvPr/>
            </p:nvSpPr>
            <p:spPr>
              <a:xfrm>
                <a:off x="6508386" y="5040439"/>
                <a:ext cx="93154" cy="174558"/>
              </a:xfrm>
              <a:custGeom>
                <a:avLst/>
                <a:gdLst>
                  <a:gd name="connsiteX0" fmla="*/ 86296 w 93154"/>
                  <a:gd name="connsiteY0" fmla="*/ 131255 h 174558"/>
                  <a:gd name="connsiteX1" fmla="*/ 52768 w 93154"/>
                  <a:gd name="connsiteY1" fmla="*/ 0 h 174558"/>
                  <a:gd name="connsiteX2" fmla="*/ 53149 w 93154"/>
                  <a:gd name="connsiteY2" fmla="*/ 29528 h 174558"/>
                  <a:gd name="connsiteX3" fmla="*/ 41148 w 93154"/>
                  <a:gd name="connsiteY3" fmla="*/ 102680 h 174558"/>
                  <a:gd name="connsiteX4" fmla="*/ 17145 w 93154"/>
                  <a:gd name="connsiteY4" fmla="*/ 142494 h 174558"/>
                  <a:gd name="connsiteX5" fmla="*/ 0 w 93154"/>
                  <a:gd name="connsiteY5" fmla="*/ 156210 h 174558"/>
                  <a:gd name="connsiteX6" fmla="*/ 39624 w 93154"/>
                  <a:gd name="connsiteY6" fmla="*/ 173736 h 174558"/>
                  <a:gd name="connsiteX7" fmla="*/ 71438 w 93154"/>
                  <a:gd name="connsiteY7" fmla="*/ 162116 h 174558"/>
                  <a:gd name="connsiteX8" fmla="*/ 92011 w 93154"/>
                  <a:gd name="connsiteY8" fmla="*/ 152591 h 174558"/>
                  <a:gd name="connsiteX9" fmla="*/ 86296 w 93154"/>
                  <a:gd name="connsiteY9" fmla="*/ 131255 h 174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154" h="174558">
                    <a:moveTo>
                      <a:pt x="86296" y="131255"/>
                    </a:moveTo>
                    <a:cubicBezTo>
                      <a:pt x="72961" y="88011"/>
                      <a:pt x="62865" y="44006"/>
                      <a:pt x="52768" y="0"/>
                    </a:cubicBezTo>
                    <a:cubicBezTo>
                      <a:pt x="53149" y="9906"/>
                      <a:pt x="53340" y="19622"/>
                      <a:pt x="53149" y="29528"/>
                    </a:cubicBezTo>
                    <a:cubicBezTo>
                      <a:pt x="52578" y="53912"/>
                      <a:pt x="50483" y="79820"/>
                      <a:pt x="41148" y="102680"/>
                    </a:cubicBezTo>
                    <a:cubicBezTo>
                      <a:pt x="35052" y="117729"/>
                      <a:pt x="28384" y="130493"/>
                      <a:pt x="17145" y="142494"/>
                    </a:cubicBezTo>
                    <a:cubicBezTo>
                      <a:pt x="12001" y="148019"/>
                      <a:pt x="6286" y="152400"/>
                      <a:pt x="0" y="156210"/>
                    </a:cubicBezTo>
                    <a:cubicBezTo>
                      <a:pt x="8001" y="171450"/>
                      <a:pt x="19240" y="176784"/>
                      <a:pt x="39624" y="173736"/>
                    </a:cubicBezTo>
                    <a:cubicBezTo>
                      <a:pt x="51054" y="172022"/>
                      <a:pt x="60769" y="166307"/>
                      <a:pt x="71438" y="162116"/>
                    </a:cubicBezTo>
                    <a:cubicBezTo>
                      <a:pt x="78676" y="159258"/>
                      <a:pt x="88201" y="159449"/>
                      <a:pt x="92011" y="152591"/>
                    </a:cubicBezTo>
                    <a:cubicBezTo>
                      <a:pt x="96012" y="145352"/>
                      <a:pt x="88392" y="138303"/>
                      <a:pt x="86296" y="131255"/>
                    </a:cubicBezTo>
                    <a:close/>
                  </a:path>
                </a:pathLst>
              </a:custGeom>
              <a:solidFill>
                <a:srgbClr val="FFFFFF"/>
              </a:solidFill>
              <a:ln w="1905" cap="flat">
                <a:noFill/>
                <a:prstDash val="solid"/>
                <a:miter/>
              </a:ln>
            </p:spPr>
            <p:txBody>
              <a:bodyPr rtlCol="0" anchor="ctr"/>
              <a:lstStyle/>
              <a:p>
                <a:endParaRPr lang="en-US"/>
              </a:p>
            </p:txBody>
          </p:sp>
          <p:sp>
            <p:nvSpPr>
              <p:cNvPr id="10" name="Freeform 770">
                <a:extLst>
                  <a:ext uri="{FF2B5EF4-FFF2-40B4-BE49-F238E27FC236}">
                    <a16:creationId xmlns:a16="http://schemas.microsoft.com/office/drawing/2014/main" id="{5E87D1F8-C070-EDDD-CC7C-173E0319B96E}"/>
                  </a:ext>
                </a:extLst>
              </p:cNvPr>
              <p:cNvSpPr/>
              <p:nvPr/>
            </p:nvSpPr>
            <p:spPr>
              <a:xfrm>
                <a:off x="6596397" y="4813554"/>
                <a:ext cx="312138" cy="371873"/>
              </a:xfrm>
              <a:custGeom>
                <a:avLst/>
                <a:gdLst>
                  <a:gd name="connsiteX0" fmla="*/ 290513 w 312138"/>
                  <a:gd name="connsiteY0" fmla="*/ 135064 h 371873"/>
                  <a:gd name="connsiteX1" fmla="*/ 294703 w 312138"/>
                  <a:gd name="connsiteY1" fmla="*/ 103442 h 371873"/>
                  <a:gd name="connsiteX2" fmla="*/ 306705 w 312138"/>
                  <a:gd name="connsiteY2" fmla="*/ 17145 h 371873"/>
                  <a:gd name="connsiteX3" fmla="*/ 286893 w 312138"/>
                  <a:gd name="connsiteY3" fmla="*/ 0 h 371873"/>
                  <a:gd name="connsiteX4" fmla="*/ 285750 w 312138"/>
                  <a:gd name="connsiteY4" fmla="*/ 48387 h 371873"/>
                  <a:gd name="connsiteX5" fmla="*/ 275082 w 312138"/>
                  <a:gd name="connsiteY5" fmla="*/ 127825 h 371873"/>
                  <a:gd name="connsiteX6" fmla="*/ 264033 w 312138"/>
                  <a:gd name="connsiteY6" fmla="*/ 188785 h 371873"/>
                  <a:gd name="connsiteX7" fmla="*/ 242507 w 312138"/>
                  <a:gd name="connsiteY7" fmla="*/ 255270 h 371873"/>
                  <a:gd name="connsiteX8" fmla="*/ 194691 w 312138"/>
                  <a:gd name="connsiteY8" fmla="*/ 304228 h 371873"/>
                  <a:gd name="connsiteX9" fmla="*/ 70104 w 312138"/>
                  <a:gd name="connsiteY9" fmla="*/ 323088 h 371873"/>
                  <a:gd name="connsiteX10" fmla="*/ 0 w 312138"/>
                  <a:gd name="connsiteY10" fmla="*/ 311087 h 371873"/>
                  <a:gd name="connsiteX11" fmla="*/ 13145 w 312138"/>
                  <a:gd name="connsiteY11" fmla="*/ 352425 h 371873"/>
                  <a:gd name="connsiteX12" fmla="*/ 45339 w 312138"/>
                  <a:gd name="connsiteY12" fmla="*/ 370713 h 371873"/>
                  <a:gd name="connsiteX13" fmla="*/ 78677 w 312138"/>
                  <a:gd name="connsiteY13" fmla="*/ 364236 h 371873"/>
                  <a:gd name="connsiteX14" fmla="*/ 269748 w 312138"/>
                  <a:gd name="connsiteY14" fmla="*/ 324803 h 371873"/>
                  <a:gd name="connsiteX15" fmla="*/ 289941 w 312138"/>
                  <a:gd name="connsiteY15" fmla="*/ 298894 h 371873"/>
                  <a:gd name="connsiteX16" fmla="*/ 287465 w 312138"/>
                  <a:gd name="connsiteY16" fmla="*/ 263080 h 371873"/>
                  <a:gd name="connsiteX17" fmla="*/ 292798 w 312138"/>
                  <a:gd name="connsiteY17" fmla="*/ 224599 h 371873"/>
                  <a:gd name="connsiteX18" fmla="*/ 301180 w 312138"/>
                  <a:gd name="connsiteY18" fmla="*/ 169354 h 371873"/>
                  <a:gd name="connsiteX19" fmla="*/ 290513 w 312138"/>
                  <a:gd name="connsiteY19" fmla="*/ 135064 h 371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12138" h="371873">
                    <a:moveTo>
                      <a:pt x="290513" y="135064"/>
                    </a:moveTo>
                    <a:cubicBezTo>
                      <a:pt x="284988" y="123444"/>
                      <a:pt x="286703" y="112585"/>
                      <a:pt x="294703" y="103442"/>
                    </a:cubicBezTo>
                    <a:cubicBezTo>
                      <a:pt x="317563" y="77153"/>
                      <a:pt x="313753" y="47053"/>
                      <a:pt x="306705" y="17145"/>
                    </a:cubicBezTo>
                    <a:cubicBezTo>
                      <a:pt x="303848" y="5334"/>
                      <a:pt x="297752" y="953"/>
                      <a:pt x="286893" y="0"/>
                    </a:cubicBezTo>
                    <a:cubicBezTo>
                      <a:pt x="286893" y="16193"/>
                      <a:pt x="286703" y="32194"/>
                      <a:pt x="285750" y="48387"/>
                    </a:cubicBezTo>
                    <a:cubicBezTo>
                      <a:pt x="284226" y="75248"/>
                      <a:pt x="280035" y="101537"/>
                      <a:pt x="275082" y="127825"/>
                    </a:cubicBezTo>
                    <a:cubicBezTo>
                      <a:pt x="271272" y="148209"/>
                      <a:pt x="268224" y="168593"/>
                      <a:pt x="264033" y="188785"/>
                    </a:cubicBezTo>
                    <a:cubicBezTo>
                      <a:pt x="259270" y="211836"/>
                      <a:pt x="252793" y="234124"/>
                      <a:pt x="242507" y="255270"/>
                    </a:cubicBezTo>
                    <a:cubicBezTo>
                      <a:pt x="232600" y="275653"/>
                      <a:pt x="214503" y="293179"/>
                      <a:pt x="194691" y="304228"/>
                    </a:cubicBezTo>
                    <a:cubicBezTo>
                      <a:pt x="157163" y="325183"/>
                      <a:pt x="112014" y="327850"/>
                      <a:pt x="70104" y="323088"/>
                    </a:cubicBezTo>
                    <a:cubicBezTo>
                      <a:pt x="46482" y="320421"/>
                      <a:pt x="23241" y="316039"/>
                      <a:pt x="0" y="311087"/>
                    </a:cubicBezTo>
                    <a:cubicBezTo>
                      <a:pt x="3810" y="324993"/>
                      <a:pt x="8192" y="338899"/>
                      <a:pt x="13145" y="352425"/>
                    </a:cubicBezTo>
                    <a:cubicBezTo>
                      <a:pt x="19622" y="370523"/>
                      <a:pt x="26289" y="374142"/>
                      <a:pt x="45339" y="370713"/>
                    </a:cubicBezTo>
                    <a:cubicBezTo>
                      <a:pt x="56388" y="368618"/>
                      <a:pt x="67628" y="366332"/>
                      <a:pt x="78677" y="364236"/>
                    </a:cubicBezTo>
                    <a:cubicBezTo>
                      <a:pt x="143637" y="356807"/>
                      <a:pt x="206502" y="340233"/>
                      <a:pt x="269748" y="324803"/>
                    </a:cubicBezTo>
                    <a:cubicBezTo>
                      <a:pt x="283083" y="321564"/>
                      <a:pt x="289560" y="312992"/>
                      <a:pt x="289941" y="298894"/>
                    </a:cubicBezTo>
                    <a:cubicBezTo>
                      <a:pt x="290322" y="286893"/>
                      <a:pt x="290513" y="274701"/>
                      <a:pt x="287465" y="263080"/>
                    </a:cubicBezTo>
                    <a:cubicBezTo>
                      <a:pt x="283655" y="249364"/>
                      <a:pt x="284988" y="236982"/>
                      <a:pt x="292798" y="224599"/>
                    </a:cubicBezTo>
                    <a:cubicBezTo>
                      <a:pt x="303276" y="207645"/>
                      <a:pt x="305562" y="188976"/>
                      <a:pt x="301180" y="169354"/>
                    </a:cubicBezTo>
                    <a:cubicBezTo>
                      <a:pt x="298133" y="157734"/>
                      <a:pt x="295656" y="145923"/>
                      <a:pt x="290513" y="135064"/>
                    </a:cubicBezTo>
                    <a:close/>
                  </a:path>
                </a:pathLst>
              </a:custGeom>
              <a:solidFill>
                <a:srgbClr val="FFFFFF"/>
              </a:solidFill>
              <a:ln w="1905" cap="flat">
                <a:noFill/>
                <a:prstDash val="solid"/>
                <a:miter/>
              </a:ln>
            </p:spPr>
            <p:txBody>
              <a:bodyPr rtlCol="0" anchor="ctr"/>
              <a:lstStyle/>
              <a:p>
                <a:endParaRPr lang="en-US"/>
              </a:p>
            </p:txBody>
          </p:sp>
        </p:grpSp>
      </p:grpSp>
      <p:grpSp>
        <p:nvGrpSpPr>
          <p:cNvPr id="24" name="Graphic 4">
            <a:extLst>
              <a:ext uri="{FF2B5EF4-FFF2-40B4-BE49-F238E27FC236}">
                <a16:creationId xmlns:a16="http://schemas.microsoft.com/office/drawing/2014/main" id="{46338255-BB4A-A224-637E-B7721639A1A0}"/>
              </a:ext>
            </a:extLst>
          </p:cNvPr>
          <p:cNvGrpSpPr/>
          <p:nvPr/>
        </p:nvGrpSpPr>
        <p:grpSpPr>
          <a:xfrm>
            <a:off x="600501" y="3471680"/>
            <a:ext cx="1880222" cy="2137333"/>
            <a:chOff x="1789179" y="1005960"/>
            <a:chExt cx="1880222" cy="2137333"/>
          </a:xfrm>
        </p:grpSpPr>
        <p:grpSp>
          <p:nvGrpSpPr>
            <p:cNvPr id="25" name="Graphic 4">
              <a:extLst>
                <a:ext uri="{FF2B5EF4-FFF2-40B4-BE49-F238E27FC236}">
                  <a16:creationId xmlns:a16="http://schemas.microsoft.com/office/drawing/2014/main" id="{64788757-60A2-A564-9618-B48B67DC8A36}"/>
                </a:ext>
              </a:extLst>
            </p:cNvPr>
            <p:cNvGrpSpPr/>
            <p:nvPr/>
          </p:nvGrpSpPr>
          <p:grpSpPr>
            <a:xfrm>
              <a:off x="1789179" y="1169830"/>
              <a:ext cx="1333335" cy="1973463"/>
              <a:chOff x="1789179" y="1169830"/>
              <a:chExt cx="1333335" cy="1973463"/>
            </a:xfrm>
          </p:grpSpPr>
          <p:sp>
            <p:nvSpPr>
              <p:cNvPr id="39" name="Freeform 167">
                <a:extLst>
                  <a:ext uri="{FF2B5EF4-FFF2-40B4-BE49-F238E27FC236}">
                    <a16:creationId xmlns:a16="http://schemas.microsoft.com/office/drawing/2014/main" id="{775324C8-12C0-10A7-E42F-67280F7993D8}"/>
                  </a:ext>
                </a:extLst>
              </p:cNvPr>
              <p:cNvSpPr/>
              <p:nvPr/>
            </p:nvSpPr>
            <p:spPr>
              <a:xfrm>
                <a:off x="1805253" y="1198766"/>
                <a:ext cx="933213" cy="943468"/>
              </a:xfrm>
              <a:custGeom>
                <a:avLst/>
                <a:gdLst>
                  <a:gd name="connsiteX0" fmla="*/ 931048 w 933213"/>
                  <a:gd name="connsiteY0" fmla="*/ 560130 h 943468"/>
                  <a:gd name="connsiteX1" fmla="*/ 849113 w 933213"/>
                  <a:gd name="connsiteY1" fmla="*/ 521509 h 943468"/>
                  <a:gd name="connsiteX2" fmla="*/ 720254 w 933213"/>
                  <a:gd name="connsiteY2" fmla="*/ 248994 h 943468"/>
                  <a:gd name="connsiteX3" fmla="*/ 739385 w 933213"/>
                  <a:gd name="connsiteY3" fmla="*/ 41088 h 943468"/>
                  <a:gd name="connsiteX4" fmla="*/ 757432 w 933213"/>
                  <a:gd name="connsiteY4" fmla="*/ 12934 h 943468"/>
                  <a:gd name="connsiteX5" fmla="*/ 754184 w 933213"/>
                  <a:gd name="connsiteY5" fmla="*/ 11851 h 943468"/>
                  <a:gd name="connsiteX6" fmla="*/ 632544 w 933213"/>
                  <a:gd name="connsiteY6" fmla="*/ 1023 h 943468"/>
                  <a:gd name="connsiteX7" fmla="*/ 552053 w 933213"/>
                  <a:gd name="connsiteY7" fmla="*/ 12212 h 943468"/>
                  <a:gd name="connsiteX8" fmla="*/ 347396 w 933213"/>
                  <a:gd name="connsiteY8" fmla="*/ 136378 h 943468"/>
                  <a:gd name="connsiteX9" fmla="*/ 230810 w 933213"/>
                  <a:gd name="connsiteY9" fmla="*/ 212899 h 943468"/>
                  <a:gd name="connsiteX10" fmla="*/ 70188 w 933213"/>
                  <a:gd name="connsiteY10" fmla="*/ 381461 h 943468"/>
                  <a:gd name="connsiteX11" fmla="*/ 40230 w 933213"/>
                  <a:gd name="connsiteY11" fmla="*/ 581787 h 943468"/>
                  <a:gd name="connsiteX12" fmla="*/ 48171 w 933213"/>
                  <a:gd name="connsiteY12" fmla="*/ 671663 h 943468"/>
                  <a:gd name="connsiteX13" fmla="*/ 22904 w 933213"/>
                  <a:gd name="connsiteY13" fmla="*/ 825066 h 943468"/>
                  <a:gd name="connsiteX14" fmla="*/ 164 w 933213"/>
                  <a:gd name="connsiteY14" fmla="*/ 897255 h 943468"/>
                  <a:gd name="connsiteX15" fmla="*/ 19295 w 933213"/>
                  <a:gd name="connsiteY15" fmla="*/ 940930 h 943468"/>
                  <a:gd name="connsiteX16" fmla="*/ 76324 w 933213"/>
                  <a:gd name="connsiteY16" fmla="*/ 920717 h 943468"/>
                  <a:gd name="connsiteX17" fmla="*/ 96898 w 933213"/>
                  <a:gd name="connsiteY17" fmla="*/ 883900 h 943468"/>
                  <a:gd name="connsiteX18" fmla="*/ 241999 w 933213"/>
                  <a:gd name="connsiteY18" fmla="*/ 604888 h 943468"/>
                  <a:gd name="connsiteX19" fmla="*/ 428970 w 933213"/>
                  <a:gd name="connsiteY19" fmla="*/ 476030 h 943468"/>
                  <a:gd name="connsiteX20" fmla="*/ 544473 w 933213"/>
                  <a:gd name="connsiteY20" fmla="*/ 443183 h 943468"/>
                  <a:gd name="connsiteX21" fmla="*/ 680550 w 933213"/>
                  <a:gd name="connsiteY21" fmla="*/ 483610 h 943468"/>
                  <a:gd name="connsiteX22" fmla="*/ 765373 w 933213"/>
                  <a:gd name="connsiteY22" fmla="*/ 547858 h 943468"/>
                  <a:gd name="connsiteX23" fmla="*/ 839728 w 933213"/>
                  <a:gd name="connsiteY23" fmla="*/ 586480 h 943468"/>
                  <a:gd name="connsiteX24" fmla="*/ 907225 w 933213"/>
                  <a:gd name="connsiteY24" fmla="*/ 568432 h 943468"/>
                  <a:gd name="connsiteX25" fmla="*/ 933213 w 933213"/>
                  <a:gd name="connsiteY25" fmla="*/ 560130 h 943468"/>
                  <a:gd name="connsiteX26" fmla="*/ 931048 w 933213"/>
                  <a:gd name="connsiteY26" fmla="*/ 560130 h 943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933213" h="943468">
                    <a:moveTo>
                      <a:pt x="931048" y="560130"/>
                    </a:moveTo>
                    <a:cubicBezTo>
                      <a:pt x="901089" y="559770"/>
                      <a:pt x="873296" y="546053"/>
                      <a:pt x="849113" y="521509"/>
                    </a:cubicBezTo>
                    <a:cubicBezTo>
                      <a:pt x="775119" y="445710"/>
                      <a:pt x="737580" y="352225"/>
                      <a:pt x="720254" y="248994"/>
                    </a:cubicBezTo>
                    <a:cubicBezTo>
                      <a:pt x="708343" y="177887"/>
                      <a:pt x="702207" y="107141"/>
                      <a:pt x="739385" y="41088"/>
                    </a:cubicBezTo>
                    <a:cubicBezTo>
                      <a:pt x="744799" y="31342"/>
                      <a:pt x="750574" y="21597"/>
                      <a:pt x="757432" y="12934"/>
                    </a:cubicBezTo>
                    <a:cubicBezTo>
                      <a:pt x="756349" y="12573"/>
                      <a:pt x="755627" y="12212"/>
                      <a:pt x="754184" y="11851"/>
                    </a:cubicBezTo>
                    <a:cubicBezTo>
                      <a:pt x="719894" y="-3669"/>
                      <a:pt x="650231" y="3189"/>
                      <a:pt x="632544" y="1023"/>
                    </a:cubicBezTo>
                    <a:cubicBezTo>
                      <a:pt x="606556" y="-2226"/>
                      <a:pt x="576597" y="2467"/>
                      <a:pt x="552053" y="12212"/>
                    </a:cubicBezTo>
                    <a:cubicBezTo>
                      <a:pt x="476976" y="42532"/>
                      <a:pt x="409118" y="83680"/>
                      <a:pt x="347396" y="136378"/>
                    </a:cubicBezTo>
                    <a:cubicBezTo>
                      <a:pt x="312023" y="166698"/>
                      <a:pt x="272319" y="191964"/>
                      <a:pt x="230810" y="212899"/>
                    </a:cubicBezTo>
                    <a:cubicBezTo>
                      <a:pt x="157177" y="250438"/>
                      <a:pt x="108449" y="308911"/>
                      <a:pt x="70188" y="381461"/>
                    </a:cubicBezTo>
                    <a:cubicBezTo>
                      <a:pt x="35898" y="447154"/>
                      <a:pt x="38425" y="513929"/>
                      <a:pt x="40230" y="581787"/>
                    </a:cubicBezTo>
                    <a:cubicBezTo>
                      <a:pt x="40952" y="611746"/>
                      <a:pt x="43839" y="642065"/>
                      <a:pt x="48171" y="671663"/>
                    </a:cubicBezTo>
                    <a:cubicBezTo>
                      <a:pt x="56472" y="725083"/>
                      <a:pt x="44200" y="778143"/>
                      <a:pt x="22904" y="825066"/>
                    </a:cubicBezTo>
                    <a:cubicBezTo>
                      <a:pt x="11715" y="849971"/>
                      <a:pt x="164" y="869462"/>
                      <a:pt x="164" y="897255"/>
                    </a:cubicBezTo>
                    <a:cubicBezTo>
                      <a:pt x="164" y="913859"/>
                      <a:pt x="-3084" y="934794"/>
                      <a:pt x="19295" y="940930"/>
                    </a:cubicBezTo>
                    <a:cubicBezTo>
                      <a:pt x="42034" y="947066"/>
                      <a:pt x="62969" y="942735"/>
                      <a:pt x="76324" y="920717"/>
                    </a:cubicBezTo>
                    <a:cubicBezTo>
                      <a:pt x="78490" y="917107"/>
                      <a:pt x="95094" y="887510"/>
                      <a:pt x="96898" y="883900"/>
                    </a:cubicBezTo>
                    <a:cubicBezTo>
                      <a:pt x="140934" y="788610"/>
                      <a:pt x="169088" y="685379"/>
                      <a:pt x="241999" y="604888"/>
                    </a:cubicBezTo>
                    <a:cubicBezTo>
                      <a:pt x="294337" y="547136"/>
                      <a:pt x="355698" y="503823"/>
                      <a:pt x="428970" y="476030"/>
                    </a:cubicBezTo>
                    <a:cubicBezTo>
                      <a:pt x="466869" y="461953"/>
                      <a:pt x="504769" y="448237"/>
                      <a:pt x="544473" y="443183"/>
                    </a:cubicBezTo>
                    <a:cubicBezTo>
                      <a:pt x="594645" y="437047"/>
                      <a:pt x="638680" y="459065"/>
                      <a:pt x="680550" y="483610"/>
                    </a:cubicBezTo>
                    <a:cubicBezTo>
                      <a:pt x="711231" y="501657"/>
                      <a:pt x="739385" y="523675"/>
                      <a:pt x="765373" y="547858"/>
                    </a:cubicBezTo>
                    <a:cubicBezTo>
                      <a:pt x="787391" y="568432"/>
                      <a:pt x="811935" y="581065"/>
                      <a:pt x="839728" y="586480"/>
                    </a:cubicBezTo>
                    <a:cubicBezTo>
                      <a:pt x="867882" y="586119"/>
                      <a:pt x="881237" y="582509"/>
                      <a:pt x="907225" y="568432"/>
                    </a:cubicBezTo>
                    <a:cubicBezTo>
                      <a:pt x="913722" y="564823"/>
                      <a:pt x="926356" y="562296"/>
                      <a:pt x="933213" y="560130"/>
                    </a:cubicBezTo>
                    <a:cubicBezTo>
                      <a:pt x="932491" y="560491"/>
                      <a:pt x="931409" y="560491"/>
                      <a:pt x="931048" y="560130"/>
                    </a:cubicBezTo>
                    <a:close/>
                  </a:path>
                </a:pathLst>
              </a:custGeom>
              <a:solidFill>
                <a:srgbClr val="269EBB"/>
              </a:solidFill>
              <a:ln w="3607" cap="flat">
                <a:noFill/>
                <a:prstDash val="solid"/>
                <a:miter/>
              </a:ln>
            </p:spPr>
            <p:txBody>
              <a:bodyPr rtlCol="0" anchor="ctr"/>
              <a:lstStyle/>
              <a:p>
                <a:endParaRPr lang="en-US"/>
              </a:p>
            </p:txBody>
          </p:sp>
          <p:sp>
            <p:nvSpPr>
              <p:cNvPr id="40" name="Freeform 168">
                <a:extLst>
                  <a:ext uri="{FF2B5EF4-FFF2-40B4-BE49-F238E27FC236}">
                    <a16:creationId xmlns:a16="http://schemas.microsoft.com/office/drawing/2014/main" id="{1B487324-27BF-9419-9DAB-1421F7A36F8E}"/>
                  </a:ext>
                </a:extLst>
              </p:cNvPr>
              <p:cNvSpPr/>
              <p:nvPr/>
            </p:nvSpPr>
            <p:spPr>
              <a:xfrm>
                <a:off x="2470994" y="1972616"/>
                <a:ext cx="631313" cy="1156353"/>
              </a:xfrm>
              <a:custGeom>
                <a:avLst/>
                <a:gdLst>
                  <a:gd name="connsiteX0" fmla="*/ 40437 w 631313"/>
                  <a:gd name="connsiteY0" fmla="*/ 181156 h 1156353"/>
                  <a:gd name="connsiteX1" fmla="*/ 11 w 631313"/>
                  <a:gd name="connsiteY1" fmla="*/ 265979 h 1156353"/>
                  <a:gd name="connsiteX2" fmla="*/ 107573 w 631313"/>
                  <a:gd name="connsiteY2" fmla="*/ 731240 h 1156353"/>
                  <a:gd name="connsiteX3" fmla="*/ 158827 w 631313"/>
                  <a:gd name="connsiteY3" fmla="*/ 830862 h 1156353"/>
                  <a:gd name="connsiteX4" fmla="*/ 171821 w 631313"/>
                  <a:gd name="connsiteY4" fmla="*/ 952140 h 1156353"/>
                  <a:gd name="connsiteX5" fmla="*/ 166046 w 631313"/>
                  <a:gd name="connsiteY5" fmla="*/ 1074862 h 1156353"/>
                  <a:gd name="connsiteX6" fmla="*/ 214774 w 631313"/>
                  <a:gd name="connsiteY6" fmla="*/ 1154631 h 1156353"/>
                  <a:gd name="connsiteX7" fmla="*/ 283715 w 631313"/>
                  <a:gd name="connsiteY7" fmla="*/ 1108430 h 1156353"/>
                  <a:gd name="connsiteX8" fmla="*/ 303928 w 631313"/>
                  <a:gd name="connsiteY8" fmla="*/ 798376 h 1156353"/>
                  <a:gd name="connsiteX9" fmla="*/ 290934 w 631313"/>
                  <a:gd name="connsiteY9" fmla="*/ 700921 h 1156353"/>
                  <a:gd name="connsiteX10" fmla="*/ 327390 w 631313"/>
                  <a:gd name="connsiteY10" fmla="*/ 659772 h 1156353"/>
                  <a:gd name="connsiteX11" fmla="*/ 444337 w 631313"/>
                  <a:gd name="connsiteY11" fmla="*/ 672045 h 1156353"/>
                  <a:gd name="connsiteX12" fmla="*/ 471408 w 631313"/>
                  <a:gd name="connsiteY12" fmla="*/ 695506 h 1156353"/>
                  <a:gd name="connsiteX13" fmla="*/ 529159 w 631313"/>
                  <a:gd name="connsiteY13" fmla="*/ 862264 h 1156353"/>
                  <a:gd name="connsiteX14" fmla="*/ 626254 w 631313"/>
                  <a:gd name="connsiteY14" fmla="*/ 850714 h 1156353"/>
                  <a:gd name="connsiteX15" fmla="*/ 627337 w 631313"/>
                  <a:gd name="connsiteY15" fmla="*/ 801264 h 1156353"/>
                  <a:gd name="connsiteX16" fmla="*/ 584384 w 631313"/>
                  <a:gd name="connsiteY16" fmla="*/ 631979 h 1156353"/>
                  <a:gd name="connsiteX17" fmla="*/ 515083 w 631313"/>
                  <a:gd name="connsiteY17" fmla="*/ 574228 h 1156353"/>
                  <a:gd name="connsiteX18" fmla="*/ 449390 w 631313"/>
                  <a:gd name="connsiteY18" fmla="*/ 547157 h 1156353"/>
                  <a:gd name="connsiteX19" fmla="*/ 340745 w 631313"/>
                  <a:gd name="connsiteY19" fmla="*/ 426239 h 1156353"/>
                  <a:gd name="connsiteX20" fmla="*/ 287686 w 631313"/>
                  <a:gd name="connsiteY20" fmla="*/ 295577 h 1156353"/>
                  <a:gd name="connsiteX21" fmla="*/ 281910 w 631313"/>
                  <a:gd name="connsiteY21" fmla="*/ 274642 h 1156353"/>
                  <a:gd name="connsiteX22" fmla="*/ 195644 w 631313"/>
                  <a:gd name="connsiteY22" fmla="*/ 307849 h 1156353"/>
                  <a:gd name="connsiteX23" fmla="*/ 128508 w 631313"/>
                  <a:gd name="connsiteY23" fmla="*/ 331310 h 1156353"/>
                  <a:gd name="connsiteX24" fmla="*/ 111182 w 631313"/>
                  <a:gd name="connsiteY24" fmla="*/ 328062 h 1156353"/>
                  <a:gd name="connsiteX25" fmla="*/ 196727 w 631313"/>
                  <a:gd name="connsiteY25" fmla="*/ 297381 h 1156353"/>
                  <a:gd name="connsiteX26" fmla="*/ 445781 w 631313"/>
                  <a:gd name="connsiteY26" fmla="*/ 126292 h 1156353"/>
                  <a:gd name="connsiteX27" fmla="*/ 450112 w 631313"/>
                  <a:gd name="connsiteY27" fmla="*/ 120878 h 1156353"/>
                  <a:gd name="connsiteX28" fmla="*/ 453722 w 631313"/>
                  <a:gd name="connsiteY28" fmla="*/ 113298 h 1156353"/>
                  <a:gd name="connsiteX29" fmla="*/ 454443 w 631313"/>
                  <a:gd name="connsiteY29" fmla="*/ 115103 h 1156353"/>
                  <a:gd name="connsiteX30" fmla="*/ 478627 w 631313"/>
                  <a:gd name="connsiteY30" fmla="*/ 72872 h 1156353"/>
                  <a:gd name="connsiteX31" fmla="*/ 434952 w 631313"/>
                  <a:gd name="connsiteY31" fmla="*/ 683 h 1156353"/>
                  <a:gd name="connsiteX32" fmla="*/ 339301 w 631313"/>
                  <a:gd name="connsiteY32" fmla="*/ 45079 h 1156353"/>
                  <a:gd name="connsiteX33" fmla="*/ 277218 w 631313"/>
                  <a:gd name="connsiteY33" fmla="*/ 106440 h 1156353"/>
                  <a:gd name="connsiteX34" fmla="*/ 100354 w 631313"/>
                  <a:gd name="connsiteY34" fmla="*/ 172855 h 1156353"/>
                  <a:gd name="connsiteX35" fmla="*/ 93857 w 631313"/>
                  <a:gd name="connsiteY35" fmla="*/ 173576 h 1156353"/>
                  <a:gd name="connsiteX36" fmla="*/ 54514 w 631313"/>
                  <a:gd name="connsiteY36" fmla="*/ 180434 h 1156353"/>
                  <a:gd name="connsiteX37" fmla="*/ 40437 w 631313"/>
                  <a:gd name="connsiteY37" fmla="*/ 181156 h 1156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31313" h="1156353">
                    <a:moveTo>
                      <a:pt x="40437" y="181156"/>
                    </a:moveTo>
                    <a:cubicBezTo>
                      <a:pt x="3259" y="190541"/>
                      <a:pt x="11" y="209671"/>
                      <a:pt x="11" y="265979"/>
                    </a:cubicBezTo>
                    <a:cubicBezTo>
                      <a:pt x="-711" y="428766"/>
                      <a:pt x="35383" y="584335"/>
                      <a:pt x="107573" y="731240"/>
                    </a:cubicBezTo>
                    <a:cubicBezTo>
                      <a:pt x="124176" y="764808"/>
                      <a:pt x="141502" y="797654"/>
                      <a:pt x="158827" y="830862"/>
                    </a:cubicBezTo>
                    <a:cubicBezTo>
                      <a:pt x="178318" y="868400"/>
                      <a:pt x="170378" y="911353"/>
                      <a:pt x="171821" y="952140"/>
                    </a:cubicBezTo>
                    <a:cubicBezTo>
                      <a:pt x="173265" y="992927"/>
                      <a:pt x="168573" y="1034075"/>
                      <a:pt x="166046" y="1074862"/>
                    </a:cubicBezTo>
                    <a:cubicBezTo>
                      <a:pt x="163520" y="1121785"/>
                      <a:pt x="177597" y="1145247"/>
                      <a:pt x="214774" y="1154631"/>
                    </a:cubicBezTo>
                    <a:cubicBezTo>
                      <a:pt x="247620" y="1162933"/>
                      <a:pt x="272165" y="1140194"/>
                      <a:pt x="283715" y="1108430"/>
                    </a:cubicBezTo>
                    <a:cubicBezTo>
                      <a:pt x="321976" y="1003755"/>
                      <a:pt x="319449" y="907743"/>
                      <a:pt x="303928" y="798376"/>
                    </a:cubicBezTo>
                    <a:cubicBezTo>
                      <a:pt x="299236" y="765891"/>
                      <a:pt x="294905" y="733406"/>
                      <a:pt x="290934" y="700921"/>
                    </a:cubicBezTo>
                    <a:cubicBezTo>
                      <a:pt x="288047" y="678181"/>
                      <a:pt x="303567" y="658690"/>
                      <a:pt x="327390" y="659772"/>
                    </a:cubicBezTo>
                    <a:cubicBezTo>
                      <a:pt x="366372" y="661577"/>
                      <a:pt x="405715" y="662660"/>
                      <a:pt x="444337" y="672045"/>
                    </a:cubicBezTo>
                    <a:cubicBezTo>
                      <a:pt x="458053" y="675293"/>
                      <a:pt x="465994" y="682512"/>
                      <a:pt x="471408" y="695506"/>
                    </a:cubicBezTo>
                    <a:cubicBezTo>
                      <a:pt x="488372" y="734849"/>
                      <a:pt x="504615" y="841690"/>
                      <a:pt x="529159" y="862264"/>
                    </a:cubicBezTo>
                    <a:cubicBezTo>
                      <a:pt x="568142" y="894388"/>
                      <a:pt x="617231" y="869122"/>
                      <a:pt x="626254" y="850714"/>
                    </a:cubicBezTo>
                    <a:cubicBezTo>
                      <a:pt x="635639" y="831944"/>
                      <a:pt x="629503" y="822921"/>
                      <a:pt x="627337" y="801264"/>
                    </a:cubicBezTo>
                    <a:cubicBezTo>
                      <a:pt x="621201" y="742790"/>
                      <a:pt x="604597" y="687205"/>
                      <a:pt x="584384" y="631979"/>
                    </a:cubicBezTo>
                    <a:cubicBezTo>
                      <a:pt x="572112" y="598051"/>
                      <a:pt x="542154" y="588305"/>
                      <a:pt x="515083" y="574228"/>
                    </a:cubicBezTo>
                    <a:cubicBezTo>
                      <a:pt x="494147" y="563399"/>
                      <a:pt x="471408" y="555820"/>
                      <a:pt x="449390" y="547157"/>
                    </a:cubicBezTo>
                    <a:cubicBezTo>
                      <a:pt x="392721" y="525139"/>
                      <a:pt x="356987" y="485435"/>
                      <a:pt x="340745" y="426239"/>
                    </a:cubicBezTo>
                    <a:cubicBezTo>
                      <a:pt x="334248" y="402778"/>
                      <a:pt x="296348" y="318677"/>
                      <a:pt x="287686" y="295577"/>
                    </a:cubicBezTo>
                    <a:cubicBezTo>
                      <a:pt x="285159" y="289441"/>
                      <a:pt x="281910" y="283304"/>
                      <a:pt x="281910" y="274642"/>
                    </a:cubicBezTo>
                    <a:cubicBezTo>
                      <a:pt x="254839" y="287997"/>
                      <a:pt x="226325" y="299186"/>
                      <a:pt x="195644" y="307849"/>
                    </a:cubicBezTo>
                    <a:cubicBezTo>
                      <a:pt x="172904" y="314346"/>
                      <a:pt x="150887" y="323369"/>
                      <a:pt x="128508" y="331310"/>
                    </a:cubicBezTo>
                    <a:cubicBezTo>
                      <a:pt x="123094" y="333115"/>
                      <a:pt x="116957" y="338529"/>
                      <a:pt x="111182" y="328062"/>
                    </a:cubicBezTo>
                    <a:cubicBezTo>
                      <a:pt x="138253" y="313624"/>
                      <a:pt x="168573" y="307127"/>
                      <a:pt x="196727" y="297381"/>
                    </a:cubicBezTo>
                    <a:cubicBezTo>
                      <a:pt x="295987" y="263091"/>
                      <a:pt x="380088" y="208588"/>
                      <a:pt x="445781" y="126292"/>
                    </a:cubicBezTo>
                    <a:cubicBezTo>
                      <a:pt x="447224" y="124488"/>
                      <a:pt x="448668" y="122683"/>
                      <a:pt x="450112" y="120878"/>
                    </a:cubicBezTo>
                    <a:cubicBezTo>
                      <a:pt x="451556" y="118351"/>
                      <a:pt x="452638" y="115825"/>
                      <a:pt x="453722" y="113298"/>
                    </a:cubicBezTo>
                    <a:cubicBezTo>
                      <a:pt x="454082" y="114020"/>
                      <a:pt x="454082" y="114742"/>
                      <a:pt x="454443" y="115103"/>
                    </a:cubicBezTo>
                    <a:cubicBezTo>
                      <a:pt x="464189" y="102109"/>
                      <a:pt x="472852" y="88393"/>
                      <a:pt x="478627" y="72872"/>
                    </a:cubicBezTo>
                    <a:cubicBezTo>
                      <a:pt x="492343" y="36777"/>
                      <a:pt x="473574" y="5375"/>
                      <a:pt x="434952" y="683"/>
                    </a:cubicBezTo>
                    <a:cubicBezTo>
                      <a:pt x="393804" y="-4371"/>
                      <a:pt x="366011" y="19452"/>
                      <a:pt x="339301" y="45079"/>
                    </a:cubicBezTo>
                    <a:cubicBezTo>
                      <a:pt x="318366" y="65292"/>
                      <a:pt x="299597" y="88032"/>
                      <a:pt x="277218" y="106440"/>
                    </a:cubicBezTo>
                    <a:cubicBezTo>
                      <a:pt x="225964" y="147949"/>
                      <a:pt x="163520" y="162026"/>
                      <a:pt x="100354" y="172855"/>
                    </a:cubicBezTo>
                    <a:cubicBezTo>
                      <a:pt x="98188" y="173215"/>
                      <a:pt x="96023" y="173576"/>
                      <a:pt x="93857" y="173576"/>
                    </a:cubicBezTo>
                    <a:cubicBezTo>
                      <a:pt x="81224" y="177186"/>
                      <a:pt x="67869" y="179352"/>
                      <a:pt x="54514" y="180434"/>
                    </a:cubicBezTo>
                    <a:cubicBezTo>
                      <a:pt x="49821" y="181156"/>
                      <a:pt x="45129" y="181156"/>
                      <a:pt x="40437" y="181156"/>
                    </a:cubicBezTo>
                    <a:close/>
                  </a:path>
                </a:pathLst>
              </a:custGeom>
              <a:solidFill>
                <a:srgbClr val="FFFFFF"/>
              </a:solidFill>
              <a:ln w="3607" cap="flat">
                <a:noFill/>
                <a:prstDash val="solid"/>
                <a:miter/>
              </a:ln>
            </p:spPr>
            <p:txBody>
              <a:bodyPr rtlCol="0" anchor="ctr"/>
              <a:lstStyle/>
              <a:p>
                <a:endParaRPr lang="en-US"/>
              </a:p>
            </p:txBody>
          </p:sp>
          <p:sp>
            <p:nvSpPr>
              <p:cNvPr id="41" name="Freeform 169">
                <a:extLst>
                  <a:ext uri="{FF2B5EF4-FFF2-40B4-BE49-F238E27FC236}">
                    <a16:creationId xmlns:a16="http://schemas.microsoft.com/office/drawing/2014/main" id="{415A16CA-C7EA-7C7D-3881-D59B0AA3AED1}"/>
                  </a:ext>
                </a:extLst>
              </p:cNvPr>
              <p:cNvSpPr/>
              <p:nvPr/>
            </p:nvSpPr>
            <p:spPr>
              <a:xfrm>
                <a:off x="2363080" y="1839796"/>
                <a:ext cx="302114" cy="294847"/>
              </a:xfrm>
              <a:custGeom>
                <a:avLst/>
                <a:gdLst>
                  <a:gd name="connsiteX0" fmla="*/ 302114 w 302114"/>
                  <a:gd name="connsiteY0" fmla="*/ 138917 h 294847"/>
                  <a:gd name="connsiteX1" fmla="*/ 144380 w 302114"/>
                  <a:gd name="connsiteY1" fmla="*/ 313 h 294847"/>
                  <a:gd name="connsiteX2" fmla="*/ 1 w 302114"/>
                  <a:gd name="connsiteY2" fmla="*/ 150828 h 294847"/>
                  <a:gd name="connsiteX3" fmla="*/ 147990 w 302114"/>
                  <a:gd name="connsiteY3" fmla="*/ 294846 h 294847"/>
                  <a:gd name="connsiteX4" fmla="*/ 302114 w 302114"/>
                  <a:gd name="connsiteY4" fmla="*/ 138917 h 2948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2114" h="294847">
                    <a:moveTo>
                      <a:pt x="302114" y="138917"/>
                    </a:moveTo>
                    <a:cubicBezTo>
                      <a:pt x="302114" y="57704"/>
                      <a:pt x="231369" y="-770"/>
                      <a:pt x="144380" y="313"/>
                    </a:cubicBezTo>
                    <a:cubicBezTo>
                      <a:pt x="66416" y="-5462"/>
                      <a:pt x="-359" y="69615"/>
                      <a:pt x="1" y="150828"/>
                    </a:cubicBezTo>
                    <a:cubicBezTo>
                      <a:pt x="362" y="236733"/>
                      <a:pt x="57392" y="294846"/>
                      <a:pt x="147990" y="294846"/>
                    </a:cubicBezTo>
                    <a:cubicBezTo>
                      <a:pt x="269268" y="295207"/>
                      <a:pt x="302114" y="220491"/>
                      <a:pt x="302114" y="138917"/>
                    </a:cubicBezTo>
                    <a:close/>
                  </a:path>
                </a:pathLst>
              </a:custGeom>
              <a:solidFill>
                <a:srgbClr val="FFFFFF"/>
              </a:solidFill>
              <a:ln w="3607" cap="flat">
                <a:noFill/>
                <a:prstDash val="solid"/>
                <a:miter/>
              </a:ln>
            </p:spPr>
            <p:txBody>
              <a:bodyPr rtlCol="0" anchor="ctr"/>
              <a:lstStyle/>
              <a:p>
                <a:endParaRPr lang="en-US"/>
              </a:p>
            </p:txBody>
          </p:sp>
          <p:sp>
            <p:nvSpPr>
              <p:cNvPr id="42" name="Freeform 170">
                <a:extLst>
                  <a:ext uri="{FF2B5EF4-FFF2-40B4-BE49-F238E27FC236}">
                    <a16:creationId xmlns:a16="http://schemas.microsoft.com/office/drawing/2014/main" id="{147CA691-D2BC-EDF7-F320-458A225E0662}"/>
                  </a:ext>
                </a:extLst>
              </p:cNvPr>
              <p:cNvSpPr/>
              <p:nvPr/>
            </p:nvSpPr>
            <p:spPr>
              <a:xfrm>
                <a:off x="2760484" y="2184814"/>
                <a:ext cx="111893" cy="121278"/>
              </a:xfrm>
              <a:custGeom>
                <a:avLst/>
                <a:gdLst>
                  <a:gd name="connsiteX0" fmla="*/ 66053 w 111893"/>
                  <a:gd name="connsiteY0" fmla="*/ 107923 h 121278"/>
                  <a:gd name="connsiteX1" fmla="*/ 106118 w 111893"/>
                  <a:gd name="connsiteY1" fmla="*/ 78326 h 121278"/>
                  <a:gd name="connsiteX2" fmla="*/ 111894 w 111893"/>
                  <a:gd name="connsiteY2" fmla="*/ 76160 h 121278"/>
                  <a:gd name="connsiteX3" fmla="*/ 87349 w 111893"/>
                  <a:gd name="connsiteY3" fmla="*/ 0 h 121278"/>
                  <a:gd name="connsiteX4" fmla="*/ 0 w 111893"/>
                  <a:gd name="connsiteY4" fmla="*/ 57752 h 121278"/>
                  <a:gd name="connsiteX5" fmla="*/ 27432 w 111893"/>
                  <a:gd name="connsiteY5" fmla="*/ 121278 h 121278"/>
                  <a:gd name="connsiteX6" fmla="*/ 29598 w 111893"/>
                  <a:gd name="connsiteY6" fmla="*/ 120557 h 121278"/>
                  <a:gd name="connsiteX7" fmla="*/ 66053 w 111893"/>
                  <a:gd name="connsiteY7" fmla="*/ 107923 h 121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893" h="121278">
                    <a:moveTo>
                      <a:pt x="66053" y="107923"/>
                    </a:moveTo>
                    <a:cubicBezTo>
                      <a:pt x="80491" y="101787"/>
                      <a:pt x="93485" y="88071"/>
                      <a:pt x="106118" y="78326"/>
                    </a:cubicBezTo>
                    <a:cubicBezTo>
                      <a:pt x="107201" y="77604"/>
                      <a:pt x="109367" y="76882"/>
                      <a:pt x="111894" y="76160"/>
                    </a:cubicBezTo>
                    <a:cubicBezTo>
                      <a:pt x="103953" y="50172"/>
                      <a:pt x="96012" y="28515"/>
                      <a:pt x="87349" y="0"/>
                    </a:cubicBezTo>
                    <a:cubicBezTo>
                      <a:pt x="60639" y="22379"/>
                      <a:pt x="31402" y="41509"/>
                      <a:pt x="0" y="57752"/>
                    </a:cubicBezTo>
                    <a:cubicBezTo>
                      <a:pt x="7941" y="72911"/>
                      <a:pt x="18408" y="97817"/>
                      <a:pt x="27432" y="121278"/>
                    </a:cubicBezTo>
                    <a:cubicBezTo>
                      <a:pt x="28515" y="120917"/>
                      <a:pt x="29237" y="120917"/>
                      <a:pt x="29598" y="120557"/>
                    </a:cubicBezTo>
                    <a:cubicBezTo>
                      <a:pt x="42953" y="120195"/>
                      <a:pt x="54864" y="112976"/>
                      <a:pt x="66053" y="107923"/>
                    </a:cubicBezTo>
                    <a:close/>
                  </a:path>
                </a:pathLst>
              </a:custGeom>
              <a:solidFill>
                <a:srgbClr val="FFFFFF"/>
              </a:solidFill>
              <a:ln w="3607" cap="flat">
                <a:noFill/>
                <a:prstDash val="solid"/>
                <a:miter/>
              </a:ln>
            </p:spPr>
            <p:txBody>
              <a:bodyPr rtlCol="0" anchor="ctr"/>
              <a:lstStyle/>
              <a:p>
                <a:endParaRPr lang="en-US"/>
              </a:p>
            </p:txBody>
          </p:sp>
          <p:sp>
            <p:nvSpPr>
              <p:cNvPr id="43" name="Freeform 171">
                <a:extLst>
                  <a:ext uri="{FF2B5EF4-FFF2-40B4-BE49-F238E27FC236}">
                    <a16:creationId xmlns:a16="http://schemas.microsoft.com/office/drawing/2014/main" id="{8247D071-14F8-1B69-EE61-A92BE0F585C9}"/>
                  </a:ext>
                </a:extLst>
              </p:cNvPr>
              <p:cNvSpPr/>
              <p:nvPr/>
            </p:nvSpPr>
            <p:spPr>
              <a:xfrm>
                <a:off x="2859023" y="2114429"/>
                <a:ext cx="147962" cy="329794"/>
              </a:xfrm>
              <a:custGeom>
                <a:avLst/>
                <a:gdLst>
                  <a:gd name="connsiteX0" fmla="*/ 77243 w 147962"/>
                  <a:gd name="connsiteY0" fmla="*/ 301391 h 329794"/>
                  <a:gd name="connsiteX1" fmla="*/ 125971 w 147962"/>
                  <a:gd name="connsiteY1" fmla="*/ 327018 h 329794"/>
                  <a:gd name="connsiteX2" fmla="*/ 144379 w 147962"/>
                  <a:gd name="connsiteY2" fmla="*/ 277208 h 329794"/>
                  <a:gd name="connsiteX3" fmla="*/ 92042 w 147962"/>
                  <a:gd name="connsiteY3" fmla="*/ 104314 h 329794"/>
                  <a:gd name="connsiteX4" fmla="*/ 59556 w 147962"/>
                  <a:gd name="connsiteY4" fmla="*/ 0 h 329794"/>
                  <a:gd name="connsiteX5" fmla="*/ 0 w 147962"/>
                  <a:gd name="connsiteY5" fmla="*/ 61000 h 329794"/>
                  <a:gd name="connsiteX6" fmla="*/ 31041 w 147962"/>
                  <a:gd name="connsiteY6" fmla="*/ 170367 h 329794"/>
                  <a:gd name="connsiteX7" fmla="*/ 77243 w 147962"/>
                  <a:gd name="connsiteY7" fmla="*/ 301391 h 32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7962" h="329794">
                    <a:moveTo>
                      <a:pt x="77243" y="301391"/>
                    </a:moveTo>
                    <a:cubicBezTo>
                      <a:pt x="86988" y="324492"/>
                      <a:pt x="101065" y="335320"/>
                      <a:pt x="125971" y="327018"/>
                    </a:cubicBezTo>
                    <a:cubicBezTo>
                      <a:pt x="151959" y="317995"/>
                      <a:pt x="150154" y="296699"/>
                      <a:pt x="144379" y="277208"/>
                    </a:cubicBezTo>
                    <a:cubicBezTo>
                      <a:pt x="127775" y="221261"/>
                      <a:pt x="109367" y="160261"/>
                      <a:pt x="92042" y="104314"/>
                    </a:cubicBezTo>
                    <a:cubicBezTo>
                      <a:pt x="89876" y="97817"/>
                      <a:pt x="77243" y="55947"/>
                      <a:pt x="59556" y="0"/>
                    </a:cubicBezTo>
                    <a:cubicBezTo>
                      <a:pt x="41148" y="22018"/>
                      <a:pt x="21296" y="42231"/>
                      <a:pt x="0" y="61000"/>
                    </a:cubicBezTo>
                    <a:cubicBezTo>
                      <a:pt x="16603" y="119113"/>
                      <a:pt x="28515" y="162426"/>
                      <a:pt x="31041" y="170367"/>
                    </a:cubicBezTo>
                    <a:cubicBezTo>
                      <a:pt x="44757" y="214764"/>
                      <a:pt x="59195" y="258799"/>
                      <a:pt x="77243" y="301391"/>
                    </a:cubicBezTo>
                    <a:close/>
                  </a:path>
                </a:pathLst>
              </a:custGeom>
              <a:solidFill>
                <a:srgbClr val="FFFFFF"/>
              </a:solidFill>
              <a:ln w="3607" cap="flat">
                <a:noFill/>
                <a:prstDash val="solid"/>
                <a:miter/>
              </a:ln>
            </p:spPr>
            <p:txBody>
              <a:bodyPr rtlCol="0" anchor="ctr"/>
              <a:lstStyle/>
              <a:p>
                <a:endParaRPr lang="en-US"/>
              </a:p>
            </p:txBody>
          </p:sp>
          <p:sp>
            <p:nvSpPr>
              <p:cNvPr id="44" name="Freeform 172">
                <a:extLst>
                  <a:ext uri="{FF2B5EF4-FFF2-40B4-BE49-F238E27FC236}">
                    <a16:creationId xmlns:a16="http://schemas.microsoft.com/office/drawing/2014/main" id="{403E89C2-0249-9F1E-97BD-1DEA64B5EA65}"/>
                  </a:ext>
                </a:extLst>
              </p:cNvPr>
              <p:cNvSpPr/>
              <p:nvPr/>
            </p:nvSpPr>
            <p:spPr>
              <a:xfrm>
                <a:off x="2929408" y="2058843"/>
                <a:ext cx="64320" cy="118390"/>
              </a:xfrm>
              <a:custGeom>
                <a:avLst/>
                <a:gdLst>
                  <a:gd name="connsiteX0" fmla="*/ 63527 w 64320"/>
                  <a:gd name="connsiteY0" fmla="*/ 59556 h 118390"/>
                  <a:gd name="connsiteX1" fmla="*/ 30319 w 64320"/>
                  <a:gd name="connsiteY1" fmla="*/ 0 h 118390"/>
                  <a:gd name="connsiteX2" fmla="*/ 25627 w 64320"/>
                  <a:gd name="connsiteY2" fmla="*/ 8302 h 118390"/>
                  <a:gd name="connsiteX3" fmla="*/ 0 w 64320"/>
                  <a:gd name="connsiteY3" fmla="*/ 42592 h 118390"/>
                  <a:gd name="connsiteX4" fmla="*/ 23822 w 64320"/>
                  <a:gd name="connsiteY4" fmla="*/ 118391 h 118390"/>
                  <a:gd name="connsiteX5" fmla="*/ 63527 w 64320"/>
                  <a:gd name="connsiteY5" fmla="*/ 59556 h 118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320" h="118390">
                    <a:moveTo>
                      <a:pt x="63527" y="59556"/>
                    </a:moveTo>
                    <a:cubicBezTo>
                      <a:pt x="67136" y="34651"/>
                      <a:pt x="58834" y="2166"/>
                      <a:pt x="30319" y="0"/>
                    </a:cubicBezTo>
                    <a:cubicBezTo>
                      <a:pt x="28876" y="2888"/>
                      <a:pt x="27432" y="5775"/>
                      <a:pt x="25627" y="8302"/>
                    </a:cubicBezTo>
                    <a:cubicBezTo>
                      <a:pt x="17325" y="20213"/>
                      <a:pt x="9024" y="31402"/>
                      <a:pt x="0" y="42592"/>
                    </a:cubicBezTo>
                    <a:cubicBezTo>
                      <a:pt x="9024" y="71106"/>
                      <a:pt x="16965" y="96734"/>
                      <a:pt x="23822" y="118391"/>
                    </a:cubicBezTo>
                    <a:cubicBezTo>
                      <a:pt x="41870" y="103592"/>
                      <a:pt x="60639" y="81574"/>
                      <a:pt x="63527" y="59556"/>
                    </a:cubicBezTo>
                    <a:close/>
                  </a:path>
                </a:pathLst>
              </a:custGeom>
              <a:solidFill>
                <a:srgbClr val="FFFFFF"/>
              </a:solidFill>
              <a:ln w="3607" cap="flat">
                <a:noFill/>
                <a:prstDash val="solid"/>
                <a:miter/>
              </a:ln>
            </p:spPr>
            <p:txBody>
              <a:bodyPr rtlCol="0" anchor="ctr"/>
              <a:lstStyle/>
              <a:p>
                <a:endParaRPr lang="en-US"/>
              </a:p>
            </p:txBody>
          </p:sp>
          <p:sp>
            <p:nvSpPr>
              <p:cNvPr id="45" name="Freeform 173">
                <a:extLst>
                  <a:ext uri="{FF2B5EF4-FFF2-40B4-BE49-F238E27FC236}">
                    <a16:creationId xmlns:a16="http://schemas.microsoft.com/office/drawing/2014/main" id="{EA904E8E-A13E-AC23-04EF-F5B6BF57611A}"/>
                  </a:ext>
                </a:extLst>
              </p:cNvPr>
              <p:cNvSpPr/>
              <p:nvPr/>
            </p:nvSpPr>
            <p:spPr>
              <a:xfrm>
                <a:off x="2536695" y="1183185"/>
                <a:ext cx="262049" cy="559094"/>
              </a:xfrm>
              <a:custGeom>
                <a:avLst/>
                <a:gdLst>
                  <a:gd name="connsiteX0" fmla="*/ 9386 w 262049"/>
                  <a:gd name="connsiteY0" fmla="*/ 268906 h 559094"/>
                  <a:gd name="connsiteX1" fmla="*/ 69303 w 262049"/>
                  <a:gd name="connsiteY1" fmla="*/ 446492 h 559094"/>
                  <a:gd name="connsiteX2" fmla="*/ 174700 w 262049"/>
                  <a:gd name="connsiteY2" fmla="*/ 551167 h 559094"/>
                  <a:gd name="connsiteX3" fmla="*/ 262049 w 262049"/>
                  <a:gd name="connsiteY3" fmla="*/ 546113 h 559094"/>
                  <a:gd name="connsiteX4" fmla="*/ 211517 w 262049"/>
                  <a:gd name="connsiteY4" fmla="*/ 519403 h 559094"/>
                  <a:gd name="connsiteX5" fmla="*/ 118392 w 262049"/>
                  <a:gd name="connsiteY5" fmla="*/ 359865 h 559094"/>
                  <a:gd name="connsiteX6" fmla="*/ 66416 w 262049"/>
                  <a:gd name="connsiteY6" fmla="*/ 142213 h 559094"/>
                  <a:gd name="connsiteX7" fmla="*/ 74718 w 262049"/>
                  <a:gd name="connsiteY7" fmla="*/ 50533 h 559094"/>
                  <a:gd name="connsiteX8" fmla="*/ 113339 w 262049"/>
                  <a:gd name="connsiteY8" fmla="*/ 0 h 559094"/>
                  <a:gd name="connsiteX9" fmla="*/ 57031 w 262049"/>
                  <a:gd name="connsiteY9" fmla="*/ 19852 h 559094"/>
                  <a:gd name="connsiteX10" fmla="*/ 23824 w 262049"/>
                  <a:gd name="connsiteY10" fmla="*/ 65331 h 559094"/>
                  <a:gd name="connsiteX11" fmla="*/ 9386 w 262049"/>
                  <a:gd name="connsiteY11" fmla="*/ 268906 h 559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2049" h="559094">
                    <a:moveTo>
                      <a:pt x="9386" y="268906"/>
                    </a:moveTo>
                    <a:cubicBezTo>
                      <a:pt x="19132" y="329906"/>
                      <a:pt x="36096" y="394516"/>
                      <a:pt x="69303" y="446492"/>
                    </a:cubicBezTo>
                    <a:cubicBezTo>
                      <a:pt x="96736" y="489445"/>
                      <a:pt x="121641" y="530954"/>
                      <a:pt x="174700" y="551167"/>
                    </a:cubicBezTo>
                    <a:cubicBezTo>
                      <a:pt x="188055" y="556220"/>
                      <a:pt x="224872" y="568492"/>
                      <a:pt x="262049" y="546113"/>
                    </a:cubicBezTo>
                    <a:cubicBezTo>
                      <a:pt x="245446" y="545392"/>
                      <a:pt x="227759" y="536007"/>
                      <a:pt x="211517" y="519403"/>
                    </a:cubicBezTo>
                    <a:cubicBezTo>
                      <a:pt x="165316" y="472480"/>
                      <a:pt x="142576" y="421587"/>
                      <a:pt x="118392" y="359865"/>
                    </a:cubicBezTo>
                    <a:cubicBezTo>
                      <a:pt x="90960" y="289841"/>
                      <a:pt x="74357" y="216929"/>
                      <a:pt x="66416" y="142213"/>
                    </a:cubicBezTo>
                    <a:cubicBezTo>
                      <a:pt x="63168" y="111172"/>
                      <a:pt x="63168" y="79769"/>
                      <a:pt x="74718" y="50533"/>
                    </a:cubicBezTo>
                    <a:cubicBezTo>
                      <a:pt x="83020" y="29959"/>
                      <a:pt x="93126" y="10468"/>
                      <a:pt x="113339" y="0"/>
                    </a:cubicBezTo>
                    <a:cubicBezTo>
                      <a:pt x="92765" y="1805"/>
                      <a:pt x="72191" y="6497"/>
                      <a:pt x="57031" y="19852"/>
                    </a:cubicBezTo>
                    <a:cubicBezTo>
                      <a:pt x="44398" y="33929"/>
                      <a:pt x="32487" y="48006"/>
                      <a:pt x="23824" y="65331"/>
                    </a:cubicBezTo>
                    <a:cubicBezTo>
                      <a:pt x="-9383" y="131385"/>
                      <a:pt x="-1442" y="199965"/>
                      <a:pt x="9386" y="268906"/>
                    </a:cubicBezTo>
                    <a:close/>
                  </a:path>
                </a:pathLst>
              </a:custGeom>
              <a:solidFill>
                <a:srgbClr val="FFFFFF"/>
              </a:solidFill>
              <a:ln w="3607" cap="flat">
                <a:noFill/>
                <a:prstDash val="solid"/>
                <a:miter/>
              </a:ln>
            </p:spPr>
            <p:txBody>
              <a:bodyPr rtlCol="0" anchor="ctr"/>
              <a:lstStyle/>
              <a:p>
                <a:endParaRPr lang="en-US"/>
              </a:p>
            </p:txBody>
          </p:sp>
          <p:sp>
            <p:nvSpPr>
              <p:cNvPr id="46" name="Freeform 174">
                <a:extLst>
                  <a:ext uri="{FF2B5EF4-FFF2-40B4-BE49-F238E27FC236}">
                    <a16:creationId xmlns:a16="http://schemas.microsoft.com/office/drawing/2014/main" id="{200189BE-67DA-2A41-4C8F-84C6B1C8C238}"/>
                  </a:ext>
                </a:extLst>
              </p:cNvPr>
              <p:cNvSpPr/>
              <p:nvPr/>
            </p:nvSpPr>
            <p:spPr>
              <a:xfrm>
                <a:off x="2735218" y="1741210"/>
                <a:ext cx="135716" cy="260243"/>
              </a:xfrm>
              <a:custGeom>
                <a:avLst/>
                <a:gdLst>
                  <a:gd name="connsiteX0" fmla="*/ 68941 w 135716"/>
                  <a:gd name="connsiteY0" fmla="*/ 0 h 260243"/>
                  <a:gd name="connsiteX1" fmla="*/ 40426 w 135716"/>
                  <a:gd name="connsiteY1" fmla="*/ 11189 h 260243"/>
                  <a:gd name="connsiteX2" fmla="*/ 0 w 135716"/>
                  <a:gd name="connsiteY2" fmla="*/ 29237 h 260243"/>
                  <a:gd name="connsiteX3" fmla="*/ 73994 w 135716"/>
                  <a:gd name="connsiteY3" fmla="*/ 260243 h 260243"/>
                  <a:gd name="connsiteX4" fmla="*/ 129219 w 135716"/>
                  <a:gd name="connsiteY4" fmla="*/ 220539 h 260243"/>
                  <a:gd name="connsiteX5" fmla="*/ 135716 w 135716"/>
                  <a:gd name="connsiteY5" fmla="*/ 218373 h 260243"/>
                  <a:gd name="connsiteX6" fmla="*/ 69663 w 135716"/>
                  <a:gd name="connsiteY6" fmla="*/ 2888 h 260243"/>
                  <a:gd name="connsiteX7" fmla="*/ 68941 w 135716"/>
                  <a:gd name="connsiteY7" fmla="*/ 0 h 260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716" h="260243">
                    <a:moveTo>
                      <a:pt x="68941" y="0"/>
                    </a:moveTo>
                    <a:cubicBezTo>
                      <a:pt x="59556" y="4692"/>
                      <a:pt x="49811" y="8302"/>
                      <a:pt x="40426" y="11189"/>
                    </a:cubicBezTo>
                    <a:cubicBezTo>
                      <a:pt x="27793" y="18047"/>
                      <a:pt x="13716" y="23823"/>
                      <a:pt x="0" y="29237"/>
                    </a:cubicBezTo>
                    <a:cubicBezTo>
                      <a:pt x="12272" y="54503"/>
                      <a:pt x="43314" y="154846"/>
                      <a:pt x="73994" y="260243"/>
                    </a:cubicBezTo>
                    <a:cubicBezTo>
                      <a:pt x="90237" y="244361"/>
                      <a:pt x="106840" y="229202"/>
                      <a:pt x="129219" y="220539"/>
                    </a:cubicBezTo>
                    <a:cubicBezTo>
                      <a:pt x="131385" y="219817"/>
                      <a:pt x="133551" y="219095"/>
                      <a:pt x="135716" y="218373"/>
                    </a:cubicBezTo>
                    <a:cubicBezTo>
                      <a:pt x="103231" y="112977"/>
                      <a:pt x="72550" y="13716"/>
                      <a:pt x="69663" y="2888"/>
                    </a:cubicBezTo>
                    <a:cubicBezTo>
                      <a:pt x="69663" y="1805"/>
                      <a:pt x="69302" y="722"/>
                      <a:pt x="68941" y="0"/>
                    </a:cubicBezTo>
                    <a:close/>
                  </a:path>
                </a:pathLst>
              </a:custGeom>
              <a:solidFill>
                <a:srgbClr val="FFFFFF"/>
              </a:solidFill>
              <a:ln w="3607" cap="flat">
                <a:noFill/>
                <a:prstDash val="solid"/>
                <a:miter/>
              </a:ln>
            </p:spPr>
            <p:txBody>
              <a:bodyPr rtlCol="0" anchor="ctr"/>
              <a:lstStyle/>
              <a:p>
                <a:endParaRPr lang="en-US"/>
              </a:p>
            </p:txBody>
          </p:sp>
          <p:grpSp>
            <p:nvGrpSpPr>
              <p:cNvPr id="47" name="Graphic 4">
                <a:extLst>
                  <a:ext uri="{FF2B5EF4-FFF2-40B4-BE49-F238E27FC236}">
                    <a16:creationId xmlns:a16="http://schemas.microsoft.com/office/drawing/2014/main" id="{1A7D2EBE-4A15-ABA5-CC84-AEC690079A88}"/>
                  </a:ext>
                </a:extLst>
              </p:cNvPr>
              <p:cNvGrpSpPr/>
              <p:nvPr/>
            </p:nvGrpSpPr>
            <p:grpSpPr>
              <a:xfrm>
                <a:off x="2621386" y="1182463"/>
                <a:ext cx="236251" cy="528787"/>
                <a:chOff x="2621386" y="1182463"/>
                <a:chExt cx="236251" cy="528787"/>
              </a:xfrm>
              <a:solidFill>
                <a:srgbClr val="FFFFFF"/>
              </a:solidFill>
            </p:grpSpPr>
            <p:sp>
              <p:nvSpPr>
                <p:cNvPr id="70" name="Freeform 176">
                  <a:extLst>
                    <a:ext uri="{FF2B5EF4-FFF2-40B4-BE49-F238E27FC236}">
                      <a16:creationId xmlns:a16="http://schemas.microsoft.com/office/drawing/2014/main" id="{6E13363B-3649-731C-C4DE-FF68727320D8}"/>
                    </a:ext>
                  </a:extLst>
                </p:cNvPr>
                <p:cNvSpPr/>
                <p:nvPr/>
              </p:nvSpPr>
              <p:spPr>
                <a:xfrm>
                  <a:off x="2621386" y="1215670"/>
                  <a:ext cx="168869" cy="464900"/>
                </a:xfrm>
                <a:custGeom>
                  <a:avLst/>
                  <a:gdLst>
                    <a:gd name="connsiteX0" fmla="*/ 164725 w 168869"/>
                    <a:gd name="connsiteY0" fmla="*/ 417977 h 464900"/>
                    <a:gd name="connsiteX1" fmla="*/ 167613 w 168869"/>
                    <a:gd name="connsiteY1" fmla="*/ 356255 h 464900"/>
                    <a:gd name="connsiteX2" fmla="*/ 103364 w 168869"/>
                    <a:gd name="connsiteY2" fmla="*/ 107201 h 464900"/>
                    <a:gd name="connsiteX3" fmla="*/ 19625 w 168869"/>
                    <a:gd name="connsiteY3" fmla="*/ 0 h 464900"/>
                    <a:gd name="connsiteX4" fmla="*/ 494 w 168869"/>
                    <a:gd name="connsiteY4" fmla="*/ 68219 h 464900"/>
                    <a:gd name="connsiteX5" fmla="*/ 494 w 168869"/>
                    <a:gd name="connsiteY5" fmla="*/ 68941 h 464900"/>
                    <a:gd name="connsiteX6" fmla="*/ 494 w 168869"/>
                    <a:gd name="connsiteY6" fmla="*/ 73272 h 464900"/>
                    <a:gd name="connsiteX7" fmla="*/ 494 w 168869"/>
                    <a:gd name="connsiteY7" fmla="*/ 78326 h 464900"/>
                    <a:gd name="connsiteX8" fmla="*/ 7713 w 168869"/>
                    <a:gd name="connsiteY8" fmla="*/ 157373 h 464900"/>
                    <a:gd name="connsiteX9" fmla="*/ 11323 w 168869"/>
                    <a:gd name="connsiteY9" fmla="*/ 178669 h 464900"/>
                    <a:gd name="connsiteX10" fmla="*/ 14932 w 168869"/>
                    <a:gd name="connsiteY10" fmla="*/ 198160 h 464900"/>
                    <a:gd name="connsiteX11" fmla="*/ 15293 w 168869"/>
                    <a:gd name="connsiteY11" fmla="*/ 199604 h 464900"/>
                    <a:gd name="connsiteX12" fmla="*/ 127909 w 168869"/>
                    <a:gd name="connsiteY12" fmla="*/ 464900 h 464900"/>
                    <a:gd name="connsiteX13" fmla="*/ 127909 w 168869"/>
                    <a:gd name="connsiteY13" fmla="*/ 464900 h 464900"/>
                    <a:gd name="connsiteX14" fmla="*/ 129353 w 168869"/>
                    <a:gd name="connsiteY14" fmla="*/ 464539 h 464900"/>
                    <a:gd name="connsiteX15" fmla="*/ 164725 w 168869"/>
                    <a:gd name="connsiteY15" fmla="*/ 417977 h 464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8869" h="464900">
                      <a:moveTo>
                        <a:pt x="164725" y="417977"/>
                      </a:moveTo>
                      <a:cubicBezTo>
                        <a:pt x="168696" y="397042"/>
                        <a:pt x="170140" y="377551"/>
                        <a:pt x="167613" y="356255"/>
                      </a:cubicBezTo>
                      <a:cubicBezTo>
                        <a:pt x="154619" y="257717"/>
                        <a:pt x="122856" y="146184"/>
                        <a:pt x="103364" y="107201"/>
                      </a:cubicBezTo>
                      <a:cubicBezTo>
                        <a:pt x="86400" y="73633"/>
                        <a:pt x="60412" y="11550"/>
                        <a:pt x="19625" y="0"/>
                      </a:cubicBezTo>
                      <a:cubicBezTo>
                        <a:pt x="4465" y="21296"/>
                        <a:pt x="855" y="44036"/>
                        <a:pt x="494" y="68219"/>
                      </a:cubicBezTo>
                      <a:cubicBezTo>
                        <a:pt x="494" y="68580"/>
                        <a:pt x="494" y="68941"/>
                        <a:pt x="494" y="68941"/>
                      </a:cubicBezTo>
                      <a:cubicBezTo>
                        <a:pt x="494" y="70385"/>
                        <a:pt x="494" y="71829"/>
                        <a:pt x="494" y="73272"/>
                      </a:cubicBezTo>
                      <a:cubicBezTo>
                        <a:pt x="494" y="75077"/>
                        <a:pt x="494" y="76882"/>
                        <a:pt x="494" y="78326"/>
                      </a:cubicBezTo>
                      <a:cubicBezTo>
                        <a:pt x="-1671" y="105036"/>
                        <a:pt x="3743" y="131024"/>
                        <a:pt x="7713" y="157373"/>
                      </a:cubicBezTo>
                      <a:cubicBezTo>
                        <a:pt x="8796" y="164592"/>
                        <a:pt x="9879" y="171450"/>
                        <a:pt x="11323" y="178669"/>
                      </a:cubicBezTo>
                      <a:cubicBezTo>
                        <a:pt x="12406" y="185166"/>
                        <a:pt x="13488" y="191663"/>
                        <a:pt x="14932" y="198160"/>
                      </a:cubicBezTo>
                      <a:cubicBezTo>
                        <a:pt x="14932" y="198521"/>
                        <a:pt x="15293" y="199243"/>
                        <a:pt x="15293" y="199604"/>
                      </a:cubicBezTo>
                      <a:cubicBezTo>
                        <a:pt x="33702" y="297060"/>
                        <a:pt x="62938" y="386575"/>
                        <a:pt x="127909" y="464900"/>
                      </a:cubicBezTo>
                      <a:cubicBezTo>
                        <a:pt x="127909" y="464900"/>
                        <a:pt x="127909" y="464900"/>
                        <a:pt x="127909" y="464900"/>
                      </a:cubicBezTo>
                      <a:cubicBezTo>
                        <a:pt x="128270" y="464900"/>
                        <a:pt x="128992" y="464539"/>
                        <a:pt x="129353" y="464539"/>
                      </a:cubicBezTo>
                      <a:cubicBezTo>
                        <a:pt x="145595" y="462013"/>
                        <a:pt x="162199" y="431693"/>
                        <a:pt x="164725" y="417977"/>
                      </a:cubicBezTo>
                      <a:close/>
                    </a:path>
                  </a:pathLst>
                </a:custGeom>
                <a:solidFill>
                  <a:srgbClr val="FFFFFF"/>
                </a:solidFill>
                <a:ln w="3607" cap="flat">
                  <a:noFill/>
                  <a:prstDash val="solid"/>
                  <a:miter/>
                </a:ln>
              </p:spPr>
              <p:txBody>
                <a:bodyPr rtlCol="0" anchor="ctr"/>
                <a:lstStyle/>
                <a:p>
                  <a:endParaRPr lang="en-US"/>
                </a:p>
              </p:txBody>
            </p:sp>
            <p:sp>
              <p:nvSpPr>
                <p:cNvPr id="71" name="Freeform 177">
                  <a:extLst>
                    <a:ext uri="{FF2B5EF4-FFF2-40B4-BE49-F238E27FC236}">
                      <a16:creationId xmlns:a16="http://schemas.microsoft.com/office/drawing/2014/main" id="{A99BBE0C-1A21-88FD-028A-8B4B1884CE76}"/>
                    </a:ext>
                  </a:extLst>
                </p:cNvPr>
                <p:cNvSpPr/>
                <p:nvPr/>
              </p:nvSpPr>
              <p:spPr>
                <a:xfrm>
                  <a:off x="2646786" y="1182463"/>
                  <a:ext cx="210851" cy="528787"/>
                </a:xfrm>
                <a:custGeom>
                  <a:avLst/>
                  <a:gdLst>
                    <a:gd name="connsiteX0" fmla="*/ 95290 w 210851"/>
                    <a:gd name="connsiteY0" fmla="*/ 24183 h 528787"/>
                    <a:gd name="connsiteX1" fmla="*/ 89876 w 210851"/>
                    <a:gd name="connsiteY1" fmla="*/ 17686 h 528787"/>
                    <a:gd name="connsiteX2" fmla="*/ 88071 w 210851"/>
                    <a:gd name="connsiteY2" fmla="*/ 15882 h 528787"/>
                    <a:gd name="connsiteX3" fmla="*/ 84462 w 210851"/>
                    <a:gd name="connsiteY3" fmla="*/ 12272 h 528787"/>
                    <a:gd name="connsiteX4" fmla="*/ 81935 w 210851"/>
                    <a:gd name="connsiteY4" fmla="*/ 10467 h 528787"/>
                    <a:gd name="connsiteX5" fmla="*/ 78325 w 210851"/>
                    <a:gd name="connsiteY5" fmla="*/ 7941 h 528787"/>
                    <a:gd name="connsiteX6" fmla="*/ 75799 w 210851"/>
                    <a:gd name="connsiteY6" fmla="*/ 6497 h 528787"/>
                    <a:gd name="connsiteX7" fmla="*/ 72189 w 210851"/>
                    <a:gd name="connsiteY7" fmla="*/ 4692 h 528787"/>
                    <a:gd name="connsiteX8" fmla="*/ 69302 w 210851"/>
                    <a:gd name="connsiteY8" fmla="*/ 3609 h 528787"/>
                    <a:gd name="connsiteX9" fmla="*/ 65692 w 210851"/>
                    <a:gd name="connsiteY9" fmla="*/ 2166 h 528787"/>
                    <a:gd name="connsiteX10" fmla="*/ 62805 w 210851"/>
                    <a:gd name="connsiteY10" fmla="*/ 1444 h 528787"/>
                    <a:gd name="connsiteX11" fmla="*/ 59195 w 210851"/>
                    <a:gd name="connsiteY11" fmla="*/ 722 h 528787"/>
                    <a:gd name="connsiteX12" fmla="*/ 56308 w 210851"/>
                    <a:gd name="connsiteY12" fmla="*/ 361 h 528787"/>
                    <a:gd name="connsiteX13" fmla="*/ 53059 w 210851"/>
                    <a:gd name="connsiteY13" fmla="*/ 0 h 528787"/>
                    <a:gd name="connsiteX14" fmla="*/ 49811 w 210851"/>
                    <a:gd name="connsiteY14" fmla="*/ 0 h 528787"/>
                    <a:gd name="connsiteX15" fmla="*/ 46562 w 210851"/>
                    <a:gd name="connsiteY15" fmla="*/ 0 h 528787"/>
                    <a:gd name="connsiteX16" fmla="*/ 43314 w 210851"/>
                    <a:gd name="connsiteY16" fmla="*/ 361 h 528787"/>
                    <a:gd name="connsiteX17" fmla="*/ 40065 w 210851"/>
                    <a:gd name="connsiteY17" fmla="*/ 1083 h 528787"/>
                    <a:gd name="connsiteX18" fmla="*/ 36816 w 210851"/>
                    <a:gd name="connsiteY18" fmla="*/ 1805 h 528787"/>
                    <a:gd name="connsiteX19" fmla="*/ 33568 w 210851"/>
                    <a:gd name="connsiteY19" fmla="*/ 2888 h 528787"/>
                    <a:gd name="connsiteX20" fmla="*/ 30319 w 210851"/>
                    <a:gd name="connsiteY20" fmla="*/ 3970 h 528787"/>
                    <a:gd name="connsiteX21" fmla="*/ 27071 w 210851"/>
                    <a:gd name="connsiteY21" fmla="*/ 5414 h 528787"/>
                    <a:gd name="connsiteX22" fmla="*/ 23822 w 210851"/>
                    <a:gd name="connsiteY22" fmla="*/ 6858 h 528787"/>
                    <a:gd name="connsiteX23" fmla="*/ 20935 w 210851"/>
                    <a:gd name="connsiteY23" fmla="*/ 8663 h 528787"/>
                    <a:gd name="connsiteX24" fmla="*/ 17686 w 210851"/>
                    <a:gd name="connsiteY24" fmla="*/ 10467 h 528787"/>
                    <a:gd name="connsiteX25" fmla="*/ 14799 w 210851"/>
                    <a:gd name="connsiteY25" fmla="*/ 12633 h 528787"/>
                    <a:gd name="connsiteX26" fmla="*/ 11550 w 210851"/>
                    <a:gd name="connsiteY26" fmla="*/ 15160 h 528787"/>
                    <a:gd name="connsiteX27" fmla="*/ 9024 w 210851"/>
                    <a:gd name="connsiteY27" fmla="*/ 17325 h 528787"/>
                    <a:gd name="connsiteX28" fmla="*/ 5775 w 210851"/>
                    <a:gd name="connsiteY28" fmla="*/ 20213 h 528787"/>
                    <a:gd name="connsiteX29" fmla="*/ 3248 w 210851"/>
                    <a:gd name="connsiteY29" fmla="*/ 22740 h 528787"/>
                    <a:gd name="connsiteX30" fmla="*/ 0 w 210851"/>
                    <a:gd name="connsiteY30" fmla="*/ 25988 h 528787"/>
                    <a:gd name="connsiteX31" fmla="*/ 89515 w 210851"/>
                    <a:gd name="connsiteY31" fmla="*/ 128497 h 528787"/>
                    <a:gd name="connsiteX32" fmla="*/ 157012 w 210851"/>
                    <a:gd name="connsiteY32" fmla="*/ 441439 h 528787"/>
                    <a:gd name="connsiteX33" fmla="*/ 106118 w 210851"/>
                    <a:gd name="connsiteY33" fmla="*/ 503883 h 528787"/>
                    <a:gd name="connsiteX34" fmla="*/ 106118 w 210851"/>
                    <a:gd name="connsiteY34" fmla="*/ 503883 h 528787"/>
                    <a:gd name="connsiteX35" fmla="*/ 110811 w 210851"/>
                    <a:gd name="connsiteY35" fmla="*/ 508214 h 528787"/>
                    <a:gd name="connsiteX36" fmla="*/ 111533 w 210851"/>
                    <a:gd name="connsiteY36" fmla="*/ 508936 h 528787"/>
                    <a:gd name="connsiteX37" fmla="*/ 113337 w 210851"/>
                    <a:gd name="connsiteY37" fmla="*/ 510380 h 528787"/>
                    <a:gd name="connsiteX38" fmla="*/ 114781 w 210851"/>
                    <a:gd name="connsiteY38" fmla="*/ 511462 h 528787"/>
                    <a:gd name="connsiteX39" fmla="*/ 116586 w 210851"/>
                    <a:gd name="connsiteY39" fmla="*/ 512906 h 528787"/>
                    <a:gd name="connsiteX40" fmla="*/ 118030 w 210851"/>
                    <a:gd name="connsiteY40" fmla="*/ 513989 h 528787"/>
                    <a:gd name="connsiteX41" fmla="*/ 119834 w 210851"/>
                    <a:gd name="connsiteY41" fmla="*/ 515433 h 528787"/>
                    <a:gd name="connsiteX42" fmla="*/ 121639 w 210851"/>
                    <a:gd name="connsiteY42" fmla="*/ 516516 h 528787"/>
                    <a:gd name="connsiteX43" fmla="*/ 123444 w 210851"/>
                    <a:gd name="connsiteY43" fmla="*/ 517599 h 528787"/>
                    <a:gd name="connsiteX44" fmla="*/ 125249 w 210851"/>
                    <a:gd name="connsiteY44" fmla="*/ 518681 h 528787"/>
                    <a:gd name="connsiteX45" fmla="*/ 127053 w 210851"/>
                    <a:gd name="connsiteY45" fmla="*/ 519764 h 528787"/>
                    <a:gd name="connsiteX46" fmla="*/ 128858 w 210851"/>
                    <a:gd name="connsiteY46" fmla="*/ 520847 h 528787"/>
                    <a:gd name="connsiteX47" fmla="*/ 130663 w 210851"/>
                    <a:gd name="connsiteY47" fmla="*/ 521930 h 528787"/>
                    <a:gd name="connsiteX48" fmla="*/ 132829 w 210851"/>
                    <a:gd name="connsiteY48" fmla="*/ 523013 h 528787"/>
                    <a:gd name="connsiteX49" fmla="*/ 134633 w 210851"/>
                    <a:gd name="connsiteY49" fmla="*/ 523735 h 528787"/>
                    <a:gd name="connsiteX50" fmla="*/ 136799 w 210851"/>
                    <a:gd name="connsiteY50" fmla="*/ 524457 h 528787"/>
                    <a:gd name="connsiteX51" fmla="*/ 138604 w 210851"/>
                    <a:gd name="connsiteY51" fmla="*/ 525178 h 528787"/>
                    <a:gd name="connsiteX52" fmla="*/ 140769 w 210851"/>
                    <a:gd name="connsiteY52" fmla="*/ 525900 h 528787"/>
                    <a:gd name="connsiteX53" fmla="*/ 142574 w 210851"/>
                    <a:gd name="connsiteY53" fmla="*/ 526622 h 528787"/>
                    <a:gd name="connsiteX54" fmla="*/ 144740 w 210851"/>
                    <a:gd name="connsiteY54" fmla="*/ 527344 h 528787"/>
                    <a:gd name="connsiteX55" fmla="*/ 146545 w 210851"/>
                    <a:gd name="connsiteY55" fmla="*/ 527705 h 528787"/>
                    <a:gd name="connsiteX56" fmla="*/ 148710 w 210851"/>
                    <a:gd name="connsiteY56" fmla="*/ 528066 h 528787"/>
                    <a:gd name="connsiteX57" fmla="*/ 150515 w 210851"/>
                    <a:gd name="connsiteY57" fmla="*/ 528427 h 528787"/>
                    <a:gd name="connsiteX58" fmla="*/ 153042 w 210851"/>
                    <a:gd name="connsiteY58" fmla="*/ 528788 h 528787"/>
                    <a:gd name="connsiteX59" fmla="*/ 154485 w 210851"/>
                    <a:gd name="connsiteY59" fmla="*/ 528788 h 528787"/>
                    <a:gd name="connsiteX60" fmla="*/ 157012 w 210851"/>
                    <a:gd name="connsiteY60" fmla="*/ 528788 h 528787"/>
                    <a:gd name="connsiteX61" fmla="*/ 158456 w 210851"/>
                    <a:gd name="connsiteY61" fmla="*/ 528788 h 528787"/>
                    <a:gd name="connsiteX62" fmla="*/ 162426 w 210851"/>
                    <a:gd name="connsiteY62" fmla="*/ 528427 h 528787"/>
                    <a:gd name="connsiteX63" fmla="*/ 200687 w 210851"/>
                    <a:gd name="connsiteY63" fmla="*/ 482226 h 528787"/>
                    <a:gd name="connsiteX64" fmla="*/ 210793 w 210851"/>
                    <a:gd name="connsiteY64" fmla="*/ 401013 h 528787"/>
                    <a:gd name="connsiteX65" fmla="*/ 167119 w 210851"/>
                    <a:gd name="connsiteY65" fmla="*/ 173255 h 528787"/>
                    <a:gd name="connsiteX66" fmla="*/ 95290 w 210851"/>
                    <a:gd name="connsiteY66" fmla="*/ 24183 h 528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210851" h="528787">
                      <a:moveTo>
                        <a:pt x="95290" y="24183"/>
                      </a:moveTo>
                      <a:cubicBezTo>
                        <a:pt x="93485" y="22018"/>
                        <a:pt x="91681" y="19852"/>
                        <a:pt x="89876" y="17686"/>
                      </a:cubicBezTo>
                      <a:cubicBezTo>
                        <a:pt x="89154" y="16964"/>
                        <a:pt x="88432" y="16604"/>
                        <a:pt x="88071" y="15882"/>
                      </a:cubicBezTo>
                      <a:cubicBezTo>
                        <a:pt x="86988" y="14799"/>
                        <a:pt x="85544" y="13355"/>
                        <a:pt x="84462" y="12272"/>
                      </a:cubicBezTo>
                      <a:cubicBezTo>
                        <a:pt x="83740" y="11550"/>
                        <a:pt x="83018" y="11189"/>
                        <a:pt x="81935" y="10467"/>
                      </a:cubicBezTo>
                      <a:cubicBezTo>
                        <a:pt x="80852" y="9385"/>
                        <a:pt x="79769" y="8663"/>
                        <a:pt x="78325" y="7941"/>
                      </a:cubicBezTo>
                      <a:cubicBezTo>
                        <a:pt x="77604" y="7219"/>
                        <a:pt x="76521" y="6858"/>
                        <a:pt x="75799" y="6497"/>
                      </a:cubicBezTo>
                      <a:cubicBezTo>
                        <a:pt x="74716" y="5775"/>
                        <a:pt x="73633" y="5053"/>
                        <a:pt x="72189" y="4692"/>
                      </a:cubicBezTo>
                      <a:cubicBezTo>
                        <a:pt x="71106" y="4331"/>
                        <a:pt x="70385" y="3970"/>
                        <a:pt x="69302" y="3609"/>
                      </a:cubicBezTo>
                      <a:cubicBezTo>
                        <a:pt x="68219" y="3249"/>
                        <a:pt x="67136" y="2527"/>
                        <a:pt x="65692" y="2166"/>
                      </a:cubicBezTo>
                      <a:cubicBezTo>
                        <a:pt x="64609" y="1805"/>
                        <a:pt x="63888" y="1444"/>
                        <a:pt x="62805" y="1444"/>
                      </a:cubicBezTo>
                      <a:cubicBezTo>
                        <a:pt x="61722" y="1083"/>
                        <a:pt x="60639" y="722"/>
                        <a:pt x="59195" y="722"/>
                      </a:cubicBezTo>
                      <a:cubicBezTo>
                        <a:pt x="58112" y="361"/>
                        <a:pt x="57030" y="361"/>
                        <a:pt x="56308" y="361"/>
                      </a:cubicBezTo>
                      <a:cubicBezTo>
                        <a:pt x="55225" y="361"/>
                        <a:pt x="54142" y="0"/>
                        <a:pt x="53059" y="0"/>
                      </a:cubicBezTo>
                      <a:cubicBezTo>
                        <a:pt x="51976" y="0"/>
                        <a:pt x="50893" y="0"/>
                        <a:pt x="49811" y="0"/>
                      </a:cubicBezTo>
                      <a:cubicBezTo>
                        <a:pt x="48728" y="0"/>
                        <a:pt x="47645" y="0"/>
                        <a:pt x="46562" y="0"/>
                      </a:cubicBezTo>
                      <a:cubicBezTo>
                        <a:pt x="45479" y="0"/>
                        <a:pt x="44396" y="361"/>
                        <a:pt x="43314" y="361"/>
                      </a:cubicBezTo>
                      <a:cubicBezTo>
                        <a:pt x="42231" y="361"/>
                        <a:pt x="41148" y="722"/>
                        <a:pt x="40065" y="1083"/>
                      </a:cubicBezTo>
                      <a:cubicBezTo>
                        <a:pt x="38982" y="1444"/>
                        <a:pt x="37899" y="1444"/>
                        <a:pt x="36816" y="1805"/>
                      </a:cubicBezTo>
                      <a:cubicBezTo>
                        <a:pt x="35734" y="2166"/>
                        <a:pt x="34651" y="2527"/>
                        <a:pt x="33568" y="2888"/>
                      </a:cubicBezTo>
                      <a:cubicBezTo>
                        <a:pt x="32485" y="3249"/>
                        <a:pt x="31402" y="3609"/>
                        <a:pt x="30319" y="3970"/>
                      </a:cubicBezTo>
                      <a:cubicBezTo>
                        <a:pt x="29237" y="4331"/>
                        <a:pt x="28154" y="4692"/>
                        <a:pt x="27071" y="5414"/>
                      </a:cubicBezTo>
                      <a:cubicBezTo>
                        <a:pt x="25988" y="5775"/>
                        <a:pt x="24905" y="6497"/>
                        <a:pt x="23822" y="6858"/>
                      </a:cubicBezTo>
                      <a:cubicBezTo>
                        <a:pt x="22740" y="7219"/>
                        <a:pt x="21657" y="7941"/>
                        <a:pt x="20935" y="8663"/>
                      </a:cubicBezTo>
                      <a:cubicBezTo>
                        <a:pt x="19852" y="9385"/>
                        <a:pt x="18769" y="9746"/>
                        <a:pt x="17686" y="10467"/>
                      </a:cubicBezTo>
                      <a:cubicBezTo>
                        <a:pt x="16603" y="11189"/>
                        <a:pt x="15882" y="11911"/>
                        <a:pt x="14799" y="12633"/>
                      </a:cubicBezTo>
                      <a:cubicBezTo>
                        <a:pt x="13716" y="13355"/>
                        <a:pt x="12633" y="14077"/>
                        <a:pt x="11550" y="15160"/>
                      </a:cubicBezTo>
                      <a:cubicBezTo>
                        <a:pt x="10467" y="15882"/>
                        <a:pt x="9745" y="16604"/>
                        <a:pt x="9024" y="17325"/>
                      </a:cubicBezTo>
                      <a:cubicBezTo>
                        <a:pt x="7941" y="18408"/>
                        <a:pt x="6858" y="19130"/>
                        <a:pt x="5775" y="20213"/>
                      </a:cubicBezTo>
                      <a:cubicBezTo>
                        <a:pt x="5053" y="20935"/>
                        <a:pt x="4331" y="22018"/>
                        <a:pt x="3248" y="22740"/>
                      </a:cubicBezTo>
                      <a:cubicBezTo>
                        <a:pt x="2166" y="23823"/>
                        <a:pt x="1083" y="24905"/>
                        <a:pt x="0" y="25988"/>
                      </a:cubicBezTo>
                      <a:cubicBezTo>
                        <a:pt x="44035" y="33929"/>
                        <a:pt x="71468" y="92763"/>
                        <a:pt x="89515" y="128497"/>
                      </a:cubicBezTo>
                      <a:cubicBezTo>
                        <a:pt x="115503" y="179752"/>
                        <a:pt x="166758" y="389823"/>
                        <a:pt x="157012" y="441439"/>
                      </a:cubicBezTo>
                      <a:cubicBezTo>
                        <a:pt x="151959" y="467788"/>
                        <a:pt x="133189" y="496303"/>
                        <a:pt x="106118" y="503883"/>
                      </a:cubicBezTo>
                      <a:cubicBezTo>
                        <a:pt x="106118" y="503883"/>
                        <a:pt x="106118" y="503883"/>
                        <a:pt x="106118" y="503883"/>
                      </a:cubicBezTo>
                      <a:cubicBezTo>
                        <a:pt x="107562" y="505326"/>
                        <a:pt x="109006" y="506770"/>
                        <a:pt x="110811" y="508214"/>
                      </a:cubicBezTo>
                      <a:cubicBezTo>
                        <a:pt x="111172" y="508575"/>
                        <a:pt x="111172" y="508575"/>
                        <a:pt x="111533" y="508936"/>
                      </a:cubicBezTo>
                      <a:cubicBezTo>
                        <a:pt x="112255" y="509297"/>
                        <a:pt x="112615" y="510019"/>
                        <a:pt x="113337" y="510380"/>
                      </a:cubicBezTo>
                      <a:cubicBezTo>
                        <a:pt x="113698" y="510741"/>
                        <a:pt x="114059" y="511102"/>
                        <a:pt x="114781" y="511462"/>
                      </a:cubicBezTo>
                      <a:cubicBezTo>
                        <a:pt x="115503" y="511823"/>
                        <a:pt x="115864" y="512545"/>
                        <a:pt x="116586" y="512906"/>
                      </a:cubicBezTo>
                      <a:cubicBezTo>
                        <a:pt x="116947" y="513267"/>
                        <a:pt x="117669" y="513628"/>
                        <a:pt x="118030" y="513989"/>
                      </a:cubicBezTo>
                      <a:cubicBezTo>
                        <a:pt x="118752" y="514350"/>
                        <a:pt x="119113" y="514711"/>
                        <a:pt x="119834" y="515433"/>
                      </a:cubicBezTo>
                      <a:cubicBezTo>
                        <a:pt x="120556" y="515794"/>
                        <a:pt x="120917" y="516155"/>
                        <a:pt x="121639" y="516516"/>
                      </a:cubicBezTo>
                      <a:cubicBezTo>
                        <a:pt x="122361" y="516877"/>
                        <a:pt x="122722" y="517238"/>
                        <a:pt x="123444" y="517599"/>
                      </a:cubicBezTo>
                      <a:cubicBezTo>
                        <a:pt x="124166" y="517959"/>
                        <a:pt x="124527" y="518320"/>
                        <a:pt x="125249" y="518681"/>
                      </a:cubicBezTo>
                      <a:cubicBezTo>
                        <a:pt x="125971" y="519042"/>
                        <a:pt x="126332" y="519403"/>
                        <a:pt x="127053" y="519764"/>
                      </a:cubicBezTo>
                      <a:cubicBezTo>
                        <a:pt x="127775" y="520125"/>
                        <a:pt x="128497" y="520486"/>
                        <a:pt x="128858" y="520847"/>
                      </a:cubicBezTo>
                      <a:cubicBezTo>
                        <a:pt x="129580" y="521208"/>
                        <a:pt x="129941" y="521569"/>
                        <a:pt x="130663" y="521930"/>
                      </a:cubicBezTo>
                      <a:cubicBezTo>
                        <a:pt x="131385" y="522291"/>
                        <a:pt x="132107" y="522652"/>
                        <a:pt x="132829" y="523013"/>
                      </a:cubicBezTo>
                      <a:cubicBezTo>
                        <a:pt x="133551" y="523374"/>
                        <a:pt x="133911" y="523735"/>
                        <a:pt x="134633" y="523735"/>
                      </a:cubicBezTo>
                      <a:cubicBezTo>
                        <a:pt x="135355" y="524096"/>
                        <a:pt x="136077" y="524457"/>
                        <a:pt x="136799" y="524457"/>
                      </a:cubicBezTo>
                      <a:cubicBezTo>
                        <a:pt x="137521" y="524817"/>
                        <a:pt x="137882" y="524817"/>
                        <a:pt x="138604" y="525178"/>
                      </a:cubicBezTo>
                      <a:cubicBezTo>
                        <a:pt x="139326" y="525539"/>
                        <a:pt x="140048" y="525539"/>
                        <a:pt x="140769" y="525900"/>
                      </a:cubicBezTo>
                      <a:cubicBezTo>
                        <a:pt x="141491" y="526261"/>
                        <a:pt x="141852" y="526261"/>
                        <a:pt x="142574" y="526622"/>
                      </a:cubicBezTo>
                      <a:cubicBezTo>
                        <a:pt x="143296" y="526983"/>
                        <a:pt x="144018" y="526983"/>
                        <a:pt x="144740" y="527344"/>
                      </a:cubicBezTo>
                      <a:cubicBezTo>
                        <a:pt x="145462" y="527344"/>
                        <a:pt x="145823" y="527705"/>
                        <a:pt x="146545" y="527705"/>
                      </a:cubicBezTo>
                      <a:cubicBezTo>
                        <a:pt x="147266" y="527705"/>
                        <a:pt x="147988" y="528066"/>
                        <a:pt x="148710" y="528066"/>
                      </a:cubicBezTo>
                      <a:cubicBezTo>
                        <a:pt x="149432" y="528066"/>
                        <a:pt x="149793" y="528427"/>
                        <a:pt x="150515" y="528427"/>
                      </a:cubicBezTo>
                      <a:cubicBezTo>
                        <a:pt x="151237" y="528427"/>
                        <a:pt x="151959" y="528427"/>
                        <a:pt x="153042" y="528788"/>
                      </a:cubicBezTo>
                      <a:cubicBezTo>
                        <a:pt x="153403" y="528788"/>
                        <a:pt x="154124" y="528788"/>
                        <a:pt x="154485" y="528788"/>
                      </a:cubicBezTo>
                      <a:cubicBezTo>
                        <a:pt x="155207" y="528788"/>
                        <a:pt x="156290" y="528788"/>
                        <a:pt x="157012" y="528788"/>
                      </a:cubicBezTo>
                      <a:cubicBezTo>
                        <a:pt x="157373" y="528788"/>
                        <a:pt x="157734" y="528788"/>
                        <a:pt x="158456" y="528788"/>
                      </a:cubicBezTo>
                      <a:cubicBezTo>
                        <a:pt x="159900" y="528788"/>
                        <a:pt x="160982" y="528427"/>
                        <a:pt x="162426" y="528427"/>
                      </a:cubicBezTo>
                      <a:cubicBezTo>
                        <a:pt x="185527" y="524096"/>
                        <a:pt x="194190" y="503161"/>
                        <a:pt x="200687" y="482226"/>
                      </a:cubicBezTo>
                      <a:cubicBezTo>
                        <a:pt x="208628" y="455876"/>
                        <a:pt x="210432" y="428444"/>
                        <a:pt x="210793" y="401013"/>
                      </a:cubicBezTo>
                      <a:cubicBezTo>
                        <a:pt x="212237" y="321965"/>
                        <a:pt x="186610" y="248332"/>
                        <a:pt x="167119" y="173255"/>
                      </a:cubicBezTo>
                      <a:cubicBezTo>
                        <a:pt x="152681" y="120195"/>
                        <a:pt x="128136" y="67497"/>
                        <a:pt x="95290" y="24183"/>
                      </a:cubicBezTo>
                      <a:close/>
                    </a:path>
                  </a:pathLst>
                </a:custGeom>
                <a:solidFill>
                  <a:srgbClr val="FFFFFF"/>
                </a:solidFill>
                <a:ln w="3607" cap="flat">
                  <a:noFill/>
                  <a:prstDash val="solid"/>
                  <a:miter/>
                </a:ln>
              </p:spPr>
              <p:txBody>
                <a:bodyPr rtlCol="0" anchor="ctr"/>
                <a:lstStyle/>
                <a:p>
                  <a:endParaRPr lang="en-US"/>
                </a:p>
              </p:txBody>
            </p:sp>
          </p:grpSp>
          <p:sp>
            <p:nvSpPr>
              <p:cNvPr id="48" name="Freeform 178">
                <a:extLst>
                  <a:ext uri="{FF2B5EF4-FFF2-40B4-BE49-F238E27FC236}">
                    <a16:creationId xmlns:a16="http://schemas.microsoft.com/office/drawing/2014/main" id="{7B0C7584-8CF3-1271-DE34-39FF7B0E14A1}"/>
                  </a:ext>
                </a:extLst>
              </p:cNvPr>
              <p:cNvSpPr/>
              <p:nvPr/>
            </p:nvSpPr>
            <p:spPr>
              <a:xfrm>
                <a:off x="2539585" y="1206647"/>
                <a:ext cx="23461" cy="44035"/>
              </a:xfrm>
              <a:custGeom>
                <a:avLst/>
                <a:gdLst>
                  <a:gd name="connsiteX0" fmla="*/ 0 w 23461"/>
                  <a:gd name="connsiteY0" fmla="*/ 44036 h 44035"/>
                  <a:gd name="connsiteX1" fmla="*/ 5414 w 23461"/>
                  <a:gd name="connsiteY1" fmla="*/ 33207 h 44035"/>
                  <a:gd name="connsiteX2" fmla="*/ 23462 w 23461"/>
                  <a:gd name="connsiteY2" fmla="*/ 5053 h 44035"/>
                  <a:gd name="connsiteX3" fmla="*/ 20213 w 23461"/>
                  <a:gd name="connsiteY3" fmla="*/ 3970 h 44035"/>
                  <a:gd name="connsiteX4" fmla="*/ 9024 w 23461"/>
                  <a:gd name="connsiteY4" fmla="*/ 0 h 44035"/>
                  <a:gd name="connsiteX5" fmla="*/ 0 w 23461"/>
                  <a:gd name="connsiteY5" fmla="*/ 44036 h 44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461" h="44035">
                    <a:moveTo>
                      <a:pt x="0" y="44036"/>
                    </a:moveTo>
                    <a:cubicBezTo>
                      <a:pt x="1805" y="40426"/>
                      <a:pt x="3609" y="36817"/>
                      <a:pt x="5414" y="33207"/>
                    </a:cubicBezTo>
                    <a:cubicBezTo>
                      <a:pt x="10828" y="23462"/>
                      <a:pt x="16603" y="13716"/>
                      <a:pt x="23462" y="5053"/>
                    </a:cubicBezTo>
                    <a:cubicBezTo>
                      <a:pt x="22379" y="4692"/>
                      <a:pt x="21657" y="4331"/>
                      <a:pt x="20213" y="3970"/>
                    </a:cubicBezTo>
                    <a:cubicBezTo>
                      <a:pt x="16965" y="2527"/>
                      <a:pt x="12994" y="1083"/>
                      <a:pt x="9024" y="0"/>
                    </a:cubicBezTo>
                    <a:cubicBezTo>
                      <a:pt x="6858" y="15160"/>
                      <a:pt x="3609" y="29598"/>
                      <a:pt x="0" y="44036"/>
                    </a:cubicBezTo>
                    <a:close/>
                  </a:path>
                </a:pathLst>
              </a:custGeom>
              <a:solidFill>
                <a:srgbClr val="FFFFFF"/>
              </a:solidFill>
              <a:ln w="3607" cap="flat">
                <a:noFill/>
                <a:prstDash val="solid"/>
                <a:miter/>
              </a:ln>
            </p:spPr>
            <p:txBody>
              <a:bodyPr rtlCol="0" anchor="ctr"/>
              <a:lstStyle/>
              <a:p>
                <a:endParaRPr lang="en-US"/>
              </a:p>
            </p:txBody>
          </p:sp>
          <p:sp>
            <p:nvSpPr>
              <p:cNvPr id="49" name="Freeform 179">
                <a:extLst>
                  <a:ext uri="{FF2B5EF4-FFF2-40B4-BE49-F238E27FC236}">
                    <a16:creationId xmlns:a16="http://schemas.microsoft.com/office/drawing/2014/main" id="{5E00AD20-1265-F208-DBFF-BCF3D21EAF71}"/>
                  </a:ext>
                </a:extLst>
              </p:cNvPr>
              <p:cNvSpPr/>
              <p:nvPr/>
            </p:nvSpPr>
            <p:spPr>
              <a:xfrm>
                <a:off x="1806336" y="1308795"/>
                <a:ext cx="933213" cy="833800"/>
              </a:xfrm>
              <a:custGeom>
                <a:avLst/>
                <a:gdLst>
                  <a:gd name="connsiteX0" fmla="*/ 929965 w 933213"/>
                  <a:gd name="connsiteY0" fmla="*/ 450101 h 833800"/>
                  <a:gd name="connsiteX1" fmla="*/ 848030 w 933213"/>
                  <a:gd name="connsiteY1" fmla="*/ 411480 h 833800"/>
                  <a:gd name="connsiteX2" fmla="*/ 719172 w 933213"/>
                  <a:gd name="connsiteY2" fmla="*/ 138965 h 833800"/>
                  <a:gd name="connsiteX3" fmla="*/ 714118 w 933213"/>
                  <a:gd name="connsiteY3" fmla="*/ 0 h 833800"/>
                  <a:gd name="connsiteX4" fmla="*/ 698237 w 933213"/>
                  <a:gd name="connsiteY4" fmla="*/ 44036 h 833800"/>
                  <a:gd name="connsiteX5" fmla="*/ 606195 w 933213"/>
                  <a:gd name="connsiteY5" fmla="*/ 213681 h 833800"/>
                  <a:gd name="connsiteX6" fmla="*/ 404786 w 933213"/>
                  <a:gd name="connsiteY6" fmla="*/ 310415 h 833800"/>
                  <a:gd name="connsiteX7" fmla="*/ 314550 w 933213"/>
                  <a:gd name="connsiteY7" fmla="*/ 337125 h 833800"/>
                  <a:gd name="connsiteX8" fmla="*/ 265461 w 933213"/>
                  <a:gd name="connsiteY8" fmla="*/ 354450 h 833800"/>
                  <a:gd name="connsiteX9" fmla="*/ 260408 w 933213"/>
                  <a:gd name="connsiteY9" fmla="*/ 356616 h 833800"/>
                  <a:gd name="connsiteX10" fmla="*/ 257520 w 933213"/>
                  <a:gd name="connsiteY10" fmla="*/ 358060 h 833800"/>
                  <a:gd name="connsiteX11" fmla="*/ 212041 w 933213"/>
                  <a:gd name="connsiteY11" fmla="*/ 381882 h 833800"/>
                  <a:gd name="connsiteX12" fmla="*/ 180277 w 933213"/>
                  <a:gd name="connsiteY12" fmla="*/ 404983 h 833800"/>
                  <a:gd name="connsiteX13" fmla="*/ 160786 w 933213"/>
                  <a:gd name="connsiteY13" fmla="*/ 424835 h 833800"/>
                  <a:gd name="connsiteX14" fmla="*/ 159703 w 933213"/>
                  <a:gd name="connsiteY14" fmla="*/ 426279 h 833800"/>
                  <a:gd name="connsiteX15" fmla="*/ 154289 w 933213"/>
                  <a:gd name="connsiteY15" fmla="*/ 434581 h 833800"/>
                  <a:gd name="connsiteX16" fmla="*/ 55389 w 933213"/>
                  <a:gd name="connsiteY16" fmla="*/ 608918 h 833800"/>
                  <a:gd name="connsiteX17" fmla="*/ 49614 w 933213"/>
                  <a:gd name="connsiteY17" fmla="*/ 616498 h 833800"/>
                  <a:gd name="connsiteX18" fmla="*/ 22904 w 933213"/>
                  <a:gd name="connsiteY18" fmla="*/ 715398 h 833800"/>
                  <a:gd name="connsiteX19" fmla="*/ 164 w 933213"/>
                  <a:gd name="connsiteY19" fmla="*/ 787587 h 833800"/>
                  <a:gd name="connsiteX20" fmla="*/ 19295 w 933213"/>
                  <a:gd name="connsiteY20" fmla="*/ 831262 h 833800"/>
                  <a:gd name="connsiteX21" fmla="*/ 76324 w 933213"/>
                  <a:gd name="connsiteY21" fmla="*/ 811049 h 833800"/>
                  <a:gd name="connsiteX22" fmla="*/ 96898 w 933213"/>
                  <a:gd name="connsiteY22" fmla="*/ 774232 h 833800"/>
                  <a:gd name="connsiteX23" fmla="*/ 241999 w 933213"/>
                  <a:gd name="connsiteY23" fmla="*/ 495220 h 833800"/>
                  <a:gd name="connsiteX24" fmla="*/ 428970 w 933213"/>
                  <a:gd name="connsiteY24" fmla="*/ 366362 h 833800"/>
                  <a:gd name="connsiteX25" fmla="*/ 544473 w 933213"/>
                  <a:gd name="connsiteY25" fmla="*/ 333515 h 833800"/>
                  <a:gd name="connsiteX26" fmla="*/ 680550 w 933213"/>
                  <a:gd name="connsiteY26" fmla="*/ 373942 h 833800"/>
                  <a:gd name="connsiteX27" fmla="*/ 765373 w 933213"/>
                  <a:gd name="connsiteY27" fmla="*/ 438190 h 833800"/>
                  <a:gd name="connsiteX28" fmla="*/ 839728 w 933213"/>
                  <a:gd name="connsiteY28" fmla="*/ 476812 h 833800"/>
                  <a:gd name="connsiteX29" fmla="*/ 907225 w 933213"/>
                  <a:gd name="connsiteY29" fmla="*/ 458764 h 833800"/>
                  <a:gd name="connsiteX30" fmla="*/ 933213 w 933213"/>
                  <a:gd name="connsiteY30" fmla="*/ 450462 h 833800"/>
                  <a:gd name="connsiteX31" fmla="*/ 929965 w 933213"/>
                  <a:gd name="connsiteY31" fmla="*/ 450101 h 833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933213" h="833800">
                    <a:moveTo>
                      <a:pt x="929965" y="450101"/>
                    </a:moveTo>
                    <a:cubicBezTo>
                      <a:pt x="900006" y="449740"/>
                      <a:pt x="872213" y="436024"/>
                      <a:pt x="848030" y="411480"/>
                    </a:cubicBezTo>
                    <a:cubicBezTo>
                      <a:pt x="774036" y="335681"/>
                      <a:pt x="736497" y="242196"/>
                      <a:pt x="719172" y="138965"/>
                    </a:cubicBezTo>
                    <a:cubicBezTo>
                      <a:pt x="711231" y="92042"/>
                      <a:pt x="706178" y="45118"/>
                      <a:pt x="714118" y="0"/>
                    </a:cubicBezTo>
                    <a:cubicBezTo>
                      <a:pt x="709065" y="14438"/>
                      <a:pt x="703651" y="29237"/>
                      <a:pt x="698237" y="44036"/>
                    </a:cubicBezTo>
                    <a:cubicBezTo>
                      <a:pt x="676941" y="104675"/>
                      <a:pt x="654201" y="168562"/>
                      <a:pt x="606195" y="213681"/>
                    </a:cubicBezTo>
                    <a:cubicBezTo>
                      <a:pt x="548444" y="267823"/>
                      <a:pt x="479142" y="289480"/>
                      <a:pt x="404786" y="310415"/>
                    </a:cubicBezTo>
                    <a:cubicBezTo>
                      <a:pt x="374467" y="319077"/>
                      <a:pt x="344147" y="327379"/>
                      <a:pt x="314550" y="337125"/>
                    </a:cubicBezTo>
                    <a:cubicBezTo>
                      <a:pt x="297946" y="342539"/>
                      <a:pt x="281342" y="347953"/>
                      <a:pt x="265461" y="354450"/>
                    </a:cubicBezTo>
                    <a:cubicBezTo>
                      <a:pt x="264017" y="355172"/>
                      <a:pt x="262212" y="355894"/>
                      <a:pt x="260408" y="356616"/>
                    </a:cubicBezTo>
                    <a:cubicBezTo>
                      <a:pt x="259325" y="356977"/>
                      <a:pt x="258242" y="357699"/>
                      <a:pt x="257520" y="358060"/>
                    </a:cubicBezTo>
                    <a:cubicBezTo>
                      <a:pt x="241999" y="365279"/>
                      <a:pt x="226839" y="373220"/>
                      <a:pt x="212041" y="381882"/>
                    </a:cubicBezTo>
                    <a:cubicBezTo>
                      <a:pt x="204461" y="386575"/>
                      <a:pt x="185330" y="401373"/>
                      <a:pt x="180277" y="404983"/>
                    </a:cubicBezTo>
                    <a:cubicBezTo>
                      <a:pt x="173419" y="411480"/>
                      <a:pt x="166922" y="417977"/>
                      <a:pt x="160786" y="424835"/>
                    </a:cubicBezTo>
                    <a:cubicBezTo>
                      <a:pt x="160425" y="425196"/>
                      <a:pt x="160064" y="425557"/>
                      <a:pt x="159703" y="426279"/>
                    </a:cubicBezTo>
                    <a:cubicBezTo>
                      <a:pt x="157898" y="429166"/>
                      <a:pt x="156094" y="431693"/>
                      <a:pt x="154289" y="434581"/>
                    </a:cubicBezTo>
                    <a:cubicBezTo>
                      <a:pt x="118916" y="491249"/>
                      <a:pt x="94733" y="554776"/>
                      <a:pt x="55389" y="608918"/>
                    </a:cubicBezTo>
                    <a:cubicBezTo>
                      <a:pt x="53585" y="611445"/>
                      <a:pt x="51780" y="613972"/>
                      <a:pt x="49614" y="616498"/>
                    </a:cubicBezTo>
                    <a:cubicBezTo>
                      <a:pt x="46727" y="651149"/>
                      <a:pt x="36620" y="684356"/>
                      <a:pt x="22904" y="715398"/>
                    </a:cubicBezTo>
                    <a:cubicBezTo>
                      <a:pt x="11715" y="740303"/>
                      <a:pt x="164" y="759794"/>
                      <a:pt x="164" y="787587"/>
                    </a:cubicBezTo>
                    <a:cubicBezTo>
                      <a:pt x="164" y="804191"/>
                      <a:pt x="-3084" y="825126"/>
                      <a:pt x="19295" y="831262"/>
                    </a:cubicBezTo>
                    <a:cubicBezTo>
                      <a:pt x="42034" y="837398"/>
                      <a:pt x="62969" y="833067"/>
                      <a:pt x="76324" y="811049"/>
                    </a:cubicBezTo>
                    <a:cubicBezTo>
                      <a:pt x="78490" y="807439"/>
                      <a:pt x="95094" y="777842"/>
                      <a:pt x="96898" y="774232"/>
                    </a:cubicBezTo>
                    <a:cubicBezTo>
                      <a:pt x="140934" y="678942"/>
                      <a:pt x="169088" y="575711"/>
                      <a:pt x="241999" y="495220"/>
                    </a:cubicBezTo>
                    <a:cubicBezTo>
                      <a:pt x="294337" y="437468"/>
                      <a:pt x="355698" y="394154"/>
                      <a:pt x="428970" y="366362"/>
                    </a:cubicBezTo>
                    <a:cubicBezTo>
                      <a:pt x="466869" y="352285"/>
                      <a:pt x="504769" y="338569"/>
                      <a:pt x="544473" y="333515"/>
                    </a:cubicBezTo>
                    <a:cubicBezTo>
                      <a:pt x="594645" y="327379"/>
                      <a:pt x="638680" y="349397"/>
                      <a:pt x="680550" y="373942"/>
                    </a:cubicBezTo>
                    <a:cubicBezTo>
                      <a:pt x="711231" y="391989"/>
                      <a:pt x="739385" y="414007"/>
                      <a:pt x="765373" y="438190"/>
                    </a:cubicBezTo>
                    <a:cubicBezTo>
                      <a:pt x="787391" y="458764"/>
                      <a:pt x="811935" y="471397"/>
                      <a:pt x="839728" y="476812"/>
                    </a:cubicBezTo>
                    <a:cubicBezTo>
                      <a:pt x="867882" y="476451"/>
                      <a:pt x="881237" y="472841"/>
                      <a:pt x="907225" y="458764"/>
                    </a:cubicBezTo>
                    <a:cubicBezTo>
                      <a:pt x="913722" y="455155"/>
                      <a:pt x="926355" y="452628"/>
                      <a:pt x="933213" y="450462"/>
                    </a:cubicBezTo>
                    <a:cubicBezTo>
                      <a:pt x="931409" y="450462"/>
                      <a:pt x="930326" y="450462"/>
                      <a:pt x="929965" y="450101"/>
                    </a:cubicBezTo>
                    <a:close/>
                  </a:path>
                </a:pathLst>
              </a:custGeom>
              <a:solidFill>
                <a:srgbClr val="FFFFFF"/>
              </a:solidFill>
              <a:ln w="3607" cap="flat">
                <a:noFill/>
                <a:prstDash val="solid"/>
                <a:miter/>
              </a:ln>
            </p:spPr>
            <p:txBody>
              <a:bodyPr rtlCol="0" anchor="ctr"/>
              <a:lstStyle/>
              <a:p>
                <a:endParaRPr lang="en-US"/>
              </a:p>
            </p:txBody>
          </p:sp>
          <p:sp>
            <p:nvSpPr>
              <p:cNvPr id="50" name="Freeform 180">
                <a:extLst>
                  <a:ext uri="{FF2B5EF4-FFF2-40B4-BE49-F238E27FC236}">
                    <a16:creationId xmlns:a16="http://schemas.microsoft.com/office/drawing/2014/main" id="{68F317B6-EB3A-3165-5FCE-616473253225}"/>
                  </a:ext>
                </a:extLst>
              </p:cNvPr>
              <p:cNvSpPr/>
              <p:nvPr/>
            </p:nvSpPr>
            <p:spPr>
              <a:xfrm>
                <a:off x="2470994" y="1972616"/>
                <a:ext cx="631313" cy="1156353"/>
              </a:xfrm>
              <a:custGeom>
                <a:avLst/>
                <a:gdLst>
                  <a:gd name="connsiteX0" fmla="*/ 40437 w 631313"/>
                  <a:gd name="connsiteY0" fmla="*/ 181156 h 1156353"/>
                  <a:gd name="connsiteX1" fmla="*/ 11 w 631313"/>
                  <a:gd name="connsiteY1" fmla="*/ 265979 h 1156353"/>
                  <a:gd name="connsiteX2" fmla="*/ 107573 w 631313"/>
                  <a:gd name="connsiteY2" fmla="*/ 731240 h 1156353"/>
                  <a:gd name="connsiteX3" fmla="*/ 158827 w 631313"/>
                  <a:gd name="connsiteY3" fmla="*/ 830862 h 1156353"/>
                  <a:gd name="connsiteX4" fmla="*/ 171821 w 631313"/>
                  <a:gd name="connsiteY4" fmla="*/ 952140 h 1156353"/>
                  <a:gd name="connsiteX5" fmla="*/ 166046 w 631313"/>
                  <a:gd name="connsiteY5" fmla="*/ 1074862 h 1156353"/>
                  <a:gd name="connsiteX6" fmla="*/ 214774 w 631313"/>
                  <a:gd name="connsiteY6" fmla="*/ 1154631 h 1156353"/>
                  <a:gd name="connsiteX7" fmla="*/ 283715 w 631313"/>
                  <a:gd name="connsiteY7" fmla="*/ 1108430 h 1156353"/>
                  <a:gd name="connsiteX8" fmla="*/ 303928 w 631313"/>
                  <a:gd name="connsiteY8" fmla="*/ 798376 h 1156353"/>
                  <a:gd name="connsiteX9" fmla="*/ 290934 w 631313"/>
                  <a:gd name="connsiteY9" fmla="*/ 700921 h 1156353"/>
                  <a:gd name="connsiteX10" fmla="*/ 327390 w 631313"/>
                  <a:gd name="connsiteY10" fmla="*/ 659772 h 1156353"/>
                  <a:gd name="connsiteX11" fmla="*/ 444337 w 631313"/>
                  <a:gd name="connsiteY11" fmla="*/ 672045 h 1156353"/>
                  <a:gd name="connsiteX12" fmla="*/ 471408 w 631313"/>
                  <a:gd name="connsiteY12" fmla="*/ 695506 h 1156353"/>
                  <a:gd name="connsiteX13" fmla="*/ 529159 w 631313"/>
                  <a:gd name="connsiteY13" fmla="*/ 862264 h 1156353"/>
                  <a:gd name="connsiteX14" fmla="*/ 626254 w 631313"/>
                  <a:gd name="connsiteY14" fmla="*/ 850714 h 1156353"/>
                  <a:gd name="connsiteX15" fmla="*/ 627337 w 631313"/>
                  <a:gd name="connsiteY15" fmla="*/ 801264 h 1156353"/>
                  <a:gd name="connsiteX16" fmla="*/ 584384 w 631313"/>
                  <a:gd name="connsiteY16" fmla="*/ 631979 h 1156353"/>
                  <a:gd name="connsiteX17" fmla="*/ 515083 w 631313"/>
                  <a:gd name="connsiteY17" fmla="*/ 574228 h 1156353"/>
                  <a:gd name="connsiteX18" fmla="*/ 449390 w 631313"/>
                  <a:gd name="connsiteY18" fmla="*/ 547157 h 1156353"/>
                  <a:gd name="connsiteX19" fmla="*/ 340745 w 631313"/>
                  <a:gd name="connsiteY19" fmla="*/ 426239 h 1156353"/>
                  <a:gd name="connsiteX20" fmla="*/ 287686 w 631313"/>
                  <a:gd name="connsiteY20" fmla="*/ 295577 h 1156353"/>
                  <a:gd name="connsiteX21" fmla="*/ 281910 w 631313"/>
                  <a:gd name="connsiteY21" fmla="*/ 274642 h 1156353"/>
                  <a:gd name="connsiteX22" fmla="*/ 195644 w 631313"/>
                  <a:gd name="connsiteY22" fmla="*/ 307849 h 1156353"/>
                  <a:gd name="connsiteX23" fmla="*/ 128508 w 631313"/>
                  <a:gd name="connsiteY23" fmla="*/ 331310 h 1156353"/>
                  <a:gd name="connsiteX24" fmla="*/ 111182 w 631313"/>
                  <a:gd name="connsiteY24" fmla="*/ 328062 h 1156353"/>
                  <a:gd name="connsiteX25" fmla="*/ 196727 w 631313"/>
                  <a:gd name="connsiteY25" fmla="*/ 297381 h 1156353"/>
                  <a:gd name="connsiteX26" fmla="*/ 445781 w 631313"/>
                  <a:gd name="connsiteY26" fmla="*/ 126292 h 1156353"/>
                  <a:gd name="connsiteX27" fmla="*/ 450112 w 631313"/>
                  <a:gd name="connsiteY27" fmla="*/ 120878 h 1156353"/>
                  <a:gd name="connsiteX28" fmla="*/ 453722 w 631313"/>
                  <a:gd name="connsiteY28" fmla="*/ 113298 h 1156353"/>
                  <a:gd name="connsiteX29" fmla="*/ 454443 w 631313"/>
                  <a:gd name="connsiteY29" fmla="*/ 115103 h 1156353"/>
                  <a:gd name="connsiteX30" fmla="*/ 478627 w 631313"/>
                  <a:gd name="connsiteY30" fmla="*/ 72872 h 1156353"/>
                  <a:gd name="connsiteX31" fmla="*/ 434952 w 631313"/>
                  <a:gd name="connsiteY31" fmla="*/ 683 h 1156353"/>
                  <a:gd name="connsiteX32" fmla="*/ 339301 w 631313"/>
                  <a:gd name="connsiteY32" fmla="*/ 45079 h 1156353"/>
                  <a:gd name="connsiteX33" fmla="*/ 277218 w 631313"/>
                  <a:gd name="connsiteY33" fmla="*/ 106440 h 1156353"/>
                  <a:gd name="connsiteX34" fmla="*/ 100354 w 631313"/>
                  <a:gd name="connsiteY34" fmla="*/ 172855 h 1156353"/>
                  <a:gd name="connsiteX35" fmla="*/ 93857 w 631313"/>
                  <a:gd name="connsiteY35" fmla="*/ 173576 h 1156353"/>
                  <a:gd name="connsiteX36" fmla="*/ 54514 w 631313"/>
                  <a:gd name="connsiteY36" fmla="*/ 180434 h 1156353"/>
                  <a:gd name="connsiteX37" fmla="*/ 40437 w 631313"/>
                  <a:gd name="connsiteY37" fmla="*/ 181156 h 1156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31313" h="1156353">
                    <a:moveTo>
                      <a:pt x="40437" y="181156"/>
                    </a:moveTo>
                    <a:cubicBezTo>
                      <a:pt x="3259" y="190541"/>
                      <a:pt x="11" y="209671"/>
                      <a:pt x="11" y="265979"/>
                    </a:cubicBezTo>
                    <a:cubicBezTo>
                      <a:pt x="-711" y="428766"/>
                      <a:pt x="35383" y="584335"/>
                      <a:pt x="107573" y="731240"/>
                    </a:cubicBezTo>
                    <a:cubicBezTo>
                      <a:pt x="124176" y="764808"/>
                      <a:pt x="141502" y="797654"/>
                      <a:pt x="158827" y="830862"/>
                    </a:cubicBezTo>
                    <a:cubicBezTo>
                      <a:pt x="178318" y="868400"/>
                      <a:pt x="170378" y="911353"/>
                      <a:pt x="171821" y="952140"/>
                    </a:cubicBezTo>
                    <a:cubicBezTo>
                      <a:pt x="173265" y="992927"/>
                      <a:pt x="168573" y="1034075"/>
                      <a:pt x="166046" y="1074862"/>
                    </a:cubicBezTo>
                    <a:cubicBezTo>
                      <a:pt x="163520" y="1121785"/>
                      <a:pt x="177597" y="1145247"/>
                      <a:pt x="214774" y="1154631"/>
                    </a:cubicBezTo>
                    <a:cubicBezTo>
                      <a:pt x="247620" y="1162933"/>
                      <a:pt x="272165" y="1140194"/>
                      <a:pt x="283715" y="1108430"/>
                    </a:cubicBezTo>
                    <a:cubicBezTo>
                      <a:pt x="321976" y="1003755"/>
                      <a:pt x="319449" y="907743"/>
                      <a:pt x="303928" y="798376"/>
                    </a:cubicBezTo>
                    <a:cubicBezTo>
                      <a:pt x="299236" y="765891"/>
                      <a:pt x="294905" y="733406"/>
                      <a:pt x="290934" y="700921"/>
                    </a:cubicBezTo>
                    <a:cubicBezTo>
                      <a:pt x="288047" y="678181"/>
                      <a:pt x="303567" y="658690"/>
                      <a:pt x="327390" y="659772"/>
                    </a:cubicBezTo>
                    <a:cubicBezTo>
                      <a:pt x="366372" y="661577"/>
                      <a:pt x="405715" y="662660"/>
                      <a:pt x="444337" y="672045"/>
                    </a:cubicBezTo>
                    <a:cubicBezTo>
                      <a:pt x="458053" y="675293"/>
                      <a:pt x="465994" y="682512"/>
                      <a:pt x="471408" y="695506"/>
                    </a:cubicBezTo>
                    <a:cubicBezTo>
                      <a:pt x="488372" y="734849"/>
                      <a:pt x="504615" y="841690"/>
                      <a:pt x="529159" y="862264"/>
                    </a:cubicBezTo>
                    <a:cubicBezTo>
                      <a:pt x="568142" y="894388"/>
                      <a:pt x="617231" y="869122"/>
                      <a:pt x="626254" y="850714"/>
                    </a:cubicBezTo>
                    <a:cubicBezTo>
                      <a:pt x="635639" y="831944"/>
                      <a:pt x="629503" y="822921"/>
                      <a:pt x="627337" y="801264"/>
                    </a:cubicBezTo>
                    <a:cubicBezTo>
                      <a:pt x="621201" y="742790"/>
                      <a:pt x="604597" y="687205"/>
                      <a:pt x="584384" y="631979"/>
                    </a:cubicBezTo>
                    <a:cubicBezTo>
                      <a:pt x="572112" y="598051"/>
                      <a:pt x="542154" y="588305"/>
                      <a:pt x="515083" y="574228"/>
                    </a:cubicBezTo>
                    <a:cubicBezTo>
                      <a:pt x="494147" y="563399"/>
                      <a:pt x="471408" y="555820"/>
                      <a:pt x="449390" y="547157"/>
                    </a:cubicBezTo>
                    <a:cubicBezTo>
                      <a:pt x="392721" y="525139"/>
                      <a:pt x="356987" y="485435"/>
                      <a:pt x="340745" y="426239"/>
                    </a:cubicBezTo>
                    <a:cubicBezTo>
                      <a:pt x="334248" y="402778"/>
                      <a:pt x="296348" y="318677"/>
                      <a:pt x="287686" y="295577"/>
                    </a:cubicBezTo>
                    <a:cubicBezTo>
                      <a:pt x="285159" y="289441"/>
                      <a:pt x="281910" y="283304"/>
                      <a:pt x="281910" y="274642"/>
                    </a:cubicBezTo>
                    <a:cubicBezTo>
                      <a:pt x="254839" y="287997"/>
                      <a:pt x="226325" y="299186"/>
                      <a:pt x="195644" y="307849"/>
                    </a:cubicBezTo>
                    <a:cubicBezTo>
                      <a:pt x="172904" y="314346"/>
                      <a:pt x="150887" y="323369"/>
                      <a:pt x="128508" y="331310"/>
                    </a:cubicBezTo>
                    <a:cubicBezTo>
                      <a:pt x="123094" y="333115"/>
                      <a:pt x="116957" y="338529"/>
                      <a:pt x="111182" y="328062"/>
                    </a:cubicBezTo>
                    <a:cubicBezTo>
                      <a:pt x="138253" y="313624"/>
                      <a:pt x="168573" y="307127"/>
                      <a:pt x="196727" y="297381"/>
                    </a:cubicBezTo>
                    <a:cubicBezTo>
                      <a:pt x="295987" y="263091"/>
                      <a:pt x="380088" y="208588"/>
                      <a:pt x="445781" y="126292"/>
                    </a:cubicBezTo>
                    <a:cubicBezTo>
                      <a:pt x="447224" y="124488"/>
                      <a:pt x="448668" y="122683"/>
                      <a:pt x="450112" y="120878"/>
                    </a:cubicBezTo>
                    <a:cubicBezTo>
                      <a:pt x="451556" y="118351"/>
                      <a:pt x="452638" y="115825"/>
                      <a:pt x="453722" y="113298"/>
                    </a:cubicBezTo>
                    <a:cubicBezTo>
                      <a:pt x="454082" y="114020"/>
                      <a:pt x="454082" y="114742"/>
                      <a:pt x="454443" y="115103"/>
                    </a:cubicBezTo>
                    <a:cubicBezTo>
                      <a:pt x="464189" y="102109"/>
                      <a:pt x="472852" y="88393"/>
                      <a:pt x="478627" y="72872"/>
                    </a:cubicBezTo>
                    <a:cubicBezTo>
                      <a:pt x="492343" y="36777"/>
                      <a:pt x="473574" y="5375"/>
                      <a:pt x="434952" y="683"/>
                    </a:cubicBezTo>
                    <a:cubicBezTo>
                      <a:pt x="393804" y="-4371"/>
                      <a:pt x="366011" y="19452"/>
                      <a:pt x="339301" y="45079"/>
                    </a:cubicBezTo>
                    <a:cubicBezTo>
                      <a:pt x="318366" y="65292"/>
                      <a:pt x="299597" y="88032"/>
                      <a:pt x="277218" y="106440"/>
                    </a:cubicBezTo>
                    <a:cubicBezTo>
                      <a:pt x="225964" y="147949"/>
                      <a:pt x="163520" y="162026"/>
                      <a:pt x="100354" y="172855"/>
                    </a:cubicBezTo>
                    <a:cubicBezTo>
                      <a:pt x="98188" y="173215"/>
                      <a:pt x="96023" y="173576"/>
                      <a:pt x="93857" y="173576"/>
                    </a:cubicBezTo>
                    <a:cubicBezTo>
                      <a:pt x="81224" y="177186"/>
                      <a:pt x="67869" y="179352"/>
                      <a:pt x="54514" y="180434"/>
                    </a:cubicBezTo>
                    <a:cubicBezTo>
                      <a:pt x="49821" y="181156"/>
                      <a:pt x="45129" y="181156"/>
                      <a:pt x="40437" y="181156"/>
                    </a:cubicBezTo>
                    <a:close/>
                  </a:path>
                </a:pathLst>
              </a:custGeom>
              <a:solidFill>
                <a:srgbClr val="FFFFFF"/>
              </a:solidFill>
              <a:ln w="3607" cap="flat">
                <a:noFill/>
                <a:prstDash val="solid"/>
                <a:miter/>
              </a:ln>
            </p:spPr>
            <p:txBody>
              <a:bodyPr rtlCol="0" anchor="ctr"/>
              <a:lstStyle/>
              <a:p>
                <a:endParaRPr lang="en-US"/>
              </a:p>
            </p:txBody>
          </p:sp>
          <p:sp>
            <p:nvSpPr>
              <p:cNvPr id="51" name="Freeform 181">
                <a:extLst>
                  <a:ext uri="{FF2B5EF4-FFF2-40B4-BE49-F238E27FC236}">
                    <a16:creationId xmlns:a16="http://schemas.microsoft.com/office/drawing/2014/main" id="{B602D014-EC6D-934C-5F13-82E87FB93CB8}"/>
                  </a:ext>
                </a:extLst>
              </p:cNvPr>
              <p:cNvSpPr/>
              <p:nvPr/>
            </p:nvSpPr>
            <p:spPr>
              <a:xfrm>
                <a:off x="2363080" y="1839796"/>
                <a:ext cx="302114" cy="294847"/>
              </a:xfrm>
              <a:custGeom>
                <a:avLst/>
                <a:gdLst>
                  <a:gd name="connsiteX0" fmla="*/ 302114 w 302114"/>
                  <a:gd name="connsiteY0" fmla="*/ 138917 h 294847"/>
                  <a:gd name="connsiteX1" fmla="*/ 144380 w 302114"/>
                  <a:gd name="connsiteY1" fmla="*/ 313 h 294847"/>
                  <a:gd name="connsiteX2" fmla="*/ 1 w 302114"/>
                  <a:gd name="connsiteY2" fmla="*/ 150828 h 294847"/>
                  <a:gd name="connsiteX3" fmla="*/ 147990 w 302114"/>
                  <a:gd name="connsiteY3" fmla="*/ 294846 h 294847"/>
                  <a:gd name="connsiteX4" fmla="*/ 302114 w 302114"/>
                  <a:gd name="connsiteY4" fmla="*/ 138917 h 2948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2114" h="294847">
                    <a:moveTo>
                      <a:pt x="302114" y="138917"/>
                    </a:moveTo>
                    <a:cubicBezTo>
                      <a:pt x="302114" y="57704"/>
                      <a:pt x="231369" y="-770"/>
                      <a:pt x="144380" y="313"/>
                    </a:cubicBezTo>
                    <a:cubicBezTo>
                      <a:pt x="66416" y="-5462"/>
                      <a:pt x="-359" y="69615"/>
                      <a:pt x="1" y="150828"/>
                    </a:cubicBezTo>
                    <a:cubicBezTo>
                      <a:pt x="362" y="236733"/>
                      <a:pt x="57392" y="294846"/>
                      <a:pt x="147990" y="294846"/>
                    </a:cubicBezTo>
                    <a:cubicBezTo>
                      <a:pt x="269268" y="295207"/>
                      <a:pt x="302114" y="220491"/>
                      <a:pt x="302114" y="138917"/>
                    </a:cubicBezTo>
                    <a:close/>
                  </a:path>
                </a:pathLst>
              </a:custGeom>
              <a:solidFill>
                <a:srgbClr val="FFFFFF"/>
              </a:solidFill>
              <a:ln w="3607" cap="flat">
                <a:noFill/>
                <a:prstDash val="solid"/>
                <a:miter/>
              </a:ln>
            </p:spPr>
            <p:txBody>
              <a:bodyPr rtlCol="0" anchor="ctr"/>
              <a:lstStyle/>
              <a:p>
                <a:endParaRPr lang="en-US"/>
              </a:p>
            </p:txBody>
          </p:sp>
          <p:sp>
            <p:nvSpPr>
              <p:cNvPr id="52" name="Freeform 182">
                <a:extLst>
                  <a:ext uri="{FF2B5EF4-FFF2-40B4-BE49-F238E27FC236}">
                    <a16:creationId xmlns:a16="http://schemas.microsoft.com/office/drawing/2014/main" id="{BF51B47E-4CE6-6100-DA8C-3ED372700F2E}"/>
                  </a:ext>
                </a:extLst>
              </p:cNvPr>
              <p:cNvSpPr/>
              <p:nvPr/>
            </p:nvSpPr>
            <p:spPr>
              <a:xfrm>
                <a:off x="2760484" y="2184814"/>
                <a:ext cx="111893" cy="121278"/>
              </a:xfrm>
              <a:custGeom>
                <a:avLst/>
                <a:gdLst>
                  <a:gd name="connsiteX0" fmla="*/ 66053 w 111893"/>
                  <a:gd name="connsiteY0" fmla="*/ 107923 h 121278"/>
                  <a:gd name="connsiteX1" fmla="*/ 106118 w 111893"/>
                  <a:gd name="connsiteY1" fmla="*/ 78326 h 121278"/>
                  <a:gd name="connsiteX2" fmla="*/ 111894 w 111893"/>
                  <a:gd name="connsiteY2" fmla="*/ 76160 h 121278"/>
                  <a:gd name="connsiteX3" fmla="*/ 87349 w 111893"/>
                  <a:gd name="connsiteY3" fmla="*/ 0 h 121278"/>
                  <a:gd name="connsiteX4" fmla="*/ 0 w 111893"/>
                  <a:gd name="connsiteY4" fmla="*/ 57752 h 121278"/>
                  <a:gd name="connsiteX5" fmla="*/ 27432 w 111893"/>
                  <a:gd name="connsiteY5" fmla="*/ 121278 h 121278"/>
                  <a:gd name="connsiteX6" fmla="*/ 29598 w 111893"/>
                  <a:gd name="connsiteY6" fmla="*/ 120557 h 121278"/>
                  <a:gd name="connsiteX7" fmla="*/ 66053 w 111893"/>
                  <a:gd name="connsiteY7" fmla="*/ 107923 h 121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893" h="121278">
                    <a:moveTo>
                      <a:pt x="66053" y="107923"/>
                    </a:moveTo>
                    <a:cubicBezTo>
                      <a:pt x="80491" y="101787"/>
                      <a:pt x="93485" y="88071"/>
                      <a:pt x="106118" y="78326"/>
                    </a:cubicBezTo>
                    <a:cubicBezTo>
                      <a:pt x="107201" y="77604"/>
                      <a:pt x="109367" y="76882"/>
                      <a:pt x="111894" y="76160"/>
                    </a:cubicBezTo>
                    <a:cubicBezTo>
                      <a:pt x="103953" y="50172"/>
                      <a:pt x="96012" y="28515"/>
                      <a:pt x="87349" y="0"/>
                    </a:cubicBezTo>
                    <a:cubicBezTo>
                      <a:pt x="60639" y="22379"/>
                      <a:pt x="31402" y="41509"/>
                      <a:pt x="0" y="57752"/>
                    </a:cubicBezTo>
                    <a:cubicBezTo>
                      <a:pt x="7941" y="72911"/>
                      <a:pt x="18408" y="97817"/>
                      <a:pt x="27432" y="121278"/>
                    </a:cubicBezTo>
                    <a:cubicBezTo>
                      <a:pt x="28515" y="120917"/>
                      <a:pt x="29237" y="120917"/>
                      <a:pt x="29598" y="120557"/>
                    </a:cubicBezTo>
                    <a:cubicBezTo>
                      <a:pt x="42953" y="120195"/>
                      <a:pt x="54864" y="112976"/>
                      <a:pt x="66053" y="107923"/>
                    </a:cubicBezTo>
                    <a:close/>
                  </a:path>
                </a:pathLst>
              </a:custGeom>
              <a:solidFill>
                <a:srgbClr val="FFFFFF"/>
              </a:solidFill>
              <a:ln w="3607" cap="flat">
                <a:noFill/>
                <a:prstDash val="solid"/>
                <a:miter/>
              </a:ln>
            </p:spPr>
            <p:txBody>
              <a:bodyPr rtlCol="0" anchor="ctr"/>
              <a:lstStyle/>
              <a:p>
                <a:endParaRPr lang="en-US"/>
              </a:p>
            </p:txBody>
          </p:sp>
          <p:sp>
            <p:nvSpPr>
              <p:cNvPr id="53" name="Freeform 183">
                <a:extLst>
                  <a:ext uri="{FF2B5EF4-FFF2-40B4-BE49-F238E27FC236}">
                    <a16:creationId xmlns:a16="http://schemas.microsoft.com/office/drawing/2014/main" id="{300E013E-471F-A345-575F-FD25434630AD}"/>
                  </a:ext>
                </a:extLst>
              </p:cNvPr>
              <p:cNvSpPr/>
              <p:nvPr/>
            </p:nvSpPr>
            <p:spPr>
              <a:xfrm>
                <a:off x="2901254" y="2114429"/>
                <a:ext cx="106076" cy="329794"/>
              </a:xfrm>
              <a:custGeom>
                <a:avLst/>
                <a:gdLst>
                  <a:gd name="connsiteX0" fmla="*/ 102509 w 106076"/>
                  <a:gd name="connsiteY0" fmla="*/ 277208 h 329794"/>
                  <a:gd name="connsiteX1" fmla="*/ 50172 w 106076"/>
                  <a:gd name="connsiteY1" fmla="*/ 104314 h 329794"/>
                  <a:gd name="connsiteX2" fmla="*/ 17686 w 106076"/>
                  <a:gd name="connsiteY2" fmla="*/ 0 h 329794"/>
                  <a:gd name="connsiteX3" fmla="*/ 0 w 106076"/>
                  <a:gd name="connsiteY3" fmla="*/ 20213 h 329794"/>
                  <a:gd name="connsiteX4" fmla="*/ 20213 w 106076"/>
                  <a:gd name="connsiteY4" fmla="*/ 176142 h 329794"/>
                  <a:gd name="connsiteX5" fmla="*/ 16603 w 106076"/>
                  <a:gd name="connsiteY5" fmla="*/ 254107 h 329794"/>
                  <a:gd name="connsiteX6" fmla="*/ 35012 w 106076"/>
                  <a:gd name="connsiteY6" fmla="*/ 301391 h 329794"/>
                  <a:gd name="connsiteX7" fmla="*/ 83740 w 106076"/>
                  <a:gd name="connsiteY7" fmla="*/ 327018 h 329794"/>
                  <a:gd name="connsiteX8" fmla="*/ 102509 w 106076"/>
                  <a:gd name="connsiteY8" fmla="*/ 277208 h 32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6076" h="329794">
                    <a:moveTo>
                      <a:pt x="102509" y="277208"/>
                    </a:moveTo>
                    <a:cubicBezTo>
                      <a:pt x="85905" y="221261"/>
                      <a:pt x="67497" y="160261"/>
                      <a:pt x="50172" y="104314"/>
                    </a:cubicBezTo>
                    <a:cubicBezTo>
                      <a:pt x="48006" y="97817"/>
                      <a:pt x="35373" y="55947"/>
                      <a:pt x="17686" y="0"/>
                    </a:cubicBezTo>
                    <a:cubicBezTo>
                      <a:pt x="11911" y="6858"/>
                      <a:pt x="5775" y="13716"/>
                      <a:pt x="0" y="20213"/>
                    </a:cubicBezTo>
                    <a:cubicBezTo>
                      <a:pt x="10106" y="71829"/>
                      <a:pt x="18769" y="124166"/>
                      <a:pt x="20213" y="176142"/>
                    </a:cubicBezTo>
                    <a:cubicBezTo>
                      <a:pt x="20935" y="202492"/>
                      <a:pt x="19852" y="228119"/>
                      <a:pt x="16603" y="254107"/>
                    </a:cubicBezTo>
                    <a:cubicBezTo>
                      <a:pt x="22379" y="269989"/>
                      <a:pt x="28515" y="285870"/>
                      <a:pt x="35012" y="301391"/>
                    </a:cubicBezTo>
                    <a:cubicBezTo>
                      <a:pt x="44757" y="324492"/>
                      <a:pt x="58834" y="335320"/>
                      <a:pt x="83740" y="327018"/>
                    </a:cubicBezTo>
                    <a:cubicBezTo>
                      <a:pt x="110089" y="317995"/>
                      <a:pt x="108284" y="296699"/>
                      <a:pt x="102509" y="277208"/>
                    </a:cubicBezTo>
                    <a:close/>
                  </a:path>
                </a:pathLst>
              </a:custGeom>
              <a:solidFill>
                <a:srgbClr val="FFFFFF"/>
              </a:solidFill>
              <a:ln w="3607" cap="flat">
                <a:noFill/>
                <a:prstDash val="solid"/>
                <a:miter/>
              </a:ln>
            </p:spPr>
            <p:txBody>
              <a:bodyPr rtlCol="0" anchor="ctr"/>
              <a:lstStyle/>
              <a:p>
                <a:endParaRPr lang="en-US"/>
              </a:p>
            </p:txBody>
          </p:sp>
          <p:sp>
            <p:nvSpPr>
              <p:cNvPr id="54" name="Freeform 184">
                <a:extLst>
                  <a:ext uri="{FF2B5EF4-FFF2-40B4-BE49-F238E27FC236}">
                    <a16:creationId xmlns:a16="http://schemas.microsoft.com/office/drawing/2014/main" id="{8D9FCCC8-1D6A-CF0C-428B-3F5B14EE4EF1}"/>
                  </a:ext>
                </a:extLst>
              </p:cNvPr>
              <p:cNvSpPr/>
              <p:nvPr/>
            </p:nvSpPr>
            <p:spPr>
              <a:xfrm>
                <a:off x="2929408" y="2058843"/>
                <a:ext cx="64320" cy="118390"/>
              </a:xfrm>
              <a:custGeom>
                <a:avLst/>
                <a:gdLst>
                  <a:gd name="connsiteX0" fmla="*/ 63527 w 64320"/>
                  <a:gd name="connsiteY0" fmla="*/ 59556 h 118390"/>
                  <a:gd name="connsiteX1" fmla="*/ 30319 w 64320"/>
                  <a:gd name="connsiteY1" fmla="*/ 0 h 118390"/>
                  <a:gd name="connsiteX2" fmla="*/ 25627 w 64320"/>
                  <a:gd name="connsiteY2" fmla="*/ 8302 h 118390"/>
                  <a:gd name="connsiteX3" fmla="*/ 0 w 64320"/>
                  <a:gd name="connsiteY3" fmla="*/ 42592 h 118390"/>
                  <a:gd name="connsiteX4" fmla="*/ 23822 w 64320"/>
                  <a:gd name="connsiteY4" fmla="*/ 118391 h 118390"/>
                  <a:gd name="connsiteX5" fmla="*/ 63527 w 64320"/>
                  <a:gd name="connsiteY5" fmla="*/ 59556 h 118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320" h="118390">
                    <a:moveTo>
                      <a:pt x="63527" y="59556"/>
                    </a:moveTo>
                    <a:cubicBezTo>
                      <a:pt x="67136" y="34651"/>
                      <a:pt x="58834" y="2166"/>
                      <a:pt x="30319" y="0"/>
                    </a:cubicBezTo>
                    <a:cubicBezTo>
                      <a:pt x="28876" y="2888"/>
                      <a:pt x="27432" y="5775"/>
                      <a:pt x="25627" y="8302"/>
                    </a:cubicBezTo>
                    <a:cubicBezTo>
                      <a:pt x="17325" y="20213"/>
                      <a:pt x="9024" y="31402"/>
                      <a:pt x="0" y="42592"/>
                    </a:cubicBezTo>
                    <a:cubicBezTo>
                      <a:pt x="9024" y="71106"/>
                      <a:pt x="16965" y="96734"/>
                      <a:pt x="23822" y="118391"/>
                    </a:cubicBezTo>
                    <a:cubicBezTo>
                      <a:pt x="41870" y="103592"/>
                      <a:pt x="60639" y="81574"/>
                      <a:pt x="63527" y="59556"/>
                    </a:cubicBezTo>
                    <a:close/>
                  </a:path>
                </a:pathLst>
              </a:custGeom>
              <a:solidFill>
                <a:srgbClr val="FFFFFF"/>
              </a:solidFill>
              <a:ln w="3607" cap="flat">
                <a:noFill/>
                <a:prstDash val="solid"/>
                <a:miter/>
              </a:ln>
            </p:spPr>
            <p:txBody>
              <a:bodyPr rtlCol="0" anchor="ctr"/>
              <a:lstStyle/>
              <a:p>
                <a:endParaRPr lang="en-US"/>
              </a:p>
            </p:txBody>
          </p:sp>
          <p:sp>
            <p:nvSpPr>
              <p:cNvPr id="55" name="Freeform 185">
                <a:extLst>
                  <a:ext uri="{FF2B5EF4-FFF2-40B4-BE49-F238E27FC236}">
                    <a16:creationId xmlns:a16="http://schemas.microsoft.com/office/drawing/2014/main" id="{C599DD9D-D3DE-CF61-0C02-0204C12E37DC}"/>
                  </a:ext>
                </a:extLst>
              </p:cNvPr>
              <p:cNvSpPr/>
              <p:nvPr/>
            </p:nvSpPr>
            <p:spPr>
              <a:xfrm>
                <a:off x="2587725" y="1216392"/>
                <a:ext cx="212102" cy="525165"/>
              </a:xfrm>
              <a:custGeom>
                <a:avLst/>
                <a:gdLst>
                  <a:gd name="connsiteX0" fmla="*/ 160848 w 212102"/>
                  <a:gd name="connsiteY0" fmla="*/ 486196 h 525165"/>
                  <a:gd name="connsiteX1" fmla="*/ 67723 w 212102"/>
                  <a:gd name="connsiteY1" fmla="*/ 326657 h 525165"/>
                  <a:gd name="connsiteX2" fmla="*/ 15747 w 212102"/>
                  <a:gd name="connsiteY2" fmla="*/ 109006 h 525165"/>
                  <a:gd name="connsiteX3" fmla="*/ 24049 w 212102"/>
                  <a:gd name="connsiteY3" fmla="*/ 17325 h 525165"/>
                  <a:gd name="connsiteX4" fmla="*/ 31990 w 212102"/>
                  <a:gd name="connsiteY4" fmla="*/ 0 h 525165"/>
                  <a:gd name="connsiteX5" fmla="*/ 24410 w 212102"/>
                  <a:gd name="connsiteY5" fmla="*/ 8302 h 525165"/>
                  <a:gd name="connsiteX6" fmla="*/ 20078 w 212102"/>
                  <a:gd name="connsiteY6" fmla="*/ 16243 h 525165"/>
                  <a:gd name="connsiteX7" fmla="*/ 15386 w 212102"/>
                  <a:gd name="connsiteY7" fmla="*/ 23823 h 525165"/>
                  <a:gd name="connsiteX8" fmla="*/ 13942 w 212102"/>
                  <a:gd name="connsiteY8" fmla="*/ 27793 h 525165"/>
                  <a:gd name="connsiteX9" fmla="*/ 8167 w 212102"/>
                  <a:gd name="connsiteY9" fmla="*/ 46923 h 525165"/>
                  <a:gd name="connsiteX10" fmla="*/ 2392 w 212102"/>
                  <a:gd name="connsiteY10" fmla="*/ 70385 h 525165"/>
                  <a:gd name="connsiteX11" fmla="*/ 226 w 212102"/>
                  <a:gd name="connsiteY11" fmla="*/ 124527 h 525165"/>
                  <a:gd name="connsiteX12" fmla="*/ 2031 w 212102"/>
                  <a:gd name="connsiteY12" fmla="*/ 151959 h 525165"/>
                  <a:gd name="connsiteX13" fmla="*/ 3836 w 212102"/>
                  <a:gd name="connsiteY13" fmla="*/ 161704 h 525165"/>
                  <a:gd name="connsiteX14" fmla="*/ 18634 w 212102"/>
                  <a:gd name="connsiteY14" fmla="*/ 252663 h 525165"/>
                  <a:gd name="connsiteX15" fmla="*/ 75664 w 212102"/>
                  <a:gd name="connsiteY15" fmla="*/ 441439 h 525165"/>
                  <a:gd name="connsiteX16" fmla="*/ 83605 w 212102"/>
                  <a:gd name="connsiteY16" fmla="*/ 460208 h 525165"/>
                  <a:gd name="connsiteX17" fmla="*/ 90463 w 212102"/>
                  <a:gd name="connsiteY17" fmla="*/ 475007 h 525165"/>
                  <a:gd name="connsiteX18" fmla="*/ 109593 w 212102"/>
                  <a:gd name="connsiteY18" fmla="*/ 510380 h 525165"/>
                  <a:gd name="connsiteX19" fmla="*/ 124753 w 212102"/>
                  <a:gd name="connsiteY19" fmla="*/ 517238 h 525165"/>
                  <a:gd name="connsiteX20" fmla="*/ 212102 w 212102"/>
                  <a:gd name="connsiteY20" fmla="*/ 512184 h 525165"/>
                  <a:gd name="connsiteX21" fmla="*/ 160848 w 212102"/>
                  <a:gd name="connsiteY21" fmla="*/ 486196 h 525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12102" h="525165">
                    <a:moveTo>
                      <a:pt x="160848" y="486196"/>
                    </a:moveTo>
                    <a:cubicBezTo>
                      <a:pt x="114646" y="439273"/>
                      <a:pt x="91907" y="388379"/>
                      <a:pt x="67723" y="326657"/>
                    </a:cubicBezTo>
                    <a:cubicBezTo>
                      <a:pt x="40291" y="256634"/>
                      <a:pt x="23688" y="183722"/>
                      <a:pt x="15747" y="109006"/>
                    </a:cubicBezTo>
                    <a:cubicBezTo>
                      <a:pt x="12498" y="77965"/>
                      <a:pt x="12498" y="46562"/>
                      <a:pt x="24049" y="17325"/>
                    </a:cubicBezTo>
                    <a:cubicBezTo>
                      <a:pt x="26575" y="11550"/>
                      <a:pt x="29102" y="5775"/>
                      <a:pt x="31990" y="0"/>
                    </a:cubicBezTo>
                    <a:cubicBezTo>
                      <a:pt x="29463" y="2888"/>
                      <a:pt x="26936" y="5414"/>
                      <a:pt x="24410" y="8302"/>
                    </a:cubicBezTo>
                    <a:cubicBezTo>
                      <a:pt x="25492" y="7219"/>
                      <a:pt x="24049" y="9746"/>
                      <a:pt x="20078" y="16243"/>
                    </a:cubicBezTo>
                    <a:cubicBezTo>
                      <a:pt x="17913" y="20213"/>
                      <a:pt x="16469" y="22740"/>
                      <a:pt x="15386" y="23823"/>
                    </a:cubicBezTo>
                    <a:cubicBezTo>
                      <a:pt x="15025" y="24905"/>
                      <a:pt x="14664" y="26349"/>
                      <a:pt x="13942" y="27793"/>
                    </a:cubicBezTo>
                    <a:cubicBezTo>
                      <a:pt x="11776" y="33929"/>
                      <a:pt x="9972" y="40426"/>
                      <a:pt x="8167" y="46923"/>
                    </a:cubicBezTo>
                    <a:cubicBezTo>
                      <a:pt x="7084" y="50533"/>
                      <a:pt x="587" y="86988"/>
                      <a:pt x="2392" y="70385"/>
                    </a:cubicBezTo>
                    <a:cubicBezTo>
                      <a:pt x="587" y="88432"/>
                      <a:pt x="-496" y="106479"/>
                      <a:pt x="226" y="124527"/>
                    </a:cubicBezTo>
                    <a:cubicBezTo>
                      <a:pt x="587" y="133551"/>
                      <a:pt x="948" y="142935"/>
                      <a:pt x="2031" y="151959"/>
                    </a:cubicBezTo>
                    <a:cubicBezTo>
                      <a:pt x="2392" y="153403"/>
                      <a:pt x="2753" y="156651"/>
                      <a:pt x="3836" y="161704"/>
                    </a:cubicBezTo>
                    <a:cubicBezTo>
                      <a:pt x="10333" y="191663"/>
                      <a:pt x="13942" y="222344"/>
                      <a:pt x="18634" y="252663"/>
                    </a:cubicBezTo>
                    <a:cubicBezTo>
                      <a:pt x="28741" y="317273"/>
                      <a:pt x="51481" y="380439"/>
                      <a:pt x="75664" y="441439"/>
                    </a:cubicBezTo>
                    <a:cubicBezTo>
                      <a:pt x="75664" y="441078"/>
                      <a:pt x="85771" y="465261"/>
                      <a:pt x="83605" y="460208"/>
                    </a:cubicBezTo>
                    <a:cubicBezTo>
                      <a:pt x="85771" y="465261"/>
                      <a:pt x="87936" y="470314"/>
                      <a:pt x="90463" y="475007"/>
                    </a:cubicBezTo>
                    <a:cubicBezTo>
                      <a:pt x="96238" y="487279"/>
                      <a:pt x="103096" y="498468"/>
                      <a:pt x="109593" y="510380"/>
                    </a:cubicBezTo>
                    <a:cubicBezTo>
                      <a:pt x="114286" y="512906"/>
                      <a:pt x="119339" y="515072"/>
                      <a:pt x="124753" y="517238"/>
                    </a:cubicBezTo>
                    <a:cubicBezTo>
                      <a:pt x="138108" y="522291"/>
                      <a:pt x="174925" y="534563"/>
                      <a:pt x="212102" y="512184"/>
                    </a:cubicBezTo>
                    <a:cubicBezTo>
                      <a:pt x="194416" y="512184"/>
                      <a:pt x="177090" y="502439"/>
                      <a:pt x="160848" y="486196"/>
                    </a:cubicBezTo>
                    <a:close/>
                  </a:path>
                </a:pathLst>
              </a:custGeom>
              <a:solidFill>
                <a:srgbClr val="FFFFFF"/>
              </a:solidFill>
              <a:ln w="3607" cap="flat">
                <a:noFill/>
                <a:prstDash val="solid"/>
                <a:miter/>
              </a:ln>
            </p:spPr>
            <p:txBody>
              <a:bodyPr rtlCol="0" anchor="ctr"/>
              <a:lstStyle/>
              <a:p>
                <a:endParaRPr lang="en-US"/>
              </a:p>
            </p:txBody>
          </p:sp>
          <p:sp>
            <p:nvSpPr>
              <p:cNvPr id="56" name="Freeform 186">
                <a:extLst>
                  <a:ext uri="{FF2B5EF4-FFF2-40B4-BE49-F238E27FC236}">
                    <a16:creationId xmlns:a16="http://schemas.microsoft.com/office/drawing/2014/main" id="{0541F987-FA87-6FED-05AF-25B3EF8AE391}"/>
                  </a:ext>
                </a:extLst>
              </p:cNvPr>
              <p:cNvSpPr/>
              <p:nvPr/>
            </p:nvSpPr>
            <p:spPr>
              <a:xfrm>
                <a:off x="2792248" y="1740849"/>
                <a:ext cx="79047" cy="220899"/>
              </a:xfrm>
              <a:custGeom>
                <a:avLst/>
                <a:gdLst>
                  <a:gd name="connsiteX0" fmla="*/ 55225 w 79047"/>
                  <a:gd name="connsiteY0" fmla="*/ 167119 h 220899"/>
                  <a:gd name="connsiteX1" fmla="*/ 71828 w 79047"/>
                  <a:gd name="connsiteY1" fmla="*/ 220900 h 220899"/>
                  <a:gd name="connsiteX2" fmla="*/ 72550 w 79047"/>
                  <a:gd name="connsiteY2" fmla="*/ 220539 h 220899"/>
                  <a:gd name="connsiteX3" fmla="*/ 79047 w 79047"/>
                  <a:gd name="connsiteY3" fmla="*/ 218373 h 220899"/>
                  <a:gd name="connsiteX4" fmla="*/ 12994 w 79047"/>
                  <a:gd name="connsiteY4" fmla="*/ 2888 h 220899"/>
                  <a:gd name="connsiteX5" fmla="*/ 12272 w 79047"/>
                  <a:gd name="connsiteY5" fmla="*/ 0 h 220899"/>
                  <a:gd name="connsiteX6" fmla="*/ 0 w 79047"/>
                  <a:gd name="connsiteY6" fmla="*/ 5414 h 220899"/>
                  <a:gd name="connsiteX7" fmla="*/ 55225 w 79047"/>
                  <a:gd name="connsiteY7" fmla="*/ 167119 h 220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9047" h="220899">
                    <a:moveTo>
                      <a:pt x="55225" y="167119"/>
                    </a:moveTo>
                    <a:cubicBezTo>
                      <a:pt x="61722" y="185166"/>
                      <a:pt x="67136" y="202852"/>
                      <a:pt x="71828" y="220900"/>
                    </a:cubicBezTo>
                    <a:cubicBezTo>
                      <a:pt x="72189" y="220900"/>
                      <a:pt x="72189" y="220539"/>
                      <a:pt x="72550" y="220539"/>
                    </a:cubicBezTo>
                    <a:cubicBezTo>
                      <a:pt x="74716" y="219817"/>
                      <a:pt x="76882" y="219095"/>
                      <a:pt x="79047" y="218373"/>
                    </a:cubicBezTo>
                    <a:cubicBezTo>
                      <a:pt x="46562" y="112976"/>
                      <a:pt x="15882" y="13716"/>
                      <a:pt x="12994" y="2888"/>
                    </a:cubicBezTo>
                    <a:cubicBezTo>
                      <a:pt x="12633" y="1805"/>
                      <a:pt x="12272" y="1083"/>
                      <a:pt x="12272" y="0"/>
                    </a:cubicBezTo>
                    <a:cubicBezTo>
                      <a:pt x="8302" y="1805"/>
                      <a:pt x="4331" y="3609"/>
                      <a:pt x="0" y="5414"/>
                    </a:cubicBezTo>
                    <a:cubicBezTo>
                      <a:pt x="13355" y="61000"/>
                      <a:pt x="35734" y="113338"/>
                      <a:pt x="55225" y="167119"/>
                    </a:cubicBezTo>
                    <a:close/>
                  </a:path>
                </a:pathLst>
              </a:custGeom>
              <a:solidFill>
                <a:srgbClr val="FFFFFF"/>
              </a:solidFill>
              <a:ln w="3607" cap="flat">
                <a:noFill/>
                <a:prstDash val="solid"/>
                <a:miter/>
              </a:ln>
            </p:spPr>
            <p:txBody>
              <a:bodyPr rtlCol="0" anchor="ctr"/>
              <a:lstStyle/>
              <a:p>
                <a:endParaRPr lang="en-US"/>
              </a:p>
            </p:txBody>
          </p:sp>
          <p:grpSp>
            <p:nvGrpSpPr>
              <p:cNvPr id="57" name="Graphic 4">
                <a:extLst>
                  <a:ext uri="{FF2B5EF4-FFF2-40B4-BE49-F238E27FC236}">
                    <a16:creationId xmlns:a16="http://schemas.microsoft.com/office/drawing/2014/main" id="{EE543667-6832-FC8C-63DA-6B86894E29B2}"/>
                  </a:ext>
                </a:extLst>
              </p:cNvPr>
              <p:cNvGrpSpPr/>
              <p:nvPr/>
            </p:nvGrpSpPr>
            <p:grpSpPr>
              <a:xfrm>
                <a:off x="2621025" y="1218558"/>
                <a:ext cx="236553" cy="492693"/>
                <a:chOff x="2621025" y="1218558"/>
                <a:chExt cx="236553" cy="492693"/>
              </a:xfrm>
              <a:solidFill>
                <a:srgbClr val="FFFFFF"/>
              </a:solidFill>
            </p:grpSpPr>
            <p:sp>
              <p:nvSpPr>
                <p:cNvPr id="68" name="Freeform 188">
                  <a:extLst>
                    <a:ext uri="{FF2B5EF4-FFF2-40B4-BE49-F238E27FC236}">
                      <a16:creationId xmlns:a16="http://schemas.microsoft.com/office/drawing/2014/main" id="{894AF4EE-3C66-AF4D-6B1F-43FB9DF8CC45}"/>
                    </a:ext>
                  </a:extLst>
                </p:cNvPr>
                <p:cNvSpPr/>
                <p:nvPr/>
              </p:nvSpPr>
              <p:spPr>
                <a:xfrm>
                  <a:off x="2621025" y="1247434"/>
                  <a:ext cx="169111" cy="433858"/>
                </a:xfrm>
                <a:custGeom>
                  <a:avLst/>
                  <a:gdLst>
                    <a:gd name="connsiteX0" fmla="*/ 59690 w 169111"/>
                    <a:gd name="connsiteY0" fmla="*/ 256273 h 433858"/>
                    <a:gd name="connsiteX1" fmla="*/ 11684 w 169111"/>
                    <a:gd name="connsiteY1" fmla="*/ 140769 h 433858"/>
                    <a:gd name="connsiteX2" fmla="*/ 5187 w 169111"/>
                    <a:gd name="connsiteY2" fmla="*/ 0 h 433858"/>
                    <a:gd name="connsiteX3" fmla="*/ 495 w 169111"/>
                    <a:gd name="connsiteY3" fmla="*/ 37178 h 433858"/>
                    <a:gd name="connsiteX4" fmla="*/ 495 w 169111"/>
                    <a:gd name="connsiteY4" fmla="*/ 37899 h 433858"/>
                    <a:gd name="connsiteX5" fmla="*/ 495 w 169111"/>
                    <a:gd name="connsiteY5" fmla="*/ 42231 h 433858"/>
                    <a:gd name="connsiteX6" fmla="*/ 495 w 169111"/>
                    <a:gd name="connsiteY6" fmla="*/ 47284 h 433858"/>
                    <a:gd name="connsiteX7" fmla="*/ 7713 w 169111"/>
                    <a:gd name="connsiteY7" fmla="*/ 126332 h 433858"/>
                    <a:gd name="connsiteX8" fmla="*/ 11323 w 169111"/>
                    <a:gd name="connsiteY8" fmla="*/ 147627 h 433858"/>
                    <a:gd name="connsiteX9" fmla="*/ 14932 w 169111"/>
                    <a:gd name="connsiteY9" fmla="*/ 167119 h 433858"/>
                    <a:gd name="connsiteX10" fmla="*/ 15293 w 169111"/>
                    <a:gd name="connsiteY10" fmla="*/ 168562 h 433858"/>
                    <a:gd name="connsiteX11" fmla="*/ 127909 w 169111"/>
                    <a:gd name="connsiteY11" fmla="*/ 433859 h 433858"/>
                    <a:gd name="connsiteX12" fmla="*/ 127909 w 169111"/>
                    <a:gd name="connsiteY12" fmla="*/ 433859 h 433858"/>
                    <a:gd name="connsiteX13" fmla="*/ 129353 w 169111"/>
                    <a:gd name="connsiteY13" fmla="*/ 433498 h 433858"/>
                    <a:gd name="connsiteX14" fmla="*/ 165086 w 169111"/>
                    <a:gd name="connsiteY14" fmla="*/ 386936 h 433858"/>
                    <a:gd name="connsiteX15" fmla="*/ 169057 w 169111"/>
                    <a:gd name="connsiteY15" fmla="*/ 345788 h 433858"/>
                    <a:gd name="connsiteX16" fmla="*/ 59690 w 169111"/>
                    <a:gd name="connsiteY16" fmla="*/ 256273 h 433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9111" h="433858">
                      <a:moveTo>
                        <a:pt x="59690" y="256273"/>
                      </a:moveTo>
                      <a:cubicBezTo>
                        <a:pt x="38394" y="222344"/>
                        <a:pt x="17459" y="180835"/>
                        <a:pt x="11684" y="140769"/>
                      </a:cubicBezTo>
                      <a:cubicBezTo>
                        <a:pt x="4826" y="93846"/>
                        <a:pt x="4826" y="46923"/>
                        <a:pt x="5187" y="0"/>
                      </a:cubicBezTo>
                      <a:cubicBezTo>
                        <a:pt x="1938" y="11911"/>
                        <a:pt x="855" y="24183"/>
                        <a:pt x="495" y="37178"/>
                      </a:cubicBezTo>
                      <a:cubicBezTo>
                        <a:pt x="495" y="37539"/>
                        <a:pt x="495" y="37899"/>
                        <a:pt x="495" y="37899"/>
                      </a:cubicBezTo>
                      <a:cubicBezTo>
                        <a:pt x="495" y="39343"/>
                        <a:pt x="495" y="40787"/>
                        <a:pt x="495" y="42231"/>
                      </a:cubicBezTo>
                      <a:cubicBezTo>
                        <a:pt x="495" y="44036"/>
                        <a:pt x="495" y="45840"/>
                        <a:pt x="495" y="47284"/>
                      </a:cubicBezTo>
                      <a:cubicBezTo>
                        <a:pt x="-1671" y="73994"/>
                        <a:pt x="3743" y="99982"/>
                        <a:pt x="7713" y="126332"/>
                      </a:cubicBezTo>
                      <a:cubicBezTo>
                        <a:pt x="8796" y="133551"/>
                        <a:pt x="9879" y="140409"/>
                        <a:pt x="11323" y="147627"/>
                      </a:cubicBezTo>
                      <a:cubicBezTo>
                        <a:pt x="12406" y="154124"/>
                        <a:pt x="13489" y="160622"/>
                        <a:pt x="14932" y="167119"/>
                      </a:cubicBezTo>
                      <a:cubicBezTo>
                        <a:pt x="14932" y="167480"/>
                        <a:pt x="15293" y="168202"/>
                        <a:pt x="15293" y="168562"/>
                      </a:cubicBezTo>
                      <a:cubicBezTo>
                        <a:pt x="33701" y="266018"/>
                        <a:pt x="62938" y="355533"/>
                        <a:pt x="127909" y="433859"/>
                      </a:cubicBezTo>
                      <a:cubicBezTo>
                        <a:pt x="127909" y="433859"/>
                        <a:pt x="127909" y="433859"/>
                        <a:pt x="127909" y="433859"/>
                      </a:cubicBezTo>
                      <a:cubicBezTo>
                        <a:pt x="128270" y="433859"/>
                        <a:pt x="128992" y="433498"/>
                        <a:pt x="129353" y="433498"/>
                      </a:cubicBezTo>
                      <a:cubicBezTo>
                        <a:pt x="145956" y="430610"/>
                        <a:pt x="162199" y="400291"/>
                        <a:pt x="165086" y="386936"/>
                      </a:cubicBezTo>
                      <a:cubicBezTo>
                        <a:pt x="167974" y="372859"/>
                        <a:pt x="169418" y="359504"/>
                        <a:pt x="169057" y="345788"/>
                      </a:cubicBezTo>
                      <a:cubicBezTo>
                        <a:pt x="123217" y="331350"/>
                        <a:pt x="86039" y="298143"/>
                        <a:pt x="59690" y="256273"/>
                      </a:cubicBezTo>
                      <a:close/>
                    </a:path>
                  </a:pathLst>
                </a:custGeom>
                <a:solidFill>
                  <a:srgbClr val="FFFFFF"/>
                </a:solidFill>
                <a:ln w="3607" cap="flat">
                  <a:noFill/>
                  <a:prstDash val="solid"/>
                  <a:miter/>
                </a:ln>
              </p:spPr>
              <p:txBody>
                <a:bodyPr rtlCol="0" anchor="ctr"/>
                <a:lstStyle/>
                <a:p>
                  <a:endParaRPr lang="en-US"/>
                </a:p>
              </p:txBody>
            </p:sp>
            <p:sp>
              <p:nvSpPr>
                <p:cNvPr id="69" name="Freeform 189">
                  <a:extLst>
                    <a:ext uri="{FF2B5EF4-FFF2-40B4-BE49-F238E27FC236}">
                      <a16:creationId xmlns:a16="http://schemas.microsoft.com/office/drawing/2014/main" id="{9126F839-6FD2-C343-6695-336D828C7B81}"/>
                    </a:ext>
                  </a:extLst>
                </p:cNvPr>
                <p:cNvSpPr/>
                <p:nvPr/>
              </p:nvSpPr>
              <p:spPr>
                <a:xfrm>
                  <a:off x="2670969" y="1218558"/>
                  <a:ext cx="186609" cy="492693"/>
                </a:xfrm>
                <a:custGeom>
                  <a:avLst/>
                  <a:gdLst>
                    <a:gd name="connsiteX0" fmla="*/ 179752 w 186609"/>
                    <a:gd name="connsiteY0" fmla="*/ 314024 h 492693"/>
                    <a:gd name="connsiteX1" fmla="*/ 151237 w 186609"/>
                    <a:gd name="connsiteY1" fmla="*/ 217290 h 492693"/>
                    <a:gd name="connsiteX2" fmla="*/ 144379 w 186609"/>
                    <a:gd name="connsiteY2" fmla="*/ 199604 h 492693"/>
                    <a:gd name="connsiteX3" fmla="*/ 138243 w 186609"/>
                    <a:gd name="connsiteY3" fmla="*/ 186249 h 492693"/>
                    <a:gd name="connsiteX4" fmla="*/ 120557 w 186609"/>
                    <a:gd name="connsiteY4" fmla="*/ 151237 h 492693"/>
                    <a:gd name="connsiteX5" fmla="*/ 80852 w 186609"/>
                    <a:gd name="connsiteY5" fmla="*/ 71468 h 492693"/>
                    <a:gd name="connsiteX6" fmla="*/ 70385 w 186609"/>
                    <a:gd name="connsiteY6" fmla="*/ 55225 h 492693"/>
                    <a:gd name="connsiteX7" fmla="*/ 65332 w 186609"/>
                    <a:gd name="connsiteY7" fmla="*/ 49450 h 492693"/>
                    <a:gd name="connsiteX8" fmla="*/ 30320 w 186609"/>
                    <a:gd name="connsiteY8" fmla="*/ 17686 h 492693"/>
                    <a:gd name="connsiteX9" fmla="*/ 25988 w 186609"/>
                    <a:gd name="connsiteY9" fmla="*/ 14077 h 492693"/>
                    <a:gd name="connsiteX10" fmla="*/ 20935 w 186609"/>
                    <a:gd name="connsiteY10" fmla="*/ 11189 h 492693"/>
                    <a:gd name="connsiteX11" fmla="*/ 5053 w 186609"/>
                    <a:gd name="connsiteY11" fmla="*/ 2166 h 492693"/>
                    <a:gd name="connsiteX12" fmla="*/ 0 w 186609"/>
                    <a:gd name="connsiteY12" fmla="*/ 0 h 492693"/>
                    <a:gd name="connsiteX13" fmla="*/ 65332 w 186609"/>
                    <a:gd name="connsiteY13" fmla="*/ 92403 h 492693"/>
                    <a:gd name="connsiteX14" fmla="*/ 132829 w 186609"/>
                    <a:gd name="connsiteY14" fmla="*/ 405344 h 492693"/>
                    <a:gd name="connsiteX15" fmla="*/ 81935 w 186609"/>
                    <a:gd name="connsiteY15" fmla="*/ 467788 h 492693"/>
                    <a:gd name="connsiteX16" fmla="*/ 81935 w 186609"/>
                    <a:gd name="connsiteY16" fmla="*/ 467788 h 492693"/>
                    <a:gd name="connsiteX17" fmla="*/ 86627 w 186609"/>
                    <a:gd name="connsiteY17" fmla="*/ 472119 h 492693"/>
                    <a:gd name="connsiteX18" fmla="*/ 87349 w 186609"/>
                    <a:gd name="connsiteY18" fmla="*/ 472841 h 492693"/>
                    <a:gd name="connsiteX19" fmla="*/ 89154 w 186609"/>
                    <a:gd name="connsiteY19" fmla="*/ 474285 h 492693"/>
                    <a:gd name="connsiteX20" fmla="*/ 90598 w 186609"/>
                    <a:gd name="connsiteY20" fmla="*/ 475368 h 492693"/>
                    <a:gd name="connsiteX21" fmla="*/ 92403 w 186609"/>
                    <a:gd name="connsiteY21" fmla="*/ 476812 h 492693"/>
                    <a:gd name="connsiteX22" fmla="*/ 93846 w 186609"/>
                    <a:gd name="connsiteY22" fmla="*/ 477894 h 492693"/>
                    <a:gd name="connsiteX23" fmla="*/ 95651 w 186609"/>
                    <a:gd name="connsiteY23" fmla="*/ 479338 h 492693"/>
                    <a:gd name="connsiteX24" fmla="*/ 97456 w 186609"/>
                    <a:gd name="connsiteY24" fmla="*/ 480421 h 492693"/>
                    <a:gd name="connsiteX25" fmla="*/ 99261 w 186609"/>
                    <a:gd name="connsiteY25" fmla="*/ 481504 h 492693"/>
                    <a:gd name="connsiteX26" fmla="*/ 101065 w 186609"/>
                    <a:gd name="connsiteY26" fmla="*/ 482587 h 492693"/>
                    <a:gd name="connsiteX27" fmla="*/ 102870 w 186609"/>
                    <a:gd name="connsiteY27" fmla="*/ 483669 h 492693"/>
                    <a:gd name="connsiteX28" fmla="*/ 104675 w 186609"/>
                    <a:gd name="connsiteY28" fmla="*/ 484752 h 492693"/>
                    <a:gd name="connsiteX29" fmla="*/ 106479 w 186609"/>
                    <a:gd name="connsiteY29" fmla="*/ 485835 h 492693"/>
                    <a:gd name="connsiteX30" fmla="*/ 108645 w 186609"/>
                    <a:gd name="connsiteY30" fmla="*/ 486918 h 492693"/>
                    <a:gd name="connsiteX31" fmla="*/ 110450 w 186609"/>
                    <a:gd name="connsiteY31" fmla="*/ 487640 h 492693"/>
                    <a:gd name="connsiteX32" fmla="*/ 112616 w 186609"/>
                    <a:gd name="connsiteY32" fmla="*/ 488362 h 492693"/>
                    <a:gd name="connsiteX33" fmla="*/ 114420 w 186609"/>
                    <a:gd name="connsiteY33" fmla="*/ 489084 h 492693"/>
                    <a:gd name="connsiteX34" fmla="*/ 116586 w 186609"/>
                    <a:gd name="connsiteY34" fmla="*/ 489806 h 492693"/>
                    <a:gd name="connsiteX35" fmla="*/ 118391 w 186609"/>
                    <a:gd name="connsiteY35" fmla="*/ 490527 h 492693"/>
                    <a:gd name="connsiteX36" fmla="*/ 120557 w 186609"/>
                    <a:gd name="connsiteY36" fmla="*/ 491249 h 492693"/>
                    <a:gd name="connsiteX37" fmla="*/ 122361 w 186609"/>
                    <a:gd name="connsiteY37" fmla="*/ 491610 h 492693"/>
                    <a:gd name="connsiteX38" fmla="*/ 124527 w 186609"/>
                    <a:gd name="connsiteY38" fmla="*/ 491971 h 492693"/>
                    <a:gd name="connsiteX39" fmla="*/ 126332 w 186609"/>
                    <a:gd name="connsiteY39" fmla="*/ 492332 h 492693"/>
                    <a:gd name="connsiteX40" fmla="*/ 128858 w 186609"/>
                    <a:gd name="connsiteY40" fmla="*/ 492693 h 492693"/>
                    <a:gd name="connsiteX41" fmla="*/ 130302 w 186609"/>
                    <a:gd name="connsiteY41" fmla="*/ 492693 h 492693"/>
                    <a:gd name="connsiteX42" fmla="*/ 132829 w 186609"/>
                    <a:gd name="connsiteY42" fmla="*/ 492693 h 492693"/>
                    <a:gd name="connsiteX43" fmla="*/ 134272 w 186609"/>
                    <a:gd name="connsiteY43" fmla="*/ 492693 h 492693"/>
                    <a:gd name="connsiteX44" fmla="*/ 138243 w 186609"/>
                    <a:gd name="connsiteY44" fmla="*/ 492332 h 492693"/>
                    <a:gd name="connsiteX45" fmla="*/ 176503 w 186609"/>
                    <a:gd name="connsiteY45" fmla="*/ 446131 h 492693"/>
                    <a:gd name="connsiteX46" fmla="*/ 186610 w 186609"/>
                    <a:gd name="connsiteY46" fmla="*/ 364918 h 492693"/>
                    <a:gd name="connsiteX47" fmla="*/ 186249 w 186609"/>
                    <a:gd name="connsiteY47" fmla="*/ 343261 h 492693"/>
                    <a:gd name="connsiteX48" fmla="*/ 179752 w 186609"/>
                    <a:gd name="connsiteY48" fmla="*/ 314024 h 4926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86609" h="492693">
                      <a:moveTo>
                        <a:pt x="179752" y="314024"/>
                      </a:moveTo>
                      <a:cubicBezTo>
                        <a:pt x="172172" y="281178"/>
                        <a:pt x="163148" y="248693"/>
                        <a:pt x="151237" y="217290"/>
                      </a:cubicBezTo>
                      <a:cubicBezTo>
                        <a:pt x="150876" y="216568"/>
                        <a:pt x="141491" y="193468"/>
                        <a:pt x="144379" y="199604"/>
                      </a:cubicBezTo>
                      <a:cubicBezTo>
                        <a:pt x="142213" y="195273"/>
                        <a:pt x="140409" y="190580"/>
                        <a:pt x="138243" y="186249"/>
                      </a:cubicBezTo>
                      <a:cubicBezTo>
                        <a:pt x="132468" y="174338"/>
                        <a:pt x="126332" y="163148"/>
                        <a:pt x="120557" y="151237"/>
                      </a:cubicBezTo>
                      <a:cubicBezTo>
                        <a:pt x="107562" y="124527"/>
                        <a:pt x="96012" y="96734"/>
                        <a:pt x="80852" y="71468"/>
                      </a:cubicBezTo>
                      <a:cubicBezTo>
                        <a:pt x="77604" y="66053"/>
                        <a:pt x="73994" y="60278"/>
                        <a:pt x="70385" y="55225"/>
                      </a:cubicBezTo>
                      <a:cubicBezTo>
                        <a:pt x="69302" y="54142"/>
                        <a:pt x="67858" y="52337"/>
                        <a:pt x="65332" y="49450"/>
                      </a:cubicBezTo>
                      <a:cubicBezTo>
                        <a:pt x="54142" y="38260"/>
                        <a:pt x="42592" y="27432"/>
                        <a:pt x="30320" y="17686"/>
                      </a:cubicBezTo>
                      <a:cubicBezTo>
                        <a:pt x="28515" y="16243"/>
                        <a:pt x="27071" y="14799"/>
                        <a:pt x="25988" y="14077"/>
                      </a:cubicBezTo>
                      <a:cubicBezTo>
                        <a:pt x="24545" y="13355"/>
                        <a:pt x="23101" y="12272"/>
                        <a:pt x="20935" y="11189"/>
                      </a:cubicBezTo>
                      <a:cubicBezTo>
                        <a:pt x="15882" y="7941"/>
                        <a:pt x="10468" y="4692"/>
                        <a:pt x="5053" y="2166"/>
                      </a:cubicBezTo>
                      <a:cubicBezTo>
                        <a:pt x="3971" y="1805"/>
                        <a:pt x="2166" y="1083"/>
                        <a:pt x="0" y="0"/>
                      </a:cubicBezTo>
                      <a:cubicBezTo>
                        <a:pt x="30320" y="20213"/>
                        <a:pt x="50894" y="63527"/>
                        <a:pt x="65332" y="92403"/>
                      </a:cubicBezTo>
                      <a:cubicBezTo>
                        <a:pt x="91320" y="143657"/>
                        <a:pt x="142574" y="353728"/>
                        <a:pt x="132829" y="405344"/>
                      </a:cubicBezTo>
                      <a:cubicBezTo>
                        <a:pt x="127775" y="431693"/>
                        <a:pt x="109006" y="460208"/>
                        <a:pt x="81935" y="467788"/>
                      </a:cubicBezTo>
                      <a:cubicBezTo>
                        <a:pt x="81935" y="467788"/>
                        <a:pt x="81935" y="467788"/>
                        <a:pt x="81935" y="467788"/>
                      </a:cubicBezTo>
                      <a:cubicBezTo>
                        <a:pt x="83379" y="469232"/>
                        <a:pt x="84823" y="470675"/>
                        <a:pt x="86627" y="472119"/>
                      </a:cubicBezTo>
                      <a:cubicBezTo>
                        <a:pt x="86988" y="472480"/>
                        <a:pt x="86988" y="472480"/>
                        <a:pt x="87349" y="472841"/>
                      </a:cubicBezTo>
                      <a:cubicBezTo>
                        <a:pt x="88071" y="473202"/>
                        <a:pt x="88432" y="473924"/>
                        <a:pt x="89154" y="474285"/>
                      </a:cubicBezTo>
                      <a:cubicBezTo>
                        <a:pt x="89515" y="474646"/>
                        <a:pt x="89876" y="475007"/>
                        <a:pt x="90598" y="475368"/>
                      </a:cubicBezTo>
                      <a:cubicBezTo>
                        <a:pt x="91320" y="475729"/>
                        <a:pt x="91681" y="476451"/>
                        <a:pt x="92403" y="476812"/>
                      </a:cubicBezTo>
                      <a:cubicBezTo>
                        <a:pt x="92764" y="477172"/>
                        <a:pt x="93485" y="477533"/>
                        <a:pt x="93846" y="477894"/>
                      </a:cubicBezTo>
                      <a:cubicBezTo>
                        <a:pt x="94568" y="478255"/>
                        <a:pt x="94929" y="478616"/>
                        <a:pt x="95651" y="479338"/>
                      </a:cubicBezTo>
                      <a:cubicBezTo>
                        <a:pt x="96373" y="479699"/>
                        <a:pt x="96734" y="480060"/>
                        <a:pt x="97456" y="480421"/>
                      </a:cubicBezTo>
                      <a:cubicBezTo>
                        <a:pt x="98178" y="480782"/>
                        <a:pt x="98539" y="481143"/>
                        <a:pt x="99261" y="481504"/>
                      </a:cubicBezTo>
                      <a:cubicBezTo>
                        <a:pt x="99982" y="481865"/>
                        <a:pt x="100344" y="482226"/>
                        <a:pt x="101065" y="482587"/>
                      </a:cubicBezTo>
                      <a:cubicBezTo>
                        <a:pt x="101787" y="482948"/>
                        <a:pt x="102148" y="483309"/>
                        <a:pt x="102870" y="483669"/>
                      </a:cubicBezTo>
                      <a:cubicBezTo>
                        <a:pt x="103592" y="484030"/>
                        <a:pt x="104314" y="484391"/>
                        <a:pt x="104675" y="484752"/>
                      </a:cubicBezTo>
                      <a:cubicBezTo>
                        <a:pt x="105397" y="485113"/>
                        <a:pt x="105758" y="485474"/>
                        <a:pt x="106479" y="485835"/>
                      </a:cubicBezTo>
                      <a:cubicBezTo>
                        <a:pt x="107201" y="486196"/>
                        <a:pt x="107923" y="486557"/>
                        <a:pt x="108645" y="486918"/>
                      </a:cubicBezTo>
                      <a:cubicBezTo>
                        <a:pt x="109367" y="487279"/>
                        <a:pt x="109728" y="487640"/>
                        <a:pt x="110450" y="487640"/>
                      </a:cubicBezTo>
                      <a:cubicBezTo>
                        <a:pt x="111172" y="488001"/>
                        <a:pt x="111894" y="488362"/>
                        <a:pt x="112616" y="488362"/>
                      </a:cubicBezTo>
                      <a:cubicBezTo>
                        <a:pt x="113338" y="488723"/>
                        <a:pt x="113698" y="488723"/>
                        <a:pt x="114420" y="489084"/>
                      </a:cubicBezTo>
                      <a:cubicBezTo>
                        <a:pt x="115142" y="489445"/>
                        <a:pt x="115864" y="489445"/>
                        <a:pt x="116586" y="489806"/>
                      </a:cubicBezTo>
                      <a:cubicBezTo>
                        <a:pt x="117308" y="490166"/>
                        <a:pt x="117669" y="490166"/>
                        <a:pt x="118391" y="490527"/>
                      </a:cubicBezTo>
                      <a:cubicBezTo>
                        <a:pt x="119113" y="490888"/>
                        <a:pt x="119835" y="490888"/>
                        <a:pt x="120557" y="491249"/>
                      </a:cubicBezTo>
                      <a:cubicBezTo>
                        <a:pt x="121278" y="491249"/>
                        <a:pt x="121639" y="491610"/>
                        <a:pt x="122361" y="491610"/>
                      </a:cubicBezTo>
                      <a:cubicBezTo>
                        <a:pt x="123083" y="491610"/>
                        <a:pt x="123805" y="491971"/>
                        <a:pt x="124527" y="491971"/>
                      </a:cubicBezTo>
                      <a:cubicBezTo>
                        <a:pt x="125249" y="491971"/>
                        <a:pt x="125610" y="492332"/>
                        <a:pt x="126332" y="492332"/>
                      </a:cubicBezTo>
                      <a:cubicBezTo>
                        <a:pt x="127054" y="492332"/>
                        <a:pt x="127775" y="492332"/>
                        <a:pt x="128858" y="492693"/>
                      </a:cubicBezTo>
                      <a:cubicBezTo>
                        <a:pt x="129219" y="492693"/>
                        <a:pt x="129941" y="492693"/>
                        <a:pt x="130302" y="492693"/>
                      </a:cubicBezTo>
                      <a:cubicBezTo>
                        <a:pt x="131024" y="492693"/>
                        <a:pt x="132107" y="492693"/>
                        <a:pt x="132829" y="492693"/>
                      </a:cubicBezTo>
                      <a:cubicBezTo>
                        <a:pt x="133190" y="492693"/>
                        <a:pt x="133551" y="492693"/>
                        <a:pt x="134272" y="492693"/>
                      </a:cubicBezTo>
                      <a:cubicBezTo>
                        <a:pt x="135716" y="492693"/>
                        <a:pt x="136799" y="492332"/>
                        <a:pt x="138243" y="492332"/>
                      </a:cubicBezTo>
                      <a:cubicBezTo>
                        <a:pt x="161344" y="488001"/>
                        <a:pt x="170006" y="467066"/>
                        <a:pt x="176503" y="446131"/>
                      </a:cubicBezTo>
                      <a:cubicBezTo>
                        <a:pt x="184444" y="419782"/>
                        <a:pt x="186249" y="392350"/>
                        <a:pt x="186610" y="364918"/>
                      </a:cubicBezTo>
                      <a:cubicBezTo>
                        <a:pt x="186610" y="357699"/>
                        <a:pt x="186610" y="350480"/>
                        <a:pt x="186249" y="343261"/>
                      </a:cubicBezTo>
                      <a:cubicBezTo>
                        <a:pt x="184083" y="333515"/>
                        <a:pt x="182278" y="323770"/>
                        <a:pt x="179752" y="314024"/>
                      </a:cubicBezTo>
                      <a:close/>
                    </a:path>
                  </a:pathLst>
                </a:custGeom>
                <a:solidFill>
                  <a:srgbClr val="FFFFFF"/>
                </a:solidFill>
                <a:ln w="3607" cap="flat">
                  <a:noFill/>
                  <a:prstDash val="solid"/>
                  <a:miter/>
                </a:ln>
              </p:spPr>
              <p:txBody>
                <a:bodyPr rtlCol="0" anchor="ctr"/>
                <a:lstStyle/>
                <a:p>
                  <a:endParaRPr lang="en-US"/>
                </a:p>
              </p:txBody>
            </p:sp>
          </p:grpSp>
          <p:sp>
            <p:nvSpPr>
              <p:cNvPr id="58" name="Freeform 190">
                <a:extLst>
                  <a:ext uri="{FF2B5EF4-FFF2-40B4-BE49-F238E27FC236}">
                    <a16:creationId xmlns:a16="http://schemas.microsoft.com/office/drawing/2014/main" id="{0DA9EC53-B7C0-6904-457A-7F34C083B1BE}"/>
                  </a:ext>
                </a:extLst>
              </p:cNvPr>
              <p:cNvSpPr/>
              <p:nvPr/>
            </p:nvSpPr>
            <p:spPr>
              <a:xfrm>
                <a:off x="1789179" y="1169830"/>
                <a:ext cx="1082165" cy="984395"/>
              </a:xfrm>
              <a:custGeom>
                <a:avLst/>
                <a:gdLst>
                  <a:gd name="connsiteX0" fmla="*/ 1081394 w 1082165"/>
                  <a:gd name="connsiteY0" fmla="*/ 405705 h 984395"/>
                  <a:gd name="connsiteX1" fmla="*/ 1069483 w 1082165"/>
                  <a:gd name="connsiteY1" fmla="*/ 299947 h 984395"/>
                  <a:gd name="connsiteX2" fmla="*/ 977441 w 1082165"/>
                  <a:gd name="connsiteY2" fmla="*/ 47284 h 984395"/>
                  <a:gd name="connsiteX3" fmla="*/ 896589 w 1082165"/>
                  <a:gd name="connsiteY3" fmla="*/ 1444 h 984395"/>
                  <a:gd name="connsiteX4" fmla="*/ 891536 w 1082165"/>
                  <a:gd name="connsiteY4" fmla="*/ 0 h 984395"/>
                  <a:gd name="connsiteX5" fmla="*/ 803104 w 1082165"/>
                  <a:gd name="connsiteY5" fmla="*/ 18408 h 984395"/>
                  <a:gd name="connsiteX6" fmla="*/ 787222 w 1082165"/>
                  <a:gd name="connsiteY6" fmla="*/ 28154 h 984395"/>
                  <a:gd name="connsiteX7" fmla="*/ 560186 w 1082165"/>
                  <a:gd name="connsiteY7" fmla="*/ 26710 h 984395"/>
                  <a:gd name="connsiteX8" fmla="*/ 401730 w 1082165"/>
                  <a:gd name="connsiteY8" fmla="*/ 117308 h 984395"/>
                  <a:gd name="connsiteX9" fmla="*/ 332067 w 1082165"/>
                  <a:gd name="connsiteY9" fmla="*/ 169284 h 984395"/>
                  <a:gd name="connsiteX10" fmla="*/ 185884 w 1082165"/>
                  <a:gd name="connsiteY10" fmla="*/ 259160 h 984395"/>
                  <a:gd name="connsiteX11" fmla="*/ 45475 w 1082165"/>
                  <a:gd name="connsiteY11" fmla="*/ 486196 h 984395"/>
                  <a:gd name="connsiteX12" fmla="*/ 46197 w 1082165"/>
                  <a:gd name="connsiteY12" fmla="*/ 644291 h 984395"/>
                  <a:gd name="connsiteX13" fmla="*/ 22736 w 1082165"/>
                  <a:gd name="connsiteY13" fmla="*/ 857611 h 984395"/>
                  <a:gd name="connsiteX14" fmla="*/ 718 w 1082165"/>
                  <a:gd name="connsiteY14" fmla="*/ 916085 h 984395"/>
                  <a:gd name="connsiteX15" fmla="*/ 43309 w 1082165"/>
                  <a:gd name="connsiteY15" fmla="*/ 983582 h 984395"/>
                  <a:gd name="connsiteX16" fmla="*/ 130659 w 1082165"/>
                  <a:gd name="connsiteY16" fmla="*/ 910309 h 984395"/>
                  <a:gd name="connsiteX17" fmla="*/ 133907 w 1082165"/>
                  <a:gd name="connsiteY17" fmla="*/ 901647 h 984395"/>
                  <a:gd name="connsiteX18" fmla="*/ 233529 w 1082165"/>
                  <a:gd name="connsiteY18" fmla="*/ 690131 h 984395"/>
                  <a:gd name="connsiteX19" fmla="*/ 371411 w 1082165"/>
                  <a:gd name="connsiteY19" fmla="*/ 555859 h 984395"/>
                  <a:gd name="connsiteX20" fmla="*/ 544665 w 1082165"/>
                  <a:gd name="connsiteY20" fmla="*/ 490527 h 984395"/>
                  <a:gd name="connsiteX21" fmla="*/ 646092 w 1082165"/>
                  <a:gd name="connsiteY21" fmla="*/ 503883 h 984395"/>
                  <a:gd name="connsiteX22" fmla="*/ 792636 w 1082165"/>
                  <a:gd name="connsiteY22" fmla="*/ 607835 h 984395"/>
                  <a:gd name="connsiteX23" fmla="*/ 905974 w 1082165"/>
                  <a:gd name="connsiteY23" fmla="*/ 618303 h 984395"/>
                  <a:gd name="connsiteX24" fmla="*/ 933045 w 1082165"/>
                  <a:gd name="connsiteY24" fmla="*/ 606031 h 984395"/>
                  <a:gd name="connsiteX25" fmla="*/ 933045 w 1082165"/>
                  <a:gd name="connsiteY25" fmla="*/ 606031 h 984395"/>
                  <a:gd name="connsiteX26" fmla="*/ 943512 w 1082165"/>
                  <a:gd name="connsiteY26" fmla="*/ 595563 h 984395"/>
                  <a:gd name="connsiteX27" fmla="*/ 946400 w 1082165"/>
                  <a:gd name="connsiteY27" fmla="*/ 600616 h 984395"/>
                  <a:gd name="connsiteX28" fmla="*/ 986826 w 1082165"/>
                  <a:gd name="connsiteY28" fmla="*/ 582569 h 984395"/>
                  <a:gd name="connsiteX29" fmla="*/ 1015341 w 1082165"/>
                  <a:gd name="connsiteY29" fmla="*/ 571380 h 984395"/>
                  <a:gd name="connsiteX30" fmla="*/ 1018950 w 1082165"/>
                  <a:gd name="connsiteY30" fmla="*/ 558025 h 984395"/>
                  <a:gd name="connsiteX31" fmla="*/ 1026169 w 1082165"/>
                  <a:gd name="connsiteY31" fmla="*/ 564883 h 984395"/>
                  <a:gd name="connsiteX32" fmla="*/ 1058294 w 1082165"/>
                  <a:gd name="connsiteY32" fmla="*/ 526983 h 984395"/>
                  <a:gd name="connsiteX33" fmla="*/ 1081394 w 1082165"/>
                  <a:gd name="connsiteY33" fmla="*/ 405705 h 984395"/>
                  <a:gd name="connsiteX34" fmla="*/ 924382 w 1082165"/>
                  <a:gd name="connsiteY34" fmla="*/ 597729 h 984395"/>
                  <a:gd name="connsiteX35" fmla="*/ 856885 w 1082165"/>
                  <a:gd name="connsiteY35" fmla="*/ 615776 h 984395"/>
                  <a:gd name="connsiteX36" fmla="*/ 782530 w 1082165"/>
                  <a:gd name="connsiteY36" fmla="*/ 577155 h 984395"/>
                  <a:gd name="connsiteX37" fmla="*/ 697707 w 1082165"/>
                  <a:gd name="connsiteY37" fmla="*/ 512906 h 984395"/>
                  <a:gd name="connsiteX38" fmla="*/ 561630 w 1082165"/>
                  <a:gd name="connsiteY38" fmla="*/ 472480 h 984395"/>
                  <a:gd name="connsiteX39" fmla="*/ 446127 w 1082165"/>
                  <a:gd name="connsiteY39" fmla="*/ 505326 h 984395"/>
                  <a:gd name="connsiteX40" fmla="*/ 259156 w 1082165"/>
                  <a:gd name="connsiteY40" fmla="*/ 634184 h 984395"/>
                  <a:gd name="connsiteX41" fmla="*/ 114055 w 1082165"/>
                  <a:gd name="connsiteY41" fmla="*/ 913197 h 984395"/>
                  <a:gd name="connsiteX42" fmla="*/ 93481 w 1082165"/>
                  <a:gd name="connsiteY42" fmla="*/ 950013 h 984395"/>
                  <a:gd name="connsiteX43" fmla="*/ 36451 w 1082165"/>
                  <a:gd name="connsiteY43" fmla="*/ 970227 h 984395"/>
                  <a:gd name="connsiteX44" fmla="*/ 17321 w 1082165"/>
                  <a:gd name="connsiteY44" fmla="*/ 926552 h 984395"/>
                  <a:gd name="connsiteX45" fmla="*/ 40061 w 1082165"/>
                  <a:gd name="connsiteY45" fmla="*/ 854362 h 984395"/>
                  <a:gd name="connsiteX46" fmla="*/ 65327 w 1082165"/>
                  <a:gd name="connsiteY46" fmla="*/ 700960 h 984395"/>
                  <a:gd name="connsiteX47" fmla="*/ 57386 w 1082165"/>
                  <a:gd name="connsiteY47" fmla="*/ 611084 h 984395"/>
                  <a:gd name="connsiteX48" fmla="*/ 87345 w 1082165"/>
                  <a:gd name="connsiteY48" fmla="*/ 410758 h 984395"/>
                  <a:gd name="connsiteX49" fmla="*/ 247967 w 1082165"/>
                  <a:gd name="connsiteY49" fmla="*/ 242196 h 984395"/>
                  <a:gd name="connsiteX50" fmla="*/ 364553 w 1082165"/>
                  <a:gd name="connsiteY50" fmla="*/ 165675 h 984395"/>
                  <a:gd name="connsiteX51" fmla="*/ 569210 w 1082165"/>
                  <a:gd name="connsiteY51" fmla="*/ 41509 h 984395"/>
                  <a:gd name="connsiteX52" fmla="*/ 649701 w 1082165"/>
                  <a:gd name="connsiteY52" fmla="*/ 30320 h 984395"/>
                  <a:gd name="connsiteX53" fmla="*/ 771340 w 1082165"/>
                  <a:gd name="connsiteY53" fmla="*/ 41148 h 984395"/>
                  <a:gd name="connsiteX54" fmla="*/ 774589 w 1082165"/>
                  <a:gd name="connsiteY54" fmla="*/ 42231 h 984395"/>
                  <a:gd name="connsiteX55" fmla="*/ 756542 w 1082165"/>
                  <a:gd name="connsiteY55" fmla="*/ 70385 h 984395"/>
                  <a:gd name="connsiteX56" fmla="*/ 737411 w 1082165"/>
                  <a:gd name="connsiteY56" fmla="*/ 278290 h 984395"/>
                  <a:gd name="connsiteX57" fmla="*/ 866269 w 1082165"/>
                  <a:gd name="connsiteY57" fmla="*/ 550806 h 984395"/>
                  <a:gd name="connsiteX58" fmla="*/ 948205 w 1082165"/>
                  <a:gd name="connsiteY58" fmla="*/ 589427 h 984395"/>
                  <a:gd name="connsiteX59" fmla="*/ 951092 w 1082165"/>
                  <a:gd name="connsiteY59" fmla="*/ 589788 h 984395"/>
                  <a:gd name="connsiteX60" fmla="*/ 924382 w 1082165"/>
                  <a:gd name="connsiteY60" fmla="*/ 597729 h 984395"/>
                  <a:gd name="connsiteX61" fmla="*/ 922577 w 1082165"/>
                  <a:gd name="connsiteY61" fmla="*/ 564522 h 984395"/>
                  <a:gd name="connsiteX62" fmla="*/ 817181 w 1082165"/>
                  <a:gd name="connsiteY62" fmla="*/ 459847 h 984395"/>
                  <a:gd name="connsiteX63" fmla="*/ 757263 w 1082165"/>
                  <a:gd name="connsiteY63" fmla="*/ 282261 h 984395"/>
                  <a:gd name="connsiteX64" fmla="*/ 771701 w 1082165"/>
                  <a:gd name="connsiteY64" fmla="*/ 78686 h 984395"/>
                  <a:gd name="connsiteX65" fmla="*/ 804908 w 1082165"/>
                  <a:gd name="connsiteY65" fmla="*/ 33207 h 984395"/>
                  <a:gd name="connsiteX66" fmla="*/ 861216 w 1082165"/>
                  <a:gd name="connsiteY66" fmla="*/ 13355 h 984395"/>
                  <a:gd name="connsiteX67" fmla="*/ 822595 w 1082165"/>
                  <a:gd name="connsiteY67" fmla="*/ 63888 h 984395"/>
                  <a:gd name="connsiteX68" fmla="*/ 814293 w 1082165"/>
                  <a:gd name="connsiteY68" fmla="*/ 155568 h 984395"/>
                  <a:gd name="connsiteX69" fmla="*/ 866269 w 1082165"/>
                  <a:gd name="connsiteY69" fmla="*/ 373220 h 984395"/>
                  <a:gd name="connsiteX70" fmla="*/ 959394 w 1082165"/>
                  <a:gd name="connsiteY70" fmla="*/ 532758 h 984395"/>
                  <a:gd name="connsiteX71" fmla="*/ 1009926 w 1082165"/>
                  <a:gd name="connsiteY71" fmla="*/ 559468 h 984395"/>
                  <a:gd name="connsiteX72" fmla="*/ 922577 w 1082165"/>
                  <a:gd name="connsiteY72" fmla="*/ 564522 h 984395"/>
                  <a:gd name="connsiteX73" fmla="*/ 961199 w 1082165"/>
                  <a:gd name="connsiteY73" fmla="*/ 510380 h 984395"/>
                  <a:gd name="connsiteX74" fmla="*/ 959755 w 1082165"/>
                  <a:gd name="connsiteY74" fmla="*/ 510741 h 984395"/>
                  <a:gd name="connsiteX75" fmla="*/ 959755 w 1082165"/>
                  <a:gd name="connsiteY75" fmla="*/ 510741 h 984395"/>
                  <a:gd name="connsiteX76" fmla="*/ 959755 w 1082165"/>
                  <a:gd name="connsiteY76" fmla="*/ 510741 h 984395"/>
                  <a:gd name="connsiteX77" fmla="*/ 847139 w 1082165"/>
                  <a:gd name="connsiteY77" fmla="*/ 245444 h 984395"/>
                  <a:gd name="connsiteX78" fmla="*/ 846778 w 1082165"/>
                  <a:gd name="connsiteY78" fmla="*/ 244000 h 984395"/>
                  <a:gd name="connsiteX79" fmla="*/ 843169 w 1082165"/>
                  <a:gd name="connsiteY79" fmla="*/ 224509 h 984395"/>
                  <a:gd name="connsiteX80" fmla="*/ 839560 w 1082165"/>
                  <a:gd name="connsiteY80" fmla="*/ 203213 h 984395"/>
                  <a:gd name="connsiteX81" fmla="*/ 832341 w 1082165"/>
                  <a:gd name="connsiteY81" fmla="*/ 124166 h 984395"/>
                  <a:gd name="connsiteX82" fmla="*/ 832341 w 1082165"/>
                  <a:gd name="connsiteY82" fmla="*/ 119113 h 984395"/>
                  <a:gd name="connsiteX83" fmla="*/ 832341 w 1082165"/>
                  <a:gd name="connsiteY83" fmla="*/ 114781 h 984395"/>
                  <a:gd name="connsiteX84" fmla="*/ 832341 w 1082165"/>
                  <a:gd name="connsiteY84" fmla="*/ 114059 h 984395"/>
                  <a:gd name="connsiteX85" fmla="*/ 851471 w 1082165"/>
                  <a:gd name="connsiteY85" fmla="*/ 45840 h 984395"/>
                  <a:gd name="connsiteX86" fmla="*/ 935211 w 1082165"/>
                  <a:gd name="connsiteY86" fmla="*/ 153042 h 984395"/>
                  <a:gd name="connsiteX87" fmla="*/ 999459 w 1082165"/>
                  <a:gd name="connsiteY87" fmla="*/ 402095 h 984395"/>
                  <a:gd name="connsiteX88" fmla="*/ 996572 w 1082165"/>
                  <a:gd name="connsiteY88" fmla="*/ 463817 h 984395"/>
                  <a:gd name="connsiteX89" fmla="*/ 961199 w 1082165"/>
                  <a:gd name="connsiteY89" fmla="*/ 510380 h 984395"/>
                  <a:gd name="connsiteX90" fmla="*/ 1057933 w 1082165"/>
                  <a:gd name="connsiteY90" fmla="*/ 494859 h 984395"/>
                  <a:gd name="connsiteX91" fmla="*/ 1019672 w 1082165"/>
                  <a:gd name="connsiteY91" fmla="*/ 541060 h 984395"/>
                  <a:gd name="connsiteX92" fmla="*/ 1015702 w 1082165"/>
                  <a:gd name="connsiteY92" fmla="*/ 541421 h 984395"/>
                  <a:gd name="connsiteX93" fmla="*/ 1014258 w 1082165"/>
                  <a:gd name="connsiteY93" fmla="*/ 541421 h 984395"/>
                  <a:gd name="connsiteX94" fmla="*/ 1011731 w 1082165"/>
                  <a:gd name="connsiteY94" fmla="*/ 541421 h 984395"/>
                  <a:gd name="connsiteX95" fmla="*/ 1010288 w 1082165"/>
                  <a:gd name="connsiteY95" fmla="*/ 541421 h 984395"/>
                  <a:gd name="connsiteX96" fmla="*/ 1007761 w 1082165"/>
                  <a:gd name="connsiteY96" fmla="*/ 541060 h 984395"/>
                  <a:gd name="connsiteX97" fmla="*/ 1005956 w 1082165"/>
                  <a:gd name="connsiteY97" fmla="*/ 540699 h 984395"/>
                  <a:gd name="connsiteX98" fmla="*/ 1003791 w 1082165"/>
                  <a:gd name="connsiteY98" fmla="*/ 540338 h 984395"/>
                  <a:gd name="connsiteX99" fmla="*/ 1001986 w 1082165"/>
                  <a:gd name="connsiteY99" fmla="*/ 539977 h 984395"/>
                  <a:gd name="connsiteX100" fmla="*/ 999820 w 1082165"/>
                  <a:gd name="connsiteY100" fmla="*/ 539255 h 984395"/>
                  <a:gd name="connsiteX101" fmla="*/ 998015 w 1082165"/>
                  <a:gd name="connsiteY101" fmla="*/ 538533 h 984395"/>
                  <a:gd name="connsiteX102" fmla="*/ 995850 w 1082165"/>
                  <a:gd name="connsiteY102" fmla="*/ 537812 h 984395"/>
                  <a:gd name="connsiteX103" fmla="*/ 994045 w 1082165"/>
                  <a:gd name="connsiteY103" fmla="*/ 537090 h 984395"/>
                  <a:gd name="connsiteX104" fmla="*/ 991879 w 1082165"/>
                  <a:gd name="connsiteY104" fmla="*/ 536368 h 984395"/>
                  <a:gd name="connsiteX105" fmla="*/ 990074 w 1082165"/>
                  <a:gd name="connsiteY105" fmla="*/ 535646 h 984395"/>
                  <a:gd name="connsiteX106" fmla="*/ 987909 w 1082165"/>
                  <a:gd name="connsiteY106" fmla="*/ 534563 h 984395"/>
                  <a:gd name="connsiteX107" fmla="*/ 986104 w 1082165"/>
                  <a:gd name="connsiteY107" fmla="*/ 533480 h 984395"/>
                  <a:gd name="connsiteX108" fmla="*/ 984299 w 1082165"/>
                  <a:gd name="connsiteY108" fmla="*/ 532397 h 984395"/>
                  <a:gd name="connsiteX109" fmla="*/ 982495 w 1082165"/>
                  <a:gd name="connsiteY109" fmla="*/ 531314 h 984395"/>
                  <a:gd name="connsiteX110" fmla="*/ 980690 w 1082165"/>
                  <a:gd name="connsiteY110" fmla="*/ 530232 h 984395"/>
                  <a:gd name="connsiteX111" fmla="*/ 978885 w 1082165"/>
                  <a:gd name="connsiteY111" fmla="*/ 529149 h 984395"/>
                  <a:gd name="connsiteX112" fmla="*/ 977080 w 1082165"/>
                  <a:gd name="connsiteY112" fmla="*/ 528066 h 984395"/>
                  <a:gd name="connsiteX113" fmla="*/ 975276 w 1082165"/>
                  <a:gd name="connsiteY113" fmla="*/ 526622 h 984395"/>
                  <a:gd name="connsiteX114" fmla="*/ 973832 w 1082165"/>
                  <a:gd name="connsiteY114" fmla="*/ 525539 h 984395"/>
                  <a:gd name="connsiteX115" fmla="*/ 972027 w 1082165"/>
                  <a:gd name="connsiteY115" fmla="*/ 524096 h 984395"/>
                  <a:gd name="connsiteX116" fmla="*/ 970583 w 1082165"/>
                  <a:gd name="connsiteY116" fmla="*/ 523013 h 984395"/>
                  <a:gd name="connsiteX117" fmla="*/ 968779 w 1082165"/>
                  <a:gd name="connsiteY117" fmla="*/ 521569 h 984395"/>
                  <a:gd name="connsiteX118" fmla="*/ 968057 w 1082165"/>
                  <a:gd name="connsiteY118" fmla="*/ 520847 h 984395"/>
                  <a:gd name="connsiteX119" fmla="*/ 963364 w 1082165"/>
                  <a:gd name="connsiteY119" fmla="*/ 516516 h 984395"/>
                  <a:gd name="connsiteX120" fmla="*/ 963364 w 1082165"/>
                  <a:gd name="connsiteY120" fmla="*/ 516516 h 984395"/>
                  <a:gd name="connsiteX121" fmla="*/ 963364 w 1082165"/>
                  <a:gd name="connsiteY121" fmla="*/ 516516 h 984395"/>
                  <a:gd name="connsiteX122" fmla="*/ 1014258 w 1082165"/>
                  <a:gd name="connsiteY122" fmla="*/ 454072 h 984395"/>
                  <a:gd name="connsiteX123" fmla="*/ 946761 w 1082165"/>
                  <a:gd name="connsiteY123" fmla="*/ 141130 h 984395"/>
                  <a:gd name="connsiteX124" fmla="*/ 857246 w 1082165"/>
                  <a:gd name="connsiteY124" fmla="*/ 38621 h 984395"/>
                  <a:gd name="connsiteX125" fmla="*/ 860494 w 1082165"/>
                  <a:gd name="connsiteY125" fmla="*/ 35373 h 984395"/>
                  <a:gd name="connsiteX126" fmla="*/ 863021 w 1082165"/>
                  <a:gd name="connsiteY126" fmla="*/ 32846 h 984395"/>
                  <a:gd name="connsiteX127" fmla="*/ 866269 w 1082165"/>
                  <a:gd name="connsiteY127" fmla="*/ 29959 h 984395"/>
                  <a:gd name="connsiteX128" fmla="*/ 868796 w 1082165"/>
                  <a:gd name="connsiteY128" fmla="*/ 27793 h 984395"/>
                  <a:gd name="connsiteX129" fmla="*/ 872045 w 1082165"/>
                  <a:gd name="connsiteY129" fmla="*/ 25266 h 984395"/>
                  <a:gd name="connsiteX130" fmla="*/ 874932 w 1082165"/>
                  <a:gd name="connsiteY130" fmla="*/ 23101 h 984395"/>
                  <a:gd name="connsiteX131" fmla="*/ 878181 w 1082165"/>
                  <a:gd name="connsiteY131" fmla="*/ 21296 h 984395"/>
                  <a:gd name="connsiteX132" fmla="*/ 881068 w 1082165"/>
                  <a:gd name="connsiteY132" fmla="*/ 19491 h 984395"/>
                  <a:gd name="connsiteX133" fmla="*/ 884317 w 1082165"/>
                  <a:gd name="connsiteY133" fmla="*/ 18047 h 984395"/>
                  <a:gd name="connsiteX134" fmla="*/ 887565 w 1082165"/>
                  <a:gd name="connsiteY134" fmla="*/ 16604 h 984395"/>
                  <a:gd name="connsiteX135" fmla="*/ 890814 w 1082165"/>
                  <a:gd name="connsiteY135" fmla="*/ 15521 h 984395"/>
                  <a:gd name="connsiteX136" fmla="*/ 894062 w 1082165"/>
                  <a:gd name="connsiteY136" fmla="*/ 14438 h 984395"/>
                  <a:gd name="connsiteX137" fmla="*/ 897311 w 1082165"/>
                  <a:gd name="connsiteY137" fmla="*/ 13716 h 984395"/>
                  <a:gd name="connsiteX138" fmla="*/ 900559 w 1082165"/>
                  <a:gd name="connsiteY138" fmla="*/ 12994 h 984395"/>
                  <a:gd name="connsiteX139" fmla="*/ 903808 w 1082165"/>
                  <a:gd name="connsiteY139" fmla="*/ 12633 h 984395"/>
                  <a:gd name="connsiteX140" fmla="*/ 907056 w 1082165"/>
                  <a:gd name="connsiteY140" fmla="*/ 12633 h 984395"/>
                  <a:gd name="connsiteX141" fmla="*/ 910305 w 1082165"/>
                  <a:gd name="connsiteY141" fmla="*/ 12633 h 984395"/>
                  <a:gd name="connsiteX142" fmla="*/ 913554 w 1082165"/>
                  <a:gd name="connsiteY142" fmla="*/ 12994 h 984395"/>
                  <a:gd name="connsiteX143" fmla="*/ 916441 w 1082165"/>
                  <a:gd name="connsiteY143" fmla="*/ 13355 h 984395"/>
                  <a:gd name="connsiteX144" fmla="*/ 920051 w 1082165"/>
                  <a:gd name="connsiteY144" fmla="*/ 14077 h 984395"/>
                  <a:gd name="connsiteX145" fmla="*/ 922938 w 1082165"/>
                  <a:gd name="connsiteY145" fmla="*/ 14799 h 984395"/>
                  <a:gd name="connsiteX146" fmla="*/ 926548 w 1082165"/>
                  <a:gd name="connsiteY146" fmla="*/ 16243 h 984395"/>
                  <a:gd name="connsiteX147" fmla="*/ 929435 w 1082165"/>
                  <a:gd name="connsiteY147" fmla="*/ 17325 h 984395"/>
                  <a:gd name="connsiteX148" fmla="*/ 933045 w 1082165"/>
                  <a:gd name="connsiteY148" fmla="*/ 19130 h 984395"/>
                  <a:gd name="connsiteX149" fmla="*/ 935571 w 1082165"/>
                  <a:gd name="connsiteY149" fmla="*/ 20574 h 984395"/>
                  <a:gd name="connsiteX150" fmla="*/ 939181 w 1082165"/>
                  <a:gd name="connsiteY150" fmla="*/ 23101 h 984395"/>
                  <a:gd name="connsiteX151" fmla="*/ 941708 w 1082165"/>
                  <a:gd name="connsiteY151" fmla="*/ 24905 h 984395"/>
                  <a:gd name="connsiteX152" fmla="*/ 945317 w 1082165"/>
                  <a:gd name="connsiteY152" fmla="*/ 28515 h 984395"/>
                  <a:gd name="connsiteX153" fmla="*/ 947122 w 1082165"/>
                  <a:gd name="connsiteY153" fmla="*/ 30320 h 984395"/>
                  <a:gd name="connsiteX154" fmla="*/ 952536 w 1082165"/>
                  <a:gd name="connsiteY154" fmla="*/ 36817 h 984395"/>
                  <a:gd name="connsiteX155" fmla="*/ 1024004 w 1082165"/>
                  <a:gd name="connsiteY155" fmla="*/ 185888 h 984395"/>
                  <a:gd name="connsiteX156" fmla="*/ 1067678 w 1082165"/>
                  <a:gd name="connsiteY156" fmla="*/ 413646 h 984395"/>
                  <a:gd name="connsiteX157" fmla="*/ 1057933 w 1082165"/>
                  <a:gd name="connsiteY157" fmla="*/ 494859 h 984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Lst>
                <a:rect l="l" t="t" r="r" b="b"/>
                <a:pathLst>
                  <a:path w="1082165" h="984395">
                    <a:moveTo>
                      <a:pt x="1081394" y="405705"/>
                    </a:moveTo>
                    <a:cubicBezTo>
                      <a:pt x="1082838" y="371415"/>
                      <a:pt x="1077424" y="335681"/>
                      <a:pt x="1069483" y="299947"/>
                    </a:cubicBezTo>
                    <a:cubicBezTo>
                      <a:pt x="1049992" y="211515"/>
                      <a:pt x="1029418" y="123805"/>
                      <a:pt x="977441" y="47284"/>
                    </a:cubicBezTo>
                    <a:cubicBezTo>
                      <a:pt x="952175" y="10106"/>
                      <a:pt x="929796" y="-3970"/>
                      <a:pt x="896589" y="1444"/>
                    </a:cubicBezTo>
                    <a:cubicBezTo>
                      <a:pt x="895506" y="722"/>
                      <a:pt x="893702" y="0"/>
                      <a:pt x="891536" y="0"/>
                    </a:cubicBezTo>
                    <a:cubicBezTo>
                      <a:pt x="862660" y="0"/>
                      <a:pt x="828370" y="2527"/>
                      <a:pt x="803104" y="18408"/>
                    </a:cubicBezTo>
                    <a:cubicBezTo>
                      <a:pt x="797329" y="20935"/>
                      <a:pt x="791914" y="24183"/>
                      <a:pt x="787222" y="28154"/>
                    </a:cubicBezTo>
                    <a:cubicBezTo>
                      <a:pt x="729109" y="9385"/>
                      <a:pt x="615411" y="8663"/>
                      <a:pt x="560186" y="26710"/>
                    </a:cubicBezTo>
                    <a:cubicBezTo>
                      <a:pt x="501352" y="46201"/>
                      <a:pt x="451180" y="81213"/>
                      <a:pt x="401730" y="117308"/>
                    </a:cubicBezTo>
                    <a:cubicBezTo>
                      <a:pt x="378269" y="134272"/>
                      <a:pt x="355890" y="152681"/>
                      <a:pt x="332067" y="169284"/>
                    </a:cubicBezTo>
                    <a:cubicBezTo>
                      <a:pt x="285144" y="202492"/>
                      <a:pt x="233168" y="227758"/>
                      <a:pt x="185884" y="259160"/>
                    </a:cubicBezTo>
                    <a:cubicBezTo>
                      <a:pt x="106475" y="311498"/>
                      <a:pt x="68215" y="396320"/>
                      <a:pt x="45475" y="486196"/>
                    </a:cubicBezTo>
                    <a:cubicBezTo>
                      <a:pt x="32481" y="538173"/>
                      <a:pt x="41144" y="591593"/>
                      <a:pt x="46197" y="644291"/>
                    </a:cubicBezTo>
                    <a:cubicBezTo>
                      <a:pt x="53055" y="717202"/>
                      <a:pt x="61357" y="789753"/>
                      <a:pt x="22736" y="857611"/>
                    </a:cubicBezTo>
                    <a:cubicBezTo>
                      <a:pt x="12629" y="875658"/>
                      <a:pt x="2522" y="894067"/>
                      <a:pt x="718" y="916085"/>
                    </a:cubicBezTo>
                    <a:cubicBezTo>
                      <a:pt x="-3253" y="956510"/>
                      <a:pt x="9019" y="976724"/>
                      <a:pt x="43309" y="983582"/>
                    </a:cubicBezTo>
                    <a:cubicBezTo>
                      <a:pt x="77239" y="990440"/>
                      <a:pt x="118748" y="952901"/>
                      <a:pt x="130659" y="910309"/>
                    </a:cubicBezTo>
                    <a:cubicBezTo>
                      <a:pt x="131742" y="907422"/>
                      <a:pt x="132824" y="904534"/>
                      <a:pt x="133907" y="901647"/>
                    </a:cubicBezTo>
                    <a:cubicBezTo>
                      <a:pt x="163505" y="829457"/>
                      <a:pt x="184801" y="753658"/>
                      <a:pt x="233529" y="690131"/>
                    </a:cubicBezTo>
                    <a:cubicBezTo>
                      <a:pt x="272872" y="638516"/>
                      <a:pt x="314381" y="588344"/>
                      <a:pt x="371411" y="555859"/>
                    </a:cubicBezTo>
                    <a:cubicBezTo>
                      <a:pt x="425192" y="525178"/>
                      <a:pt x="482943" y="502439"/>
                      <a:pt x="544665" y="490527"/>
                    </a:cubicBezTo>
                    <a:cubicBezTo>
                      <a:pt x="580038" y="484030"/>
                      <a:pt x="613245" y="491249"/>
                      <a:pt x="646092" y="503883"/>
                    </a:cubicBezTo>
                    <a:cubicBezTo>
                      <a:pt x="703843" y="525900"/>
                      <a:pt x="745352" y="571019"/>
                      <a:pt x="792636" y="607835"/>
                    </a:cubicBezTo>
                    <a:cubicBezTo>
                      <a:pt x="815737" y="625883"/>
                      <a:pt x="868074" y="638155"/>
                      <a:pt x="905974" y="618303"/>
                    </a:cubicBezTo>
                    <a:cubicBezTo>
                      <a:pt x="914637" y="613611"/>
                      <a:pt x="924021" y="609640"/>
                      <a:pt x="933045" y="606031"/>
                    </a:cubicBezTo>
                    <a:cubicBezTo>
                      <a:pt x="933045" y="606031"/>
                      <a:pt x="933045" y="606031"/>
                      <a:pt x="933045" y="606031"/>
                    </a:cubicBezTo>
                    <a:cubicBezTo>
                      <a:pt x="932323" y="602782"/>
                      <a:pt x="943151" y="598812"/>
                      <a:pt x="943512" y="595563"/>
                    </a:cubicBezTo>
                    <a:cubicBezTo>
                      <a:pt x="944234" y="596646"/>
                      <a:pt x="945317" y="598451"/>
                      <a:pt x="946400" y="600616"/>
                    </a:cubicBezTo>
                    <a:cubicBezTo>
                      <a:pt x="960116" y="595202"/>
                      <a:pt x="973832" y="589427"/>
                      <a:pt x="986826" y="582569"/>
                    </a:cubicBezTo>
                    <a:cubicBezTo>
                      <a:pt x="996211" y="579682"/>
                      <a:pt x="1005956" y="576072"/>
                      <a:pt x="1015341" y="571380"/>
                    </a:cubicBezTo>
                    <a:cubicBezTo>
                      <a:pt x="1013536" y="565965"/>
                      <a:pt x="1012092" y="559829"/>
                      <a:pt x="1018950" y="558025"/>
                    </a:cubicBezTo>
                    <a:cubicBezTo>
                      <a:pt x="1028335" y="555137"/>
                      <a:pt x="1025086" y="558747"/>
                      <a:pt x="1026169" y="564883"/>
                    </a:cubicBezTo>
                    <a:cubicBezTo>
                      <a:pt x="1039524" y="554054"/>
                      <a:pt x="1055406" y="531675"/>
                      <a:pt x="1058294" y="526983"/>
                    </a:cubicBezTo>
                    <a:cubicBezTo>
                      <a:pt x="1079590" y="489445"/>
                      <a:pt x="1084282" y="449740"/>
                      <a:pt x="1081394" y="405705"/>
                    </a:cubicBezTo>
                    <a:close/>
                    <a:moveTo>
                      <a:pt x="924382" y="597729"/>
                    </a:moveTo>
                    <a:cubicBezTo>
                      <a:pt x="898394" y="611806"/>
                      <a:pt x="885039" y="615415"/>
                      <a:pt x="856885" y="615776"/>
                    </a:cubicBezTo>
                    <a:cubicBezTo>
                      <a:pt x="829092" y="610362"/>
                      <a:pt x="804186" y="597729"/>
                      <a:pt x="782530" y="577155"/>
                    </a:cubicBezTo>
                    <a:cubicBezTo>
                      <a:pt x="756542" y="552971"/>
                      <a:pt x="728749" y="530954"/>
                      <a:pt x="697707" y="512906"/>
                    </a:cubicBezTo>
                    <a:cubicBezTo>
                      <a:pt x="655476" y="488362"/>
                      <a:pt x="611802" y="465983"/>
                      <a:pt x="561630" y="472480"/>
                    </a:cubicBezTo>
                    <a:cubicBezTo>
                      <a:pt x="521926" y="477533"/>
                      <a:pt x="484026" y="490888"/>
                      <a:pt x="446127" y="505326"/>
                    </a:cubicBezTo>
                    <a:cubicBezTo>
                      <a:pt x="372854" y="532758"/>
                      <a:pt x="311493" y="576433"/>
                      <a:pt x="259156" y="634184"/>
                    </a:cubicBezTo>
                    <a:cubicBezTo>
                      <a:pt x="186245" y="714676"/>
                      <a:pt x="158091" y="817907"/>
                      <a:pt x="114055" y="913197"/>
                    </a:cubicBezTo>
                    <a:cubicBezTo>
                      <a:pt x="112250" y="916806"/>
                      <a:pt x="96008" y="946404"/>
                      <a:pt x="93481" y="950013"/>
                    </a:cubicBezTo>
                    <a:cubicBezTo>
                      <a:pt x="80126" y="972031"/>
                      <a:pt x="59191" y="976363"/>
                      <a:pt x="36451" y="970227"/>
                    </a:cubicBezTo>
                    <a:cubicBezTo>
                      <a:pt x="14073" y="964090"/>
                      <a:pt x="17321" y="943156"/>
                      <a:pt x="17321" y="926552"/>
                    </a:cubicBezTo>
                    <a:cubicBezTo>
                      <a:pt x="17321" y="898759"/>
                      <a:pt x="28872" y="879268"/>
                      <a:pt x="40061" y="854362"/>
                    </a:cubicBezTo>
                    <a:cubicBezTo>
                      <a:pt x="61357" y="807439"/>
                      <a:pt x="73268" y="754380"/>
                      <a:pt x="65327" y="700960"/>
                    </a:cubicBezTo>
                    <a:cubicBezTo>
                      <a:pt x="60635" y="671362"/>
                      <a:pt x="58108" y="641043"/>
                      <a:pt x="57386" y="611084"/>
                    </a:cubicBezTo>
                    <a:cubicBezTo>
                      <a:pt x="55582" y="543226"/>
                      <a:pt x="53055" y="476451"/>
                      <a:pt x="87345" y="410758"/>
                    </a:cubicBezTo>
                    <a:cubicBezTo>
                      <a:pt x="125606" y="337847"/>
                      <a:pt x="174333" y="279734"/>
                      <a:pt x="247967" y="242196"/>
                    </a:cubicBezTo>
                    <a:cubicBezTo>
                      <a:pt x="289476" y="220900"/>
                      <a:pt x="329180" y="195994"/>
                      <a:pt x="364553" y="165675"/>
                    </a:cubicBezTo>
                    <a:cubicBezTo>
                      <a:pt x="425914" y="112616"/>
                      <a:pt x="494133" y="71829"/>
                      <a:pt x="569210" y="41509"/>
                    </a:cubicBezTo>
                    <a:cubicBezTo>
                      <a:pt x="593754" y="31763"/>
                      <a:pt x="623713" y="27071"/>
                      <a:pt x="649701" y="30320"/>
                    </a:cubicBezTo>
                    <a:cubicBezTo>
                      <a:pt x="667388" y="32485"/>
                      <a:pt x="737050" y="25627"/>
                      <a:pt x="771340" y="41148"/>
                    </a:cubicBezTo>
                    <a:cubicBezTo>
                      <a:pt x="772423" y="41509"/>
                      <a:pt x="773506" y="41870"/>
                      <a:pt x="774589" y="42231"/>
                    </a:cubicBezTo>
                    <a:cubicBezTo>
                      <a:pt x="767731" y="50894"/>
                      <a:pt x="761956" y="60639"/>
                      <a:pt x="756542" y="70385"/>
                    </a:cubicBezTo>
                    <a:cubicBezTo>
                      <a:pt x="719364" y="136438"/>
                      <a:pt x="725500" y="207184"/>
                      <a:pt x="737411" y="278290"/>
                    </a:cubicBezTo>
                    <a:cubicBezTo>
                      <a:pt x="754376" y="381521"/>
                      <a:pt x="791914" y="474646"/>
                      <a:pt x="866269" y="550806"/>
                    </a:cubicBezTo>
                    <a:cubicBezTo>
                      <a:pt x="890453" y="575350"/>
                      <a:pt x="918246" y="589066"/>
                      <a:pt x="948205" y="589427"/>
                    </a:cubicBezTo>
                    <a:cubicBezTo>
                      <a:pt x="948565" y="589788"/>
                      <a:pt x="949648" y="589788"/>
                      <a:pt x="951092" y="589788"/>
                    </a:cubicBezTo>
                    <a:cubicBezTo>
                      <a:pt x="943151" y="591593"/>
                      <a:pt x="930879" y="594119"/>
                      <a:pt x="924382" y="597729"/>
                    </a:cubicBezTo>
                    <a:close/>
                    <a:moveTo>
                      <a:pt x="922577" y="564522"/>
                    </a:moveTo>
                    <a:cubicBezTo>
                      <a:pt x="869518" y="544309"/>
                      <a:pt x="844613" y="502800"/>
                      <a:pt x="817181" y="459847"/>
                    </a:cubicBezTo>
                    <a:cubicBezTo>
                      <a:pt x="783974" y="407871"/>
                      <a:pt x="767009" y="343261"/>
                      <a:pt x="757263" y="282261"/>
                    </a:cubicBezTo>
                    <a:cubicBezTo>
                      <a:pt x="746435" y="213320"/>
                      <a:pt x="738494" y="145101"/>
                      <a:pt x="771701" y="78686"/>
                    </a:cubicBezTo>
                    <a:cubicBezTo>
                      <a:pt x="780364" y="61361"/>
                      <a:pt x="792636" y="46923"/>
                      <a:pt x="804908" y="33207"/>
                    </a:cubicBezTo>
                    <a:cubicBezTo>
                      <a:pt x="819707" y="19852"/>
                      <a:pt x="840642" y="15160"/>
                      <a:pt x="861216" y="13355"/>
                    </a:cubicBezTo>
                    <a:cubicBezTo>
                      <a:pt x="841003" y="24183"/>
                      <a:pt x="830897" y="43675"/>
                      <a:pt x="822595" y="63888"/>
                    </a:cubicBezTo>
                    <a:cubicBezTo>
                      <a:pt x="810684" y="93485"/>
                      <a:pt x="810684" y="124888"/>
                      <a:pt x="814293" y="155568"/>
                    </a:cubicBezTo>
                    <a:cubicBezTo>
                      <a:pt x="822595" y="230284"/>
                      <a:pt x="838838" y="303196"/>
                      <a:pt x="866269" y="373220"/>
                    </a:cubicBezTo>
                    <a:cubicBezTo>
                      <a:pt x="890453" y="434581"/>
                      <a:pt x="913193" y="485835"/>
                      <a:pt x="959394" y="532758"/>
                    </a:cubicBezTo>
                    <a:cubicBezTo>
                      <a:pt x="975636" y="549362"/>
                      <a:pt x="993323" y="558747"/>
                      <a:pt x="1009926" y="559468"/>
                    </a:cubicBezTo>
                    <a:cubicBezTo>
                      <a:pt x="972388" y="581847"/>
                      <a:pt x="935571" y="569214"/>
                      <a:pt x="922577" y="564522"/>
                    </a:cubicBezTo>
                    <a:close/>
                    <a:moveTo>
                      <a:pt x="961199" y="510380"/>
                    </a:moveTo>
                    <a:cubicBezTo>
                      <a:pt x="960838" y="510380"/>
                      <a:pt x="960116" y="510741"/>
                      <a:pt x="959755" y="510741"/>
                    </a:cubicBezTo>
                    <a:lnTo>
                      <a:pt x="959755" y="510741"/>
                    </a:lnTo>
                    <a:cubicBezTo>
                      <a:pt x="959755" y="510741"/>
                      <a:pt x="959755" y="510741"/>
                      <a:pt x="959755" y="510741"/>
                    </a:cubicBezTo>
                    <a:cubicBezTo>
                      <a:pt x="894784" y="432776"/>
                      <a:pt x="865187" y="342900"/>
                      <a:pt x="847139" y="245444"/>
                    </a:cubicBezTo>
                    <a:cubicBezTo>
                      <a:pt x="847139" y="245083"/>
                      <a:pt x="846778" y="244361"/>
                      <a:pt x="846778" y="244000"/>
                    </a:cubicBezTo>
                    <a:cubicBezTo>
                      <a:pt x="845695" y="237503"/>
                      <a:pt x="844252" y="231006"/>
                      <a:pt x="843169" y="224509"/>
                    </a:cubicBezTo>
                    <a:cubicBezTo>
                      <a:pt x="842086" y="217651"/>
                      <a:pt x="840642" y="210432"/>
                      <a:pt x="839560" y="203213"/>
                    </a:cubicBezTo>
                    <a:cubicBezTo>
                      <a:pt x="835589" y="177225"/>
                      <a:pt x="829814" y="150876"/>
                      <a:pt x="832341" y="124166"/>
                    </a:cubicBezTo>
                    <a:cubicBezTo>
                      <a:pt x="832341" y="122361"/>
                      <a:pt x="832341" y="120556"/>
                      <a:pt x="832341" y="119113"/>
                    </a:cubicBezTo>
                    <a:cubicBezTo>
                      <a:pt x="832341" y="117669"/>
                      <a:pt x="832341" y="116225"/>
                      <a:pt x="832341" y="114781"/>
                    </a:cubicBezTo>
                    <a:cubicBezTo>
                      <a:pt x="832341" y="114420"/>
                      <a:pt x="832341" y="114059"/>
                      <a:pt x="832341" y="114059"/>
                    </a:cubicBezTo>
                    <a:cubicBezTo>
                      <a:pt x="832701" y="90237"/>
                      <a:pt x="836311" y="67136"/>
                      <a:pt x="851471" y="45840"/>
                    </a:cubicBezTo>
                    <a:cubicBezTo>
                      <a:pt x="892619" y="57391"/>
                      <a:pt x="918246" y="119474"/>
                      <a:pt x="935211" y="153042"/>
                    </a:cubicBezTo>
                    <a:cubicBezTo>
                      <a:pt x="955063" y="192024"/>
                      <a:pt x="986465" y="303557"/>
                      <a:pt x="999459" y="402095"/>
                    </a:cubicBezTo>
                    <a:cubicBezTo>
                      <a:pt x="1002347" y="423391"/>
                      <a:pt x="1000903" y="442882"/>
                      <a:pt x="996572" y="463817"/>
                    </a:cubicBezTo>
                    <a:cubicBezTo>
                      <a:pt x="994406" y="477533"/>
                      <a:pt x="977802" y="507853"/>
                      <a:pt x="961199" y="510380"/>
                    </a:cubicBezTo>
                    <a:close/>
                    <a:moveTo>
                      <a:pt x="1057933" y="494859"/>
                    </a:moveTo>
                    <a:cubicBezTo>
                      <a:pt x="1051435" y="515433"/>
                      <a:pt x="1042773" y="536729"/>
                      <a:pt x="1019672" y="541060"/>
                    </a:cubicBezTo>
                    <a:cubicBezTo>
                      <a:pt x="1018228" y="541421"/>
                      <a:pt x="1017145" y="541421"/>
                      <a:pt x="1015702" y="541421"/>
                    </a:cubicBezTo>
                    <a:cubicBezTo>
                      <a:pt x="1015341" y="541421"/>
                      <a:pt x="1014980" y="541421"/>
                      <a:pt x="1014258" y="541421"/>
                    </a:cubicBezTo>
                    <a:cubicBezTo>
                      <a:pt x="1013536" y="541421"/>
                      <a:pt x="1012453" y="541421"/>
                      <a:pt x="1011731" y="541421"/>
                    </a:cubicBezTo>
                    <a:cubicBezTo>
                      <a:pt x="1011370" y="541421"/>
                      <a:pt x="1010648" y="541421"/>
                      <a:pt x="1010288" y="541421"/>
                    </a:cubicBezTo>
                    <a:cubicBezTo>
                      <a:pt x="1009566" y="541421"/>
                      <a:pt x="1008844" y="541421"/>
                      <a:pt x="1007761" y="541060"/>
                    </a:cubicBezTo>
                    <a:cubicBezTo>
                      <a:pt x="1007039" y="541060"/>
                      <a:pt x="1006678" y="540699"/>
                      <a:pt x="1005956" y="540699"/>
                    </a:cubicBezTo>
                    <a:cubicBezTo>
                      <a:pt x="1005234" y="540699"/>
                      <a:pt x="1004512" y="540338"/>
                      <a:pt x="1003791" y="540338"/>
                    </a:cubicBezTo>
                    <a:cubicBezTo>
                      <a:pt x="1003069" y="540338"/>
                      <a:pt x="1002708" y="539977"/>
                      <a:pt x="1001986" y="539977"/>
                    </a:cubicBezTo>
                    <a:cubicBezTo>
                      <a:pt x="1001264" y="539616"/>
                      <a:pt x="1000542" y="539616"/>
                      <a:pt x="999820" y="539255"/>
                    </a:cubicBezTo>
                    <a:cubicBezTo>
                      <a:pt x="999098" y="538894"/>
                      <a:pt x="998737" y="538894"/>
                      <a:pt x="998015" y="538533"/>
                    </a:cubicBezTo>
                    <a:cubicBezTo>
                      <a:pt x="997293" y="538173"/>
                      <a:pt x="996572" y="538173"/>
                      <a:pt x="995850" y="537812"/>
                    </a:cubicBezTo>
                    <a:cubicBezTo>
                      <a:pt x="995128" y="537451"/>
                      <a:pt x="994767" y="537451"/>
                      <a:pt x="994045" y="537090"/>
                    </a:cubicBezTo>
                    <a:cubicBezTo>
                      <a:pt x="993323" y="536729"/>
                      <a:pt x="992601" y="536368"/>
                      <a:pt x="991879" y="536368"/>
                    </a:cubicBezTo>
                    <a:cubicBezTo>
                      <a:pt x="991157" y="536007"/>
                      <a:pt x="990796" y="535646"/>
                      <a:pt x="990074" y="535646"/>
                    </a:cubicBezTo>
                    <a:cubicBezTo>
                      <a:pt x="989353" y="535285"/>
                      <a:pt x="988631" y="534924"/>
                      <a:pt x="987909" y="534563"/>
                    </a:cubicBezTo>
                    <a:cubicBezTo>
                      <a:pt x="987187" y="534202"/>
                      <a:pt x="986826" y="533841"/>
                      <a:pt x="986104" y="533480"/>
                    </a:cubicBezTo>
                    <a:cubicBezTo>
                      <a:pt x="985382" y="533119"/>
                      <a:pt x="984660" y="532758"/>
                      <a:pt x="984299" y="532397"/>
                    </a:cubicBezTo>
                    <a:cubicBezTo>
                      <a:pt x="983577" y="532036"/>
                      <a:pt x="983217" y="531675"/>
                      <a:pt x="982495" y="531314"/>
                    </a:cubicBezTo>
                    <a:cubicBezTo>
                      <a:pt x="981773" y="530954"/>
                      <a:pt x="981412" y="530593"/>
                      <a:pt x="980690" y="530232"/>
                    </a:cubicBezTo>
                    <a:cubicBezTo>
                      <a:pt x="979968" y="529871"/>
                      <a:pt x="979607" y="529510"/>
                      <a:pt x="978885" y="529149"/>
                    </a:cubicBezTo>
                    <a:cubicBezTo>
                      <a:pt x="978163" y="528788"/>
                      <a:pt x="977802" y="528427"/>
                      <a:pt x="977080" y="528066"/>
                    </a:cubicBezTo>
                    <a:cubicBezTo>
                      <a:pt x="976358" y="527705"/>
                      <a:pt x="975998" y="527344"/>
                      <a:pt x="975276" y="526622"/>
                    </a:cubicBezTo>
                    <a:cubicBezTo>
                      <a:pt x="974915" y="526261"/>
                      <a:pt x="974193" y="525900"/>
                      <a:pt x="973832" y="525539"/>
                    </a:cubicBezTo>
                    <a:cubicBezTo>
                      <a:pt x="973110" y="525178"/>
                      <a:pt x="972749" y="524457"/>
                      <a:pt x="972027" y="524096"/>
                    </a:cubicBezTo>
                    <a:cubicBezTo>
                      <a:pt x="971666" y="523735"/>
                      <a:pt x="971305" y="523374"/>
                      <a:pt x="970583" y="523013"/>
                    </a:cubicBezTo>
                    <a:cubicBezTo>
                      <a:pt x="969861" y="522652"/>
                      <a:pt x="969501" y="521930"/>
                      <a:pt x="968779" y="521569"/>
                    </a:cubicBezTo>
                    <a:cubicBezTo>
                      <a:pt x="968418" y="521208"/>
                      <a:pt x="968418" y="521208"/>
                      <a:pt x="968057" y="520847"/>
                    </a:cubicBezTo>
                    <a:cubicBezTo>
                      <a:pt x="966613" y="519403"/>
                      <a:pt x="964808" y="517959"/>
                      <a:pt x="963364" y="516516"/>
                    </a:cubicBezTo>
                    <a:cubicBezTo>
                      <a:pt x="963364" y="516516"/>
                      <a:pt x="963364" y="516516"/>
                      <a:pt x="963364" y="516516"/>
                    </a:cubicBezTo>
                    <a:lnTo>
                      <a:pt x="963364" y="516516"/>
                    </a:lnTo>
                    <a:cubicBezTo>
                      <a:pt x="990435" y="508936"/>
                      <a:pt x="1009205" y="480421"/>
                      <a:pt x="1014258" y="454072"/>
                    </a:cubicBezTo>
                    <a:cubicBezTo>
                      <a:pt x="1024364" y="402456"/>
                      <a:pt x="973110" y="192385"/>
                      <a:pt x="946761" y="141130"/>
                    </a:cubicBezTo>
                    <a:cubicBezTo>
                      <a:pt x="928713" y="105397"/>
                      <a:pt x="901281" y="46562"/>
                      <a:pt x="857246" y="38621"/>
                    </a:cubicBezTo>
                    <a:cubicBezTo>
                      <a:pt x="858329" y="37539"/>
                      <a:pt x="859412" y="36456"/>
                      <a:pt x="860494" y="35373"/>
                    </a:cubicBezTo>
                    <a:cubicBezTo>
                      <a:pt x="861216" y="34651"/>
                      <a:pt x="861938" y="33568"/>
                      <a:pt x="863021" y="32846"/>
                    </a:cubicBezTo>
                    <a:cubicBezTo>
                      <a:pt x="864104" y="31763"/>
                      <a:pt x="865187" y="31041"/>
                      <a:pt x="866269" y="29959"/>
                    </a:cubicBezTo>
                    <a:cubicBezTo>
                      <a:pt x="866991" y="29237"/>
                      <a:pt x="868074" y="28515"/>
                      <a:pt x="868796" y="27793"/>
                    </a:cubicBezTo>
                    <a:cubicBezTo>
                      <a:pt x="869879" y="27071"/>
                      <a:pt x="870962" y="26349"/>
                      <a:pt x="872045" y="25266"/>
                    </a:cubicBezTo>
                    <a:cubicBezTo>
                      <a:pt x="873128" y="24544"/>
                      <a:pt x="873850" y="23823"/>
                      <a:pt x="874932" y="23101"/>
                    </a:cubicBezTo>
                    <a:cubicBezTo>
                      <a:pt x="876015" y="22379"/>
                      <a:pt x="877098" y="21657"/>
                      <a:pt x="878181" y="21296"/>
                    </a:cubicBezTo>
                    <a:cubicBezTo>
                      <a:pt x="879264" y="20574"/>
                      <a:pt x="880347" y="20213"/>
                      <a:pt x="881068" y="19491"/>
                    </a:cubicBezTo>
                    <a:cubicBezTo>
                      <a:pt x="882151" y="18769"/>
                      <a:pt x="883234" y="18408"/>
                      <a:pt x="884317" y="18047"/>
                    </a:cubicBezTo>
                    <a:cubicBezTo>
                      <a:pt x="885400" y="17686"/>
                      <a:pt x="886483" y="16964"/>
                      <a:pt x="887565" y="16604"/>
                    </a:cubicBezTo>
                    <a:cubicBezTo>
                      <a:pt x="888648" y="16243"/>
                      <a:pt x="889731" y="15882"/>
                      <a:pt x="890814" y="15521"/>
                    </a:cubicBezTo>
                    <a:cubicBezTo>
                      <a:pt x="891897" y="15160"/>
                      <a:pt x="892980" y="14799"/>
                      <a:pt x="894062" y="14438"/>
                    </a:cubicBezTo>
                    <a:cubicBezTo>
                      <a:pt x="895145" y="14077"/>
                      <a:pt x="896228" y="14077"/>
                      <a:pt x="897311" y="13716"/>
                    </a:cubicBezTo>
                    <a:cubicBezTo>
                      <a:pt x="898394" y="13355"/>
                      <a:pt x="899477" y="13355"/>
                      <a:pt x="900559" y="12994"/>
                    </a:cubicBezTo>
                    <a:cubicBezTo>
                      <a:pt x="901642" y="12994"/>
                      <a:pt x="902725" y="12633"/>
                      <a:pt x="903808" y="12633"/>
                    </a:cubicBezTo>
                    <a:cubicBezTo>
                      <a:pt x="904891" y="12633"/>
                      <a:pt x="905974" y="12633"/>
                      <a:pt x="907056" y="12633"/>
                    </a:cubicBezTo>
                    <a:cubicBezTo>
                      <a:pt x="908140" y="12633"/>
                      <a:pt x="909222" y="12633"/>
                      <a:pt x="910305" y="12633"/>
                    </a:cubicBezTo>
                    <a:cubicBezTo>
                      <a:pt x="911388" y="12633"/>
                      <a:pt x="912471" y="12994"/>
                      <a:pt x="913554" y="12994"/>
                    </a:cubicBezTo>
                    <a:cubicBezTo>
                      <a:pt x="914637" y="12994"/>
                      <a:pt x="915719" y="13355"/>
                      <a:pt x="916441" y="13355"/>
                    </a:cubicBezTo>
                    <a:cubicBezTo>
                      <a:pt x="917524" y="13716"/>
                      <a:pt x="918607" y="13716"/>
                      <a:pt x="920051" y="14077"/>
                    </a:cubicBezTo>
                    <a:cubicBezTo>
                      <a:pt x="921134" y="14438"/>
                      <a:pt x="921855" y="14438"/>
                      <a:pt x="922938" y="14799"/>
                    </a:cubicBezTo>
                    <a:cubicBezTo>
                      <a:pt x="924021" y="15160"/>
                      <a:pt x="925104" y="15521"/>
                      <a:pt x="926548" y="16243"/>
                    </a:cubicBezTo>
                    <a:cubicBezTo>
                      <a:pt x="927631" y="16604"/>
                      <a:pt x="928352" y="16964"/>
                      <a:pt x="929435" y="17325"/>
                    </a:cubicBezTo>
                    <a:cubicBezTo>
                      <a:pt x="930518" y="18047"/>
                      <a:pt x="931601" y="18769"/>
                      <a:pt x="933045" y="19130"/>
                    </a:cubicBezTo>
                    <a:cubicBezTo>
                      <a:pt x="933767" y="19491"/>
                      <a:pt x="934849" y="20213"/>
                      <a:pt x="935571" y="20574"/>
                    </a:cubicBezTo>
                    <a:cubicBezTo>
                      <a:pt x="936654" y="21296"/>
                      <a:pt x="938098" y="22379"/>
                      <a:pt x="939181" y="23101"/>
                    </a:cubicBezTo>
                    <a:cubicBezTo>
                      <a:pt x="939903" y="23823"/>
                      <a:pt x="940625" y="24183"/>
                      <a:pt x="941708" y="24905"/>
                    </a:cubicBezTo>
                    <a:cubicBezTo>
                      <a:pt x="943151" y="25988"/>
                      <a:pt x="944234" y="27432"/>
                      <a:pt x="945317" y="28515"/>
                    </a:cubicBezTo>
                    <a:cubicBezTo>
                      <a:pt x="946039" y="29237"/>
                      <a:pt x="946761" y="29598"/>
                      <a:pt x="947122" y="30320"/>
                    </a:cubicBezTo>
                    <a:cubicBezTo>
                      <a:pt x="948927" y="32485"/>
                      <a:pt x="950731" y="34290"/>
                      <a:pt x="952536" y="36817"/>
                    </a:cubicBezTo>
                    <a:cubicBezTo>
                      <a:pt x="985021" y="80130"/>
                      <a:pt x="1009926" y="132829"/>
                      <a:pt x="1024004" y="185888"/>
                    </a:cubicBezTo>
                    <a:cubicBezTo>
                      <a:pt x="1043856" y="260965"/>
                      <a:pt x="1069122" y="334598"/>
                      <a:pt x="1067678" y="413646"/>
                    </a:cubicBezTo>
                    <a:cubicBezTo>
                      <a:pt x="1067678" y="441078"/>
                      <a:pt x="1065873" y="468510"/>
                      <a:pt x="1057933" y="494859"/>
                    </a:cubicBezTo>
                    <a:close/>
                  </a:path>
                </a:pathLst>
              </a:custGeom>
              <a:solidFill>
                <a:srgbClr val="000000"/>
              </a:solidFill>
              <a:ln w="3607" cap="flat">
                <a:noFill/>
                <a:prstDash val="solid"/>
                <a:miter/>
              </a:ln>
            </p:spPr>
            <p:txBody>
              <a:bodyPr rtlCol="0" anchor="ctr"/>
              <a:lstStyle/>
              <a:p>
                <a:endParaRPr lang="en-US"/>
              </a:p>
            </p:txBody>
          </p:sp>
          <p:sp>
            <p:nvSpPr>
              <p:cNvPr id="59" name="Freeform 191">
                <a:extLst>
                  <a:ext uri="{FF2B5EF4-FFF2-40B4-BE49-F238E27FC236}">
                    <a16:creationId xmlns:a16="http://schemas.microsoft.com/office/drawing/2014/main" id="{A5A2C892-374D-788B-457A-4244E4D65BA5}"/>
                  </a:ext>
                </a:extLst>
              </p:cNvPr>
              <p:cNvSpPr/>
              <p:nvPr/>
            </p:nvSpPr>
            <p:spPr>
              <a:xfrm>
                <a:off x="2721827" y="1765393"/>
                <a:ext cx="87745" cy="247248"/>
              </a:xfrm>
              <a:custGeom>
                <a:avLst/>
                <a:gdLst>
                  <a:gd name="connsiteX0" fmla="*/ 13391 w 87745"/>
                  <a:gd name="connsiteY0" fmla="*/ 5053 h 247248"/>
                  <a:gd name="connsiteX1" fmla="*/ 10503 w 87745"/>
                  <a:gd name="connsiteY1" fmla="*/ 0 h 247248"/>
                  <a:gd name="connsiteX2" fmla="*/ 36 w 87745"/>
                  <a:gd name="connsiteY2" fmla="*/ 10467 h 247248"/>
                  <a:gd name="connsiteX3" fmla="*/ 36 w 87745"/>
                  <a:gd name="connsiteY3" fmla="*/ 10467 h 247248"/>
                  <a:gd name="connsiteX4" fmla="*/ 75835 w 87745"/>
                  <a:gd name="connsiteY4" fmla="*/ 247249 h 247248"/>
                  <a:gd name="connsiteX5" fmla="*/ 87746 w 87745"/>
                  <a:gd name="connsiteY5" fmla="*/ 235699 h 247248"/>
                  <a:gd name="connsiteX6" fmla="*/ 13391 w 87745"/>
                  <a:gd name="connsiteY6" fmla="*/ 5053 h 247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745" h="247248">
                    <a:moveTo>
                      <a:pt x="13391" y="5053"/>
                    </a:moveTo>
                    <a:cubicBezTo>
                      <a:pt x="12308" y="2888"/>
                      <a:pt x="11225" y="1083"/>
                      <a:pt x="10503" y="0"/>
                    </a:cubicBezTo>
                    <a:cubicBezTo>
                      <a:pt x="9781" y="3249"/>
                      <a:pt x="-686" y="7580"/>
                      <a:pt x="36" y="10467"/>
                    </a:cubicBezTo>
                    <a:cubicBezTo>
                      <a:pt x="36" y="10467"/>
                      <a:pt x="36" y="10467"/>
                      <a:pt x="36" y="10467"/>
                    </a:cubicBezTo>
                    <a:cubicBezTo>
                      <a:pt x="13391" y="39343"/>
                      <a:pt x="42627" y="136077"/>
                      <a:pt x="75835" y="247249"/>
                    </a:cubicBezTo>
                    <a:cubicBezTo>
                      <a:pt x="79805" y="243279"/>
                      <a:pt x="83776" y="239669"/>
                      <a:pt x="87746" y="235699"/>
                    </a:cubicBezTo>
                    <a:cubicBezTo>
                      <a:pt x="56704" y="130663"/>
                      <a:pt x="25663" y="30320"/>
                      <a:pt x="13391" y="5053"/>
                    </a:cubicBezTo>
                    <a:close/>
                  </a:path>
                </a:pathLst>
              </a:custGeom>
              <a:solidFill>
                <a:srgbClr val="000000"/>
              </a:solidFill>
              <a:ln w="3607" cap="flat">
                <a:noFill/>
                <a:prstDash val="solid"/>
                <a:miter/>
              </a:ln>
            </p:spPr>
            <p:txBody>
              <a:bodyPr rtlCol="0" anchor="ctr"/>
              <a:lstStyle/>
              <a:p>
                <a:endParaRPr lang="en-US"/>
              </a:p>
            </p:txBody>
          </p:sp>
          <p:sp>
            <p:nvSpPr>
              <p:cNvPr id="60" name="Freeform 192">
                <a:extLst>
                  <a:ext uri="{FF2B5EF4-FFF2-40B4-BE49-F238E27FC236}">
                    <a16:creationId xmlns:a16="http://schemas.microsoft.com/office/drawing/2014/main" id="{AA9F2562-3301-4B0C-4DFA-BA8205A57100}"/>
                  </a:ext>
                </a:extLst>
              </p:cNvPr>
              <p:cNvSpPr/>
              <p:nvPr/>
            </p:nvSpPr>
            <p:spPr>
              <a:xfrm>
                <a:off x="2802545" y="1726627"/>
                <a:ext cx="81744" cy="232594"/>
              </a:xfrm>
              <a:custGeom>
                <a:avLst/>
                <a:gdLst>
                  <a:gd name="connsiteX0" fmla="*/ 5224 w 81744"/>
                  <a:gd name="connsiteY0" fmla="*/ 867 h 232594"/>
                  <a:gd name="connsiteX1" fmla="*/ 1614 w 81744"/>
                  <a:gd name="connsiteY1" fmla="*/ 14222 h 232594"/>
                  <a:gd name="connsiteX2" fmla="*/ 2336 w 81744"/>
                  <a:gd name="connsiteY2" fmla="*/ 17109 h 232594"/>
                  <a:gd name="connsiteX3" fmla="*/ 68389 w 81744"/>
                  <a:gd name="connsiteY3" fmla="*/ 232595 h 232594"/>
                  <a:gd name="connsiteX4" fmla="*/ 81745 w 81744"/>
                  <a:gd name="connsiteY4" fmla="*/ 229707 h 232594"/>
                  <a:gd name="connsiteX5" fmla="*/ 12803 w 81744"/>
                  <a:gd name="connsiteY5" fmla="*/ 8447 h 232594"/>
                  <a:gd name="connsiteX6" fmla="*/ 12443 w 81744"/>
                  <a:gd name="connsiteY6" fmla="*/ 7364 h 232594"/>
                  <a:gd name="connsiteX7" fmla="*/ 5224 w 81744"/>
                  <a:gd name="connsiteY7" fmla="*/ 867 h 232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744" h="232594">
                    <a:moveTo>
                      <a:pt x="5224" y="867"/>
                    </a:moveTo>
                    <a:cubicBezTo>
                      <a:pt x="-1995" y="3032"/>
                      <a:pt x="-191" y="9168"/>
                      <a:pt x="1614" y="14222"/>
                    </a:cubicBezTo>
                    <a:cubicBezTo>
                      <a:pt x="1975" y="15305"/>
                      <a:pt x="2336" y="16387"/>
                      <a:pt x="2336" y="17109"/>
                    </a:cubicBezTo>
                    <a:cubicBezTo>
                      <a:pt x="5224" y="27938"/>
                      <a:pt x="35904" y="127198"/>
                      <a:pt x="68389" y="232595"/>
                    </a:cubicBezTo>
                    <a:cubicBezTo>
                      <a:pt x="72721" y="231151"/>
                      <a:pt x="77413" y="230429"/>
                      <a:pt x="81745" y="229707"/>
                    </a:cubicBezTo>
                    <a:cubicBezTo>
                      <a:pt x="47815" y="121784"/>
                      <a:pt x="16413" y="21802"/>
                      <a:pt x="12803" y="8447"/>
                    </a:cubicBezTo>
                    <a:cubicBezTo>
                      <a:pt x="12803" y="8086"/>
                      <a:pt x="12803" y="7725"/>
                      <a:pt x="12443" y="7364"/>
                    </a:cubicBezTo>
                    <a:cubicBezTo>
                      <a:pt x="11360" y="1589"/>
                      <a:pt x="14969" y="-1660"/>
                      <a:pt x="5224" y="867"/>
                    </a:cubicBezTo>
                    <a:close/>
                  </a:path>
                </a:pathLst>
              </a:custGeom>
              <a:solidFill>
                <a:srgbClr val="000000"/>
              </a:solidFill>
              <a:ln w="3607" cap="flat">
                <a:noFill/>
                <a:prstDash val="solid"/>
                <a:miter/>
              </a:ln>
            </p:spPr>
            <p:txBody>
              <a:bodyPr rtlCol="0" anchor="ctr"/>
              <a:lstStyle/>
              <a:p>
                <a:endParaRPr lang="en-US"/>
              </a:p>
            </p:txBody>
          </p:sp>
          <p:sp>
            <p:nvSpPr>
              <p:cNvPr id="61" name="Freeform 193">
                <a:extLst>
                  <a:ext uri="{FF2B5EF4-FFF2-40B4-BE49-F238E27FC236}">
                    <a16:creationId xmlns:a16="http://schemas.microsoft.com/office/drawing/2014/main" id="{97550F40-8371-CDAD-3602-B11098E44393}"/>
                  </a:ext>
                </a:extLst>
              </p:cNvPr>
              <p:cNvSpPr/>
              <p:nvPr/>
            </p:nvSpPr>
            <p:spPr>
              <a:xfrm>
                <a:off x="2455884" y="1956534"/>
                <a:ext cx="659961" cy="1186759"/>
              </a:xfrm>
              <a:custGeom>
                <a:avLst/>
                <a:gdLst>
                  <a:gd name="connsiteX0" fmla="*/ 654358 w 659961"/>
                  <a:gd name="connsiteY0" fmla="*/ 869684 h 1186759"/>
                  <a:gd name="connsiteX1" fmla="*/ 655802 w 659961"/>
                  <a:gd name="connsiteY1" fmla="*/ 823121 h 1186759"/>
                  <a:gd name="connsiteX2" fmla="*/ 618624 w 659961"/>
                  <a:gd name="connsiteY2" fmla="*/ 661417 h 1186759"/>
                  <a:gd name="connsiteX3" fmla="*/ 547157 w 659961"/>
                  <a:gd name="connsiteY3" fmla="*/ 583091 h 1186759"/>
                  <a:gd name="connsiteX4" fmla="*/ 480742 w 659961"/>
                  <a:gd name="connsiteY4" fmla="*/ 557825 h 1186759"/>
                  <a:gd name="connsiteX5" fmla="*/ 409636 w 659961"/>
                  <a:gd name="connsiteY5" fmla="*/ 513790 h 1186759"/>
                  <a:gd name="connsiteX6" fmla="*/ 353328 w 659961"/>
                  <a:gd name="connsiteY6" fmla="*/ 402618 h 1186759"/>
                  <a:gd name="connsiteX7" fmla="*/ 334198 w 659961"/>
                  <a:gd name="connsiteY7" fmla="*/ 361470 h 1186759"/>
                  <a:gd name="connsiteX8" fmla="*/ 417938 w 659961"/>
                  <a:gd name="connsiteY8" fmla="*/ 317073 h 1186759"/>
                  <a:gd name="connsiteX9" fmla="*/ 472441 w 659961"/>
                  <a:gd name="connsiteY9" fmla="*/ 480943 h 1186759"/>
                  <a:gd name="connsiteX10" fmla="*/ 492654 w 659961"/>
                  <a:gd name="connsiteY10" fmla="*/ 498269 h 1186759"/>
                  <a:gd name="connsiteX11" fmla="*/ 551127 w 659961"/>
                  <a:gd name="connsiteY11" fmla="*/ 487080 h 1186759"/>
                  <a:gd name="connsiteX12" fmla="*/ 563760 w 659961"/>
                  <a:gd name="connsiteY12" fmla="*/ 430050 h 1186759"/>
                  <a:gd name="connsiteX13" fmla="*/ 517198 w 659961"/>
                  <a:gd name="connsiteY13" fmla="*/ 284227 h 1186759"/>
                  <a:gd name="connsiteX14" fmla="*/ 500955 w 659961"/>
                  <a:gd name="connsiteY14" fmla="*/ 232972 h 1186759"/>
                  <a:gd name="connsiteX15" fmla="*/ 501317 w 659961"/>
                  <a:gd name="connsiteY15" fmla="*/ 232612 h 1186759"/>
                  <a:gd name="connsiteX16" fmla="*/ 554376 w 659961"/>
                  <a:gd name="connsiteY16" fmla="*/ 150677 h 1186759"/>
                  <a:gd name="connsiteX17" fmla="*/ 507452 w 659961"/>
                  <a:gd name="connsiteY17" fmla="*/ 92564 h 1186759"/>
                  <a:gd name="connsiteX18" fmla="*/ 506731 w 659961"/>
                  <a:gd name="connsiteY18" fmla="*/ 92564 h 1186759"/>
                  <a:gd name="connsiteX19" fmla="*/ 500955 w 659961"/>
                  <a:gd name="connsiteY19" fmla="*/ 41309 h 1186759"/>
                  <a:gd name="connsiteX20" fmla="*/ 427683 w 659961"/>
                  <a:gd name="connsiteY20" fmla="*/ 883 h 1186759"/>
                  <a:gd name="connsiteX21" fmla="*/ 414328 w 659961"/>
                  <a:gd name="connsiteY21" fmla="*/ 3771 h 1186759"/>
                  <a:gd name="connsiteX22" fmla="*/ 407831 w 659961"/>
                  <a:gd name="connsiteY22" fmla="*/ 5937 h 1186759"/>
                  <a:gd name="connsiteX23" fmla="*/ 352606 w 659961"/>
                  <a:gd name="connsiteY23" fmla="*/ 45641 h 1186759"/>
                  <a:gd name="connsiteX24" fmla="*/ 340695 w 659961"/>
                  <a:gd name="connsiteY24" fmla="*/ 57191 h 1186759"/>
                  <a:gd name="connsiteX25" fmla="*/ 339251 w 659961"/>
                  <a:gd name="connsiteY25" fmla="*/ 58635 h 1186759"/>
                  <a:gd name="connsiteX26" fmla="*/ 255872 w 659961"/>
                  <a:gd name="connsiteY26" fmla="*/ 132268 h 1186759"/>
                  <a:gd name="connsiteX27" fmla="*/ 159138 w 659961"/>
                  <a:gd name="connsiteY27" fmla="*/ 167641 h 1186759"/>
                  <a:gd name="connsiteX28" fmla="*/ 108606 w 659961"/>
                  <a:gd name="connsiteY28" fmla="*/ 190742 h 1186759"/>
                  <a:gd name="connsiteX29" fmla="*/ 115103 w 659961"/>
                  <a:gd name="connsiteY29" fmla="*/ 190020 h 1186759"/>
                  <a:gd name="connsiteX30" fmla="*/ 291967 w 659961"/>
                  <a:gd name="connsiteY30" fmla="*/ 123605 h 1186759"/>
                  <a:gd name="connsiteX31" fmla="*/ 354050 w 659961"/>
                  <a:gd name="connsiteY31" fmla="*/ 62244 h 1186759"/>
                  <a:gd name="connsiteX32" fmla="*/ 449701 w 659961"/>
                  <a:gd name="connsiteY32" fmla="*/ 17848 h 1186759"/>
                  <a:gd name="connsiteX33" fmla="*/ 493376 w 659961"/>
                  <a:gd name="connsiteY33" fmla="*/ 90037 h 1186759"/>
                  <a:gd name="connsiteX34" fmla="*/ 469192 w 659961"/>
                  <a:gd name="connsiteY34" fmla="*/ 132268 h 1186759"/>
                  <a:gd name="connsiteX35" fmla="*/ 468470 w 659961"/>
                  <a:gd name="connsiteY35" fmla="*/ 130464 h 1186759"/>
                  <a:gd name="connsiteX36" fmla="*/ 464861 w 659961"/>
                  <a:gd name="connsiteY36" fmla="*/ 138043 h 1186759"/>
                  <a:gd name="connsiteX37" fmla="*/ 460529 w 659961"/>
                  <a:gd name="connsiteY37" fmla="*/ 143458 h 1186759"/>
                  <a:gd name="connsiteX38" fmla="*/ 211476 w 659961"/>
                  <a:gd name="connsiteY38" fmla="*/ 314547 h 1186759"/>
                  <a:gd name="connsiteX39" fmla="*/ 125931 w 659961"/>
                  <a:gd name="connsiteY39" fmla="*/ 345227 h 1186759"/>
                  <a:gd name="connsiteX40" fmla="*/ 143257 w 659961"/>
                  <a:gd name="connsiteY40" fmla="*/ 348476 h 1186759"/>
                  <a:gd name="connsiteX41" fmla="*/ 210393 w 659961"/>
                  <a:gd name="connsiteY41" fmla="*/ 325014 h 1186759"/>
                  <a:gd name="connsiteX42" fmla="*/ 296659 w 659961"/>
                  <a:gd name="connsiteY42" fmla="*/ 291807 h 1186759"/>
                  <a:gd name="connsiteX43" fmla="*/ 302434 w 659961"/>
                  <a:gd name="connsiteY43" fmla="*/ 312742 h 1186759"/>
                  <a:gd name="connsiteX44" fmla="*/ 355494 w 659961"/>
                  <a:gd name="connsiteY44" fmla="*/ 443405 h 1186759"/>
                  <a:gd name="connsiteX45" fmla="*/ 464139 w 659961"/>
                  <a:gd name="connsiteY45" fmla="*/ 564322 h 1186759"/>
                  <a:gd name="connsiteX46" fmla="*/ 529831 w 659961"/>
                  <a:gd name="connsiteY46" fmla="*/ 591393 h 1186759"/>
                  <a:gd name="connsiteX47" fmla="*/ 599133 w 659961"/>
                  <a:gd name="connsiteY47" fmla="*/ 649145 h 1186759"/>
                  <a:gd name="connsiteX48" fmla="*/ 642086 w 659961"/>
                  <a:gd name="connsiteY48" fmla="*/ 818429 h 1186759"/>
                  <a:gd name="connsiteX49" fmla="*/ 641003 w 659961"/>
                  <a:gd name="connsiteY49" fmla="*/ 867879 h 1186759"/>
                  <a:gd name="connsiteX50" fmla="*/ 543908 w 659961"/>
                  <a:gd name="connsiteY50" fmla="*/ 879429 h 1186759"/>
                  <a:gd name="connsiteX51" fmla="*/ 486157 w 659961"/>
                  <a:gd name="connsiteY51" fmla="*/ 712672 h 1186759"/>
                  <a:gd name="connsiteX52" fmla="*/ 459086 w 659961"/>
                  <a:gd name="connsiteY52" fmla="*/ 689210 h 1186759"/>
                  <a:gd name="connsiteX53" fmla="*/ 342139 w 659961"/>
                  <a:gd name="connsiteY53" fmla="*/ 676938 h 1186759"/>
                  <a:gd name="connsiteX54" fmla="*/ 305683 w 659961"/>
                  <a:gd name="connsiteY54" fmla="*/ 718086 h 1186759"/>
                  <a:gd name="connsiteX55" fmla="*/ 318677 w 659961"/>
                  <a:gd name="connsiteY55" fmla="*/ 815542 h 1186759"/>
                  <a:gd name="connsiteX56" fmla="*/ 298464 w 659961"/>
                  <a:gd name="connsiteY56" fmla="*/ 1125596 h 1186759"/>
                  <a:gd name="connsiteX57" fmla="*/ 229523 w 659961"/>
                  <a:gd name="connsiteY57" fmla="*/ 1171797 h 1186759"/>
                  <a:gd name="connsiteX58" fmla="*/ 180795 w 659961"/>
                  <a:gd name="connsiteY58" fmla="*/ 1092027 h 1186759"/>
                  <a:gd name="connsiteX59" fmla="*/ 186570 w 659961"/>
                  <a:gd name="connsiteY59" fmla="*/ 969305 h 1186759"/>
                  <a:gd name="connsiteX60" fmla="*/ 173576 w 659961"/>
                  <a:gd name="connsiteY60" fmla="*/ 848027 h 1186759"/>
                  <a:gd name="connsiteX61" fmla="*/ 122322 w 659961"/>
                  <a:gd name="connsiteY61" fmla="*/ 748406 h 1186759"/>
                  <a:gd name="connsiteX62" fmla="*/ 14759 w 659961"/>
                  <a:gd name="connsiteY62" fmla="*/ 283144 h 1186759"/>
                  <a:gd name="connsiteX63" fmla="*/ 55185 w 659961"/>
                  <a:gd name="connsiteY63" fmla="*/ 198322 h 1186759"/>
                  <a:gd name="connsiteX64" fmla="*/ 25949 w 659961"/>
                  <a:gd name="connsiteY64" fmla="*/ 196156 h 1186759"/>
                  <a:gd name="connsiteX65" fmla="*/ 7540 w 659961"/>
                  <a:gd name="connsiteY65" fmla="*/ 225032 h 1186759"/>
                  <a:gd name="connsiteX66" fmla="*/ 1043 w 659961"/>
                  <a:gd name="connsiteY66" fmla="*/ 311659 h 1186759"/>
                  <a:gd name="connsiteX67" fmla="*/ 117990 w 659961"/>
                  <a:gd name="connsiteY67" fmla="*/ 768258 h 1186759"/>
                  <a:gd name="connsiteX68" fmla="*/ 171411 w 659961"/>
                  <a:gd name="connsiteY68" fmla="*/ 988436 h 1186759"/>
                  <a:gd name="connsiteX69" fmla="*/ 165996 w 659961"/>
                  <a:gd name="connsiteY69" fmla="*/ 1096720 h 1186759"/>
                  <a:gd name="connsiteX70" fmla="*/ 167440 w 659961"/>
                  <a:gd name="connsiteY70" fmla="*/ 1134980 h 1186759"/>
                  <a:gd name="connsiteX71" fmla="*/ 233494 w 659961"/>
                  <a:gd name="connsiteY71" fmla="*/ 1186596 h 1186759"/>
                  <a:gd name="connsiteX72" fmla="*/ 307849 w 659961"/>
                  <a:gd name="connsiteY72" fmla="*/ 1135702 h 1186759"/>
                  <a:gd name="connsiteX73" fmla="*/ 339973 w 659961"/>
                  <a:gd name="connsiteY73" fmla="*/ 886648 h 1186759"/>
                  <a:gd name="connsiteX74" fmla="*/ 321204 w 659961"/>
                  <a:gd name="connsiteY74" fmla="*/ 731802 h 1186759"/>
                  <a:gd name="connsiteX75" fmla="*/ 342139 w 659961"/>
                  <a:gd name="connsiteY75" fmla="*/ 692098 h 1186759"/>
                  <a:gd name="connsiteX76" fmla="*/ 453310 w 659961"/>
                  <a:gd name="connsiteY76" fmla="*/ 704370 h 1186759"/>
                  <a:gd name="connsiteX77" fmla="*/ 472441 w 659961"/>
                  <a:gd name="connsiteY77" fmla="*/ 723139 h 1186759"/>
                  <a:gd name="connsiteX78" fmla="*/ 542464 w 659961"/>
                  <a:gd name="connsiteY78" fmla="*/ 896033 h 1186759"/>
                  <a:gd name="connsiteX79" fmla="*/ 654358 w 659961"/>
                  <a:gd name="connsiteY79" fmla="*/ 869684 h 1186759"/>
                  <a:gd name="connsiteX80" fmla="*/ 499512 w 659961"/>
                  <a:gd name="connsiteY80" fmla="*/ 110611 h 1186759"/>
                  <a:gd name="connsiteX81" fmla="*/ 504204 w 659961"/>
                  <a:gd name="connsiteY81" fmla="*/ 102310 h 1186759"/>
                  <a:gd name="connsiteX82" fmla="*/ 537411 w 659961"/>
                  <a:gd name="connsiteY82" fmla="*/ 161866 h 1186759"/>
                  <a:gd name="connsiteX83" fmla="*/ 498068 w 659961"/>
                  <a:gd name="connsiteY83" fmla="*/ 220700 h 1186759"/>
                  <a:gd name="connsiteX84" fmla="*/ 474245 w 659961"/>
                  <a:gd name="connsiteY84" fmla="*/ 144901 h 1186759"/>
                  <a:gd name="connsiteX85" fmla="*/ 499512 w 659961"/>
                  <a:gd name="connsiteY85" fmla="*/ 110611 h 1186759"/>
                  <a:gd name="connsiteX86" fmla="*/ 463056 w 659961"/>
                  <a:gd name="connsiteY86" fmla="*/ 157895 h 1186759"/>
                  <a:gd name="connsiteX87" fmla="*/ 495541 w 659961"/>
                  <a:gd name="connsiteY87" fmla="*/ 262209 h 1186759"/>
                  <a:gd name="connsiteX88" fmla="*/ 547879 w 659961"/>
                  <a:gd name="connsiteY88" fmla="*/ 435103 h 1186759"/>
                  <a:gd name="connsiteX89" fmla="*/ 529470 w 659961"/>
                  <a:gd name="connsiteY89" fmla="*/ 484914 h 1186759"/>
                  <a:gd name="connsiteX90" fmla="*/ 480742 w 659961"/>
                  <a:gd name="connsiteY90" fmla="*/ 459287 h 1186759"/>
                  <a:gd name="connsiteX91" fmla="*/ 434902 w 659961"/>
                  <a:gd name="connsiteY91" fmla="*/ 327902 h 1186759"/>
                  <a:gd name="connsiteX92" fmla="*/ 403861 w 659961"/>
                  <a:gd name="connsiteY92" fmla="*/ 218535 h 1186759"/>
                  <a:gd name="connsiteX93" fmla="*/ 463056 w 659961"/>
                  <a:gd name="connsiteY93" fmla="*/ 157895 h 1186759"/>
                  <a:gd name="connsiteX94" fmla="*/ 304961 w 659961"/>
                  <a:gd name="connsiteY94" fmla="*/ 286393 h 1186759"/>
                  <a:gd name="connsiteX95" fmla="*/ 392310 w 659961"/>
                  <a:gd name="connsiteY95" fmla="*/ 228641 h 1186759"/>
                  <a:gd name="connsiteX96" fmla="*/ 416855 w 659961"/>
                  <a:gd name="connsiteY96" fmla="*/ 304801 h 1186759"/>
                  <a:gd name="connsiteX97" fmla="*/ 411080 w 659961"/>
                  <a:gd name="connsiteY97" fmla="*/ 306967 h 1186759"/>
                  <a:gd name="connsiteX98" fmla="*/ 371014 w 659961"/>
                  <a:gd name="connsiteY98" fmla="*/ 336564 h 1186759"/>
                  <a:gd name="connsiteX99" fmla="*/ 335281 w 659961"/>
                  <a:gd name="connsiteY99" fmla="*/ 349920 h 1186759"/>
                  <a:gd name="connsiteX100" fmla="*/ 333115 w 659961"/>
                  <a:gd name="connsiteY100" fmla="*/ 350641 h 1186759"/>
                  <a:gd name="connsiteX101" fmla="*/ 304961 w 659961"/>
                  <a:gd name="connsiteY101" fmla="*/ 286393 h 1186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659961" h="1186759">
                    <a:moveTo>
                      <a:pt x="654358" y="869684"/>
                    </a:moveTo>
                    <a:cubicBezTo>
                      <a:pt x="665186" y="851636"/>
                      <a:pt x="657246" y="843695"/>
                      <a:pt x="655802" y="823121"/>
                    </a:cubicBezTo>
                    <a:cubicBezTo>
                      <a:pt x="652553" y="767175"/>
                      <a:pt x="635950" y="714476"/>
                      <a:pt x="618624" y="661417"/>
                    </a:cubicBezTo>
                    <a:cubicBezTo>
                      <a:pt x="605630" y="620991"/>
                      <a:pt x="583973" y="597168"/>
                      <a:pt x="547157" y="583091"/>
                    </a:cubicBezTo>
                    <a:cubicBezTo>
                      <a:pt x="525139" y="574429"/>
                      <a:pt x="502760" y="566127"/>
                      <a:pt x="480742" y="557825"/>
                    </a:cubicBezTo>
                    <a:cubicBezTo>
                      <a:pt x="454032" y="547719"/>
                      <a:pt x="430571" y="535085"/>
                      <a:pt x="409636" y="513790"/>
                    </a:cubicBezTo>
                    <a:cubicBezTo>
                      <a:pt x="378594" y="481665"/>
                      <a:pt x="371014" y="439795"/>
                      <a:pt x="353328" y="402618"/>
                    </a:cubicBezTo>
                    <a:cubicBezTo>
                      <a:pt x="349719" y="394677"/>
                      <a:pt x="342500" y="382044"/>
                      <a:pt x="334198" y="361470"/>
                    </a:cubicBezTo>
                    <a:cubicBezTo>
                      <a:pt x="363435" y="356778"/>
                      <a:pt x="394115" y="334399"/>
                      <a:pt x="417938" y="317073"/>
                    </a:cubicBezTo>
                    <a:cubicBezTo>
                      <a:pt x="441760" y="396121"/>
                      <a:pt x="461973" y="458926"/>
                      <a:pt x="472441" y="480943"/>
                    </a:cubicBezTo>
                    <a:cubicBezTo>
                      <a:pt x="476772" y="489967"/>
                      <a:pt x="483269" y="495020"/>
                      <a:pt x="492654" y="498269"/>
                    </a:cubicBezTo>
                    <a:cubicBezTo>
                      <a:pt x="514671" y="505849"/>
                      <a:pt x="533080" y="501517"/>
                      <a:pt x="551127" y="487080"/>
                    </a:cubicBezTo>
                    <a:cubicBezTo>
                      <a:pt x="571340" y="470837"/>
                      <a:pt x="570257" y="450985"/>
                      <a:pt x="563760" y="430050"/>
                    </a:cubicBezTo>
                    <a:cubicBezTo>
                      <a:pt x="548601" y="381322"/>
                      <a:pt x="532358" y="332955"/>
                      <a:pt x="517198" y="284227"/>
                    </a:cubicBezTo>
                    <a:cubicBezTo>
                      <a:pt x="515754" y="279174"/>
                      <a:pt x="509618" y="260405"/>
                      <a:pt x="500955" y="232972"/>
                    </a:cubicBezTo>
                    <a:cubicBezTo>
                      <a:pt x="500955" y="232972"/>
                      <a:pt x="501317" y="232612"/>
                      <a:pt x="501317" y="232612"/>
                    </a:cubicBezTo>
                    <a:cubicBezTo>
                      <a:pt x="524778" y="214925"/>
                      <a:pt x="555459" y="182801"/>
                      <a:pt x="554376" y="150677"/>
                    </a:cubicBezTo>
                    <a:cubicBezTo>
                      <a:pt x="553654" y="119274"/>
                      <a:pt x="540299" y="93647"/>
                      <a:pt x="507452" y="92564"/>
                    </a:cubicBezTo>
                    <a:cubicBezTo>
                      <a:pt x="507092" y="92564"/>
                      <a:pt x="507092" y="92564"/>
                      <a:pt x="506731" y="92564"/>
                    </a:cubicBezTo>
                    <a:cubicBezTo>
                      <a:pt x="510340" y="76682"/>
                      <a:pt x="508535" y="58274"/>
                      <a:pt x="500955" y="41309"/>
                    </a:cubicBezTo>
                    <a:cubicBezTo>
                      <a:pt x="487239" y="10268"/>
                      <a:pt x="458725" y="-3809"/>
                      <a:pt x="427683" y="883"/>
                    </a:cubicBezTo>
                    <a:cubicBezTo>
                      <a:pt x="423352" y="1605"/>
                      <a:pt x="418659" y="2327"/>
                      <a:pt x="414328" y="3771"/>
                    </a:cubicBezTo>
                    <a:cubicBezTo>
                      <a:pt x="412162" y="4493"/>
                      <a:pt x="409997" y="5215"/>
                      <a:pt x="407831" y="5937"/>
                    </a:cubicBezTo>
                    <a:cubicBezTo>
                      <a:pt x="385452" y="14599"/>
                      <a:pt x="368849" y="29759"/>
                      <a:pt x="352606" y="45641"/>
                    </a:cubicBezTo>
                    <a:cubicBezTo>
                      <a:pt x="348636" y="49611"/>
                      <a:pt x="344665" y="53221"/>
                      <a:pt x="340695" y="57191"/>
                    </a:cubicBezTo>
                    <a:cubicBezTo>
                      <a:pt x="340334" y="57552"/>
                      <a:pt x="339612" y="58274"/>
                      <a:pt x="339251" y="58635"/>
                    </a:cubicBezTo>
                    <a:cubicBezTo>
                      <a:pt x="312180" y="83901"/>
                      <a:pt x="290884" y="115665"/>
                      <a:pt x="255872" y="132268"/>
                    </a:cubicBezTo>
                    <a:cubicBezTo>
                      <a:pt x="224470" y="147428"/>
                      <a:pt x="192345" y="159339"/>
                      <a:pt x="159138" y="167641"/>
                    </a:cubicBezTo>
                    <a:cubicBezTo>
                      <a:pt x="143979" y="178109"/>
                      <a:pt x="127014" y="185688"/>
                      <a:pt x="108606" y="190742"/>
                    </a:cubicBezTo>
                    <a:cubicBezTo>
                      <a:pt x="110771" y="190742"/>
                      <a:pt x="112937" y="190381"/>
                      <a:pt x="115103" y="190020"/>
                    </a:cubicBezTo>
                    <a:cubicBezTo>
                      <a:pt x="178269" y="179191"/>
                      <a:pt x="240712" y="165114"/>
                      <a:pt x="291967" y="123605"/>
                    </a:cubicBezTo>
                    <a:cubicBezTo>
                      <a:pt x="314346" y="105197"/>
                      <a:pt x="333115" y="82458"/>
                      <a:pt x="354050" y="62244"/>
                    </a:cubicBezTo>
                    <a:cubicBezTo>
                      <a:pt x="380760" y="36617"/>
                      <a:pt x="408192" y="12795"/>
                      <a:pt x="449701" y="17848"/>
                    </a:cubicBezTo>
                    <a:cubicBezTo>
                      <a:pt x="488322" y="22540"/>
                      <a:pt x="507452" y="53943"/>
                      <a:pt x="493376" y="90037"/>
                    </a:cubicBezTo>
                    <a:cubicBezTo>
                      <a:pt x="487600" y="105558"/>
                      <a:pt x="478938" y="119274"/>
                      <a:pt x="469192" y="132268"/>
                    </a:cubicBezTo>
                    <a:cubicBezTo>
                      <a:pt x="468831" y="131546"/>
                      <a:pt x="468831" y="130824"/>
                      <a:pt x="468470" y="130464"/>
                    </a:cubicBezTo>
                    <a:cubicBezTo>
                      <a:pt x="467387" y="132990"/>
                      <a:pt x="465943" y="135517"/>
                      <a:pt x="464861" y="138043"/>
                    </a:cubicBezTo>
                    <a:cubicBezTo>
                      <a:pt x="463417" y="139848"/>
                      <a:pt x="461973" y="141653"/>
                      <a:pt x="460529" y="143458"/>
                    </a:cubicBezTo>
                    <a:cubicBezTo>
                      <a:pt x="394837" y="225754"/>
                      <a:pt x="310736" y="280257"/>
                      <a:pt x="211476" y="314547"/>
                    </a:cubicBezTo>
                    <a:cubicBezTo>
                      <a:pt x="183322" y="324292"/>
                      <a:pt x="153002" y="330789"/>
                      <a:pt x="125931" y="345227"/>
                    </a:cubicBezTo>
                    <a:cubicBezTo>
                      <a:pt x="132067" y="356056"/>
                      <a:pt x="137842" y="350641"/>
                      <a:pt x="143257" y="348476"/>
                    </a:cubicBezTo>
                    <a:cubicBezTo>
                      <a:pt x="165635" y="340535"/>
                      <a:pt x="187653" y="331511"/>
                      <a:pt x="210393" y="325014"/>
                    </a:cubicBezTo>
                    <a:cubicBezTo>
                      <a:pt x="240712" y="316351"/>
                      <a:pt x="269588" y="305162"/>
                      <a:pt x="296659" y="291807"/>
                    </a:cubicBezTo>
                    <a:cubicBezTo>
                      <a:pt x="296659" y="300109"/>
                      <a:pt x="300269" y="306606"/>
                      <a:pt x="302434" y="312742"/>
                    </a:cubicBezTo>
                    <a:cubicBezTo>
                      <a:pt x="311458" y="335842"/>
                      <a:pt x="348997" y="419943"/>
                      <a:pt x="355494" y="443405"/>
                    </a:cubicBezTo>
                    <a:cubicBezTo>
                      <a:pt x="371736" y="502239"/>
                      <a:pt x="407470" y="542304"/>
                      <a:pt x="464139" y="564322"/>
                    </a:cubicBezTo>
                    <a:cubicBezTo>
                      <a:pt x="486157" y="572985"/>
                      <a:pt x="508896" y="580565"/>
                      <a:pt x="529831" y="591393"/>
                    </a:cubicBezTo>
                    <a:cubicBezTo>
                      <a:pt x="556541" y="605470"/>
                      <a:pt x="586500" y="615216"/>
                      <a:pt x="599133" y="649145"/>
                    </a:cubicBezTo>
                    <a:cubicBezTo>
                      <a:pt x="619346" y="704370"/>
                      <a:pt x="635950" y="759956"/>
                      <a:pt x="642086" y="818429"/>
                    </a:cubicBezTo>
                    <a:cubicBezTo>
                      <a:pt x="644252" y="840086"/>
                      <a:pt x="650388" y="849110"/>
                      <a:pt x="641003" y="867879"/>
                    </a:cubicBezTo>
                    <a:cubicBezTo>
                      <a:pt x="631979" y="886287"/>
                      <a:pt x="582891" y="911554"/>
                      <a:pt x="543908" y="879429"/>
                    </a:cubicBezTo>
                    <a:cubicBezTo>
                      <a:pt x="519003" y="858855"/>
                      <a:pt x="503121" y="752015"/>
                      <a:pt x="486157" y="712672"/>
                    </a:cubicBezTo>
                    <a:cubicBezTo>
                      <a:pt x="480381" y="699678"/>
                      <a:pt x="472441" y="692459"/>
                      <a:pt x="459086" y="689210"/>
                    </a:cubicBezTo>
                    <a:cubicBezTo>
                      <a:pt x="420464" y="679826"/>
                      <a:pt x="381121" y="678742"/>
                      <a:pt x="342139" y="676938"/>
                    </a:cubicBezTo>
                    <a:cubicBezTo>
                      <a:pt x="318316" y="675855"/>
                      <a:pt x="303156" y="695707"/>
                      <a:pt x="305683" y="718086"/>
                    </a:cubicBezTo>
                    <a:cubicBezTo>
                      <a:pt x="309653" y="750571"/>
                      <a:pt x="313985" y="783056"/>
                      <a:pt x="318677" y="815542"/>
                    </a:cubicBezTo>
                    <a:cubicBezTo>
                      <a:pt x="334198" y="924548"/>
                      <a:pt x="336364" y="1020560"/>
                      <a:pt x="298464" y="1125596"/>
                    </a:cubicBezTo>
                    <a:cubicBezTo>
                      <a:pt x="286914" y="1157359"/>
                      <a:pt x="262008" y="1180099"/>
                      <a:pt x="229523" y="1171797"/>
                    </a:cubicBezTo>
                    <a:cubicBezTo>
                      <a:pt x="192345" y="1162412"/>
                      <a:pt x="178269" y="1138950"/>
                      <a:pt x="180795" y="1092027"/>
                    </a:cubicBezTo>
                    <a:cubicBezTo>
                      <a:pt x="182961" y="1051240"/>
                      <a:pt x="188014" y="1010092"/>
                      <a:pt x="186570" y="969305"/>
                    </a:cubicBezTo>
                    <a:cubicBezTo>
                      <a:pt x="185126" y="928879"/>
                      <a:pt x="193067" y="885566"/>
                      <a:pt x="173576" y="848027"/>
                    </a:cubicBezTo>
                    <a:cubicBezTo>
                      <a:pt x="156251" y="814820"/>
                      <a:pt x="138925" y="781974"/>
                      <a:pt x="122322" y="748406"/>
                    </a:cubicBezTo>
                    <a:cubicBezTo>
                      <a:pt x="50132" y="601500"/>
                      <a:pt x="14037" y="446293"/>
                      <a:pt x="14759" y="283144"/>
                    </a:cubicBezTo>
                    <a:cubicBezTo>
                      <a:pt x="15120" y="226837"/>
                      <a:pt x="18369" y="207706"/>
                      <a:pt x="55185" y="198322"/>
                    </a:cubicBezTo>
                    <a:cubicBezTo>
                      <a:pt x="45079" y="198322"/>
                      <a:pt x="35333" y="197600"/>
                      <a:pt x="25949" y="196156"/>
                    </a:cubicBezTo>
                    <a:cubicBezTo>
                      <a:pt x="18008" y="203375"/>
                      <a:pt x="12233" y="213120"/>
                      <a:pt x="7540" y="225032"/>
                    </a:cubicBezTo>
                    <a:cubicBezTo>
                      <a:pt x="-2927" y="253186"/>
                      <a:pt x="321" y="282422"/>
                      <a:pt x="1043" y="311659"/>
                    </a:cubicBezTo>
                    <a:cubicBezTo>
                      <a:pt x="5014" y="473002"/>
                      <a:pt x="39304" y="627849"/>
                      <a:pt x="117990" y="768258"/>
                    </a:cubicBezTo>
                    <a:cubicBezTo>
                      <a:pt x="164552" y="851636"/>
                      <a:pt x="177908" y="896755"/>
                      <a:pt x="171411" y="988436"/>
                    </a:cubicBezTo>
                    <a:cubicBezTo>
                      <a:pt x="169606" y="1011175"/>
                      <a:pt x="167079" y="1073980"/>
                      <a:pt x="165996" y="1096720"/>
                    </a:cubicBezTo>
                    <a:cubicBezTo>
                      <a:pt x="165274" y="1109353"/>
                      <a:pt x="165274" y="1122347"/>
                      <a:pt x="167440" y="1134980"/>
                    </a:cubicBezTo>
                    <a:cubicBezTo>
                      <a:pt x="172132" y="1162412"/>
                      <a:pt x="200286" y="1184069"/>
                      <a:pt x="233494" y="1186596"/>
                    </a:cubicBezTo>
                    <a:cubicBezTo>
                      <a:pt x="263813" y="1189122"/>
                      <a:pt x="299186" y="1162051"/>
                      <a:pt x="307849" y="1135702"/>
                    </a:cubicBezTo>
                    <a:cubicBezTo>
                      <a:pt x="335642" y="1051240"/>
                      <a:pt x="347914" y="976524"/>
                      <a:pt x="339973" y="886648"/>
                    </a:cubicBezTo>
                    <a:cubicBezTo>
                      <a:pt x="335281" y="834672"/>
                      <a:pt x="328423" y="783417"/>
                      <a:pt x="321204" y="731802"/>
                    </a:cubicBezTo>
                    <a:cubicBezTo>
                      <a:pt x="318677" y="713032"/>
                      <a:pt x="319038" y="693902"/>
                      <a:pt x="342139" y="692098"/>
                    </a:cubicBezTo>
                    <a:cubicBezTo>
                      <a:pt x="379677" y="689210"/>
                      <a:pt x="416855" y="694624"/>
                      <a:pt x="453310" y="704370"/>
                    </a:cubicBezTo>
                    <a:cubicBezTo>
                      <a:pt x="462695" y="706897"/>
                      <a:pt x="468470" y="715198"/>
                      <a:pt x="472441" y="723139"/>
                    </a:cubicBezTo>
                    <a:cubicBezTo>
                      <a:pt x="483991" y="747684"/>
                      <a:pt x="511423" y="870406"/>
                      <a:pt x="542464" y="896033"/>
                    </a:cubicBezTo>
                    <a:cubicBezTo>
                      <a:pt x="578920" y="924187"/>
                      <a:pt x="630175" y="908666"/>
                      <a:pt x="654358" y="869684"/>
                    </a:cubicBezTo>
                    <a:close/>
                    <a:moveTo>
                      <a:pt x="499512" y="110611"/>
                    </a:moveTo>
                    <a:cubicBezTo>
                      <a:pt x="501317" y="108085"/>
                      <a:pt x="502760" y="105197"/>
                      <a:pt x="504204" y="102310"/>
                    </a:cubicBezTo>
                    <a:cubicBezTo>
                      <a:pt x="532719" y="104475"/>
                      <a:pt x="540660" y="136961"/>
                      <a:pt x="537411" y="161866"/>
                    </a:cubicBezTo>
                    <a:cubicBezTo>
                      <a:pt x="534524" y="183884"/>
                      <a:pt x="515393" y="205901"/>
                      <a:pt x="498068" y="220700"/>
                    </a:cubicBezTo>
                    <a:cubicBezTo>
                      <a:pt x="491210" y="199044"/>
                      <a:pt x="483269" y="173055"/>
                      <a:pt x="474245" y="144901"/>
                    </a:cubicBezTo>
                    <a:cubicBezTo>
                      <a:pt x="482908" y="133712"/>
                      <a:pt x="491210" y="122162"/>
                      <a:pt x="499512" y="110611"/>
                    </a:cubicBezTo>
                    <a:close/>
                    <a:moveTo>
                      <a:pt x="463056" y="157895"/>
                    </a:moveTo>
                    <a:cubicBezTo>
                      <a:pt x="480381" y="213842"/>
                      <a:pt x="493376" y="255712"/>
                      <a:pt x="495541" y="262209"/>
                    </a:cubicBezTo>
                    <a:cubicBezTo>
                      <a:pt x="512867" y="317795"/>
                      <a:pt x="531275" y="379156"/>
                      <a:pt x="547879" y="435103"/>
                    </a:cubicBezTo>
                    <a:cubicBezTo>
                      <a:pt x="553654" y="454594"/>
                      <a:pt x="555459" y="476251"/>
                      <a:pt x="529470" y="484914"/>
                    </a:cubicBezTo>
                    <a:cubicBezTo>
                      <a:pt x="504565" y="493216"/>
                      <a:pt x="490488" y="482387"/>
                      <a:pt x="480742" y="459287"/>
                    </a:cubicBezTo>
                    <a:cubicBezTo>
                      <a:pt x="462695" y="416334"/>
                      <a:pt x="447896" y="372659"/>
                      <a:pt x="434902" y="327902"/>
                    </a:cubicBezTo>
                    <a:cubicBezTo>
                      <a:pt x="432737" y="319961"/>
                      <a:pt x="420464" y="276647"/>
                      <a:pt x="403861" y="218535"/>
                    </a:cubicBezTo>
                    <a:cubicBezTo>
                      <a:pt x="424796" y="200126"/>
                      <a:pt x="444648" y="179913"/>
                      <a:pt x="463056" y="157895"/>
                    </a:cubicBezTo>
                    <a:close/>
                    <a:moveTo>
                      <a:pt x="304961" y="286393"/>
                    </a:moveTo>
                    <a:cubicBezTo>
                      <a:pt x="336364" y="270150"/>
                      <a:pt x="365239" y="250659"/>
                      <a:pt x="392310" y="228641"/>
                    </a:cubicBezTo>
                    <a:cubicBezTo>
                      <a:pt x="400612" y="256795"/>
                      <a:pt x="408914" y="278813"/>
                      <a:pt x="416855" y="304801"/>
                    </a:cubicBezTo>
                    <a:cubicBezTo>
                      <a:pt x="414328" y="305162"/>
                      <a:pt x="411801" y="305884"/>
                      <a:pt x="411080" y="306967"/>
                    </a:cubicBezTo>
                    <a:cubicBezTo>
                      <a:pt x="398807" y="316712"/>
                      <a:pt x="385452" y="330428"/>
                      <a:pt x="371014" y="336564"/>
                    </a:cubicBezTo>
                    <a:cubicBezTo>
                      <a:pt x="359825" y="341257"/>
                      <a:pt x="347553" y="348837"/>
                      <a:pt x="335281" y="349920"/>
                    </a:cubicBezTo>
                    <a:cubicBezTo>
                      <a:pt x="334559" y="349920"/>
                      <a:pt x="333837" y="350280"/>
                      <a:pt x="333115" y="350641"/>
                    </a:cubicBezTo>
                    <a:cubicBezTo>
                      <a:pt x="323369" y="326819"/>
                      <a:pt x="312902" y="301552"/>
                      <a:pt x="304961" y="286393"/>
                    </a:cubicBezTo>
                    <a:close/>
                  </a:path>
                </a:pathLst>
              </a:custGeom>
              <a:solidFill>
                <a:srgbClr val="000000"/>
              </a:solidFill>
              <a:ln w="3607" cap="flat">
                <a:noFill/>
                <a:prstDash val="solid"/>
                <a:miter/>
              </a:ln>
            </p:spPr>
            <p:txBody>
              <a:bodyPr rtlCol="0" anchor="ctr"/>
              <a:lstStyle/>
              <a:p>
                <a:endParaRPr lang="en-US"/>
              </a:p>
            </p:txBody>
          </p:sp>
          <p:sp>
            <p:nvSpPr>
              <p:cNvPr id="62" name="Freeform 194">
                <a:extLst>
                  <a:ext uri="{FF2B5EF4-FFF2-40B4-BE49-F238E27FC236}">
                    <a16:creationId xmlns:a16="http://schemas.microsoft.com/office/drawing/2014/main" id="{C3A737E5-3371-9604-41FD-961550C25FDE}"/>
                  </a:ext>
                </a:extLst>
              </p:cNvPr>
              <p:cNvSpPr/>
              <p:nvPr/>
            </p:nvSpPr>
            <p:spPr>
              <a:xfrm>
                <a:off x="1796585" y="1439097"/>
                <a:ext cx="99430" cy="201408"/>
              </a:xfrm>
              <a:custGeom>
                <a:avLst/>
                <a:gdLst>
                  <a:gd name="connsiteX0" fmla="*/ 99431 w 99430"/>
                  <a:gd name="connsiteY0" fmla="*/ 0 h 201408"/>
                  <a:gd name="connsiteX1" fmla="*/ 170 w 99430"/>
                  <a:gd name="connsiteY1" fmla="*/ 201409 h 201408"/>
                  <a:gd name="connsiteX2" fmla="*/ 99431 w 99430"/>
                  <a:gd name="connsiteY2" fmla="*/ 0 h 201408"/>
                </a:gdLst>
                <a:ahLst/>
                <a:cxnLst>
                  <a:cxn ang="0">
                    <a:pos x="connsiteX0" y="connsiteY0"/>
                  </a:cxn>
                  <a:cxn ang="0">
                    <a:pos x="connsiteX1" y="connsiteY1"/>
                  </a:cxn>
                  <a:cxn ang="0">
                    <a:pos x="connsiteX2" y="connsiteY2"/>
                  </a:cxn>
                </a:cxnLst>
                <a:rect l="l" t="t" r="r" b="b"/>
                <a:pathLst>
                  <a:path w="99430" h="201408">
                    <a:moveTo>
                      <a:pt x="99431" y="0"/>
                    </a:moveTo>
                    <a:cubicBezTo>
                      <a:pt x="51064" y="12272"/>
                      <a:pt x="-3439" y="126332"/>
                      <a:pt x="170" y="201409"/>
                    </a:cubicBezTo>
                    <a:cubicBezTo>
                      <a:pt x="21466" y="128136"/>
                      <a:pt x="36626" y="54503"/>
                      <a:pt x="99431" y="0"/>
                    </a:cubicBezTo>
                    <a:close/>
                  </a:path>
                </a:pathLst>
              </a:custGeom>
              <a:solidFill>
                <a:srgbClr val="000000"/>
              </a:solidFill>
              <a:ln w="3607" cap="flat">
                <a:noFill/>
                <a:prstDash val="solid"/>
                <a:miter/>
              </a:ln>
            </p:spPr>
            <p:txBody>
              <a:bodyPr rtlCol="0" anchor="ctr"/>
              <a:lstStyle/>
              <a:p>
                <a:endParaRPr lang="en-US"/>
              </a:p>
            </p:txBody>
          </p:sp>
          <p:sp>
            <p:nvSpPr>
              <p:cNvPr id="63" name="Freeform 195">
                <a:extLst>
                  <a:ext uri="{FF2B5EF4-FFF2-40B4-BE49-F238E27FC236}">
                    <a16:creationId xmlns:a16="http://schemas.microsoft.com/office/drawing/2014/main" id="{B373316F-30B9-9C31-66C3-B2EC7596F588}"/>
                  </a:ext>
                </a:extLst>
              </p:cNvPr>
              <p:cNvSpPr/>
              <p:nvPr/>
            </p:nvSpPr>
            <p:spPr>
              <a:xfrm>
                <a:off x="2409642" y="2268193"/>
                <a:ext cx="14078" cy="134272"/>
              </a:xfrm>
              <a:custGeom>
                <a:avLst/>
                <a:gdLst>
                  <a:gd name="connsiteX0" fmla="*/ 10830 w 14078"/>
                  <a:gd name="connsiteY0" fmla="*/ 134272 h 134272"/>
                  <a:gd name="connsiteX1" fmla="*/ 14078 w 14078"/>
                  <a:gd name="connsiteY1" fmla="*/ 0 h 134272"/>
                  <a:gd name="connsiteX2" fmla="*/ 10830 w 14078"/>
                  <a:gd name="connsiteY2" fmla="*/ 134272 h 134272"/>
                </a:gdLst>
                <a:ahLst/>
                <a:cxnLst>
                  <a:cxn ang="0">
                    <a:pos x="connsiteX0" y="connsiteY0"/>
                  </a:cxn>
                  <a:cxn ang="0">
                    <a:pos x="connsiteX1" y="connsiteY1"/>
                  </a:cxn>
                  <a:cxn ang="0">
                    <a:pos x="connsiteX2" y="connsiteY2"/>
                  </a:cxn>
                </a:cxnLst>
                <a:rect l="l" t="t" r="r" b="b"/>
                <a:pathLst>
                  <a:path w="14078" h="134272">
                    <a:moveTo>
                      <a:pt x="10830" y="134272"/>
                    </a:moveTo>
                    <a:cubicBezTo>
                      <a:pt x="7581" y="89515"/>
                      <a:pt x="9025" y="44757"/>
                      <a:pt x="14078" y="0"/>
                    </a:cubicBezTo>
                    <a:cubicBezTo>
                      <a:pt x="-5413" y="44396"/>
                      <a:pt x="-2886" y="89154"/>
                      <a:pt x="10830" y="134272"/>
                    </a:cubicBezTo>
                    <a:close/>
                  </a:path>
                </a:pathLst>
              </a:custGeom>
              <a:solidFill>
                <a:srgbClr val="000000"/>
              </a:solidFill>
              <a:ln w="3607" cap="flat">
                <a:noFill/>
                <a:prstDash val="solid"/>
                <a:miter/>
              </a:ln>
            </p:spPr>
            <p:txBody>
              <a:bodyPr rtlCol="0" anchor="ctr"/>
              <a:lstStyle/>
              <a:p>
                <a:endParaRPr lang="en-US"/>
              </a:p>
            </p:txBody>
          </p:sp>
          <p:sp>
            <p:nvSpPr>
              <p:cNvPr id="64" name="Freeform 196">
                <a:extLst>
                  <a:ext uri="{FF2B5EF4-FFF2-40B4-BE49-F238E27FC236}">
                    <a16:creationId xmlns:a16="http://schemas.microsoft.com/office/drawing/2014/main" id="{6F1F18AB-7C95-B401-5DB5-BBBC44ECECCD}"/>
                  </a:ext>
                </a:extLst>
              </p:cNvPr>
              <p:cNvSpPr/>
              <p:nvPr/>
            </p:nvSpPr>
            <p:spPr>
              <a:xfrm>
                <a:off x="3018562" y="2891188"/>
                <a:ext cx="103952" cy="43132"/>
              </a:xfrm>
              <a:custGeom>
                <a:avLst/>
                <a:gdLst>
                  <a:gd name="connsiteX0" fmla="*/ 0 w 103952"/>
                  <a:gd name="connsiteY0" fmla="*/ 15521 h 43132"/>
                  <a:gd name="connsiteX1" fmla="*/ 103953 w 103952"/>
                  <a:gd name="connsiteY1" fmla="*/ 0 h 43132"/>
                  <a:gd name="connsiteX2" fmla="*/ 0 w 103952"/>
                  <a:gd name="connsiteY2" fmla="*/ 15521 h 43132"/>
                </a:gdLst>
                <a:ahLst/>
                <a:cxnLst>
                  <a:cxn ang="0">
                    <a:pos x="connsiteX0" y="connsiteY0"/>
                  </a:cxn>
                  <a:cxn ang="0">
                    <a:pos x="connsiteX1" y="connsiteY1"/>
                  </a:cxn>
                  <a:cxn ang="0">
                    <a:pos x="connsiteX2" y="connsiteY2"/>
                  </a:cxn>
                </a:cxnLst>
                <a:rect l="l" t="t" r="r" b="b"/>
                <a:pathLst>
                  <a:path w="103952" h="43132">
                    <a:moveTo>
                      <a:pt x="0" y="15521"/>
                    </a:moveTo>
                    <a:cubicBezTo>
                      <a:pt x="33207" y="55586"/>
                      <a:pt x="78686" y="53420"/>
                      <a:pt x="103953" y="0"/>
                    </a:cubicBezTo>
                    <a:cubicBezTo>
                      <a:pt x="75077" y="42592"/>
                      <a:pt x="39343" y="39704"/>
                      <a:pt x="0" y="15521"/>
                    </a:cubicBezTo>
                    <a:close/>
                  </a:path>
                </a:pathLst>
              </a:custGeom>
              <a:solidFill>
                <a:srgbClr val="000000"/>
              </a:solidFill>
              <a:ln w="3607" cap="flat">
                <a:noFill/>
                <a:prstDash val="solid"/>
                <a:miter/>
              </a:ln>
            </p:spPr>
            <p:txBody>
              <a:bodyPr rtlCol="0" anchor="ctr"/>
              <a:lstStyle/>
              <a:p>
                <a:endParaRPr lang="en-US"/>
              </a:p>
            </p:txBody>
          </p:sp>
          <p:sp>
            <p:nvSpPr>
              <p:cNvPr id="65" name="Freeform 197">
                <a:extLst>
                  <a:ext uri="{FF2B5EF4-FFF2-40B4-BE49-F238E27FC236}">
                    <a16:creationId xmlns:a16="http://schemas.microsoft.com/office/drawing/2014/main" id="{B39A9A89-2A63-ECB2-A0D3-3562846BCF1C}"/>
                  </a:ext>
                </a:extLst>
              </p:cNvPr>
              <p:cNvSpPr/>
              <p:nvPr/>
            </p:nvSpPr>
            <p:spPr>
              <a:xfrm>
                <a:off x="1941856" y="2092772"/>
                <a:ext cx="28177" cy="64970"/>
              </a:xfrm>
              <a:custGeom>
                <a:avLst/>
                <a:gdLst>
                  <a:gd name="connsiteX0" fmla="*/ 28154 w 28177"/>
                  <a:gd name="connsiteY0" fmla="*/ 0 h 64970"/>
                  <a:gd name="connsiteX1" fmla="*/ 0 w 28177"/>
                  <a:gd name="connsiteY1" fmla="*/ 64971 h 64970"/>
                  <a:gd name="connsiteX2" fmla="*/ 28154 w 28177"/>
                  <a:gd name="connsiteY2" fmla="*/ 0 h 64970"/>
                </a:gdLst>
                <a:ahLst/>
                <a:cxnLst>
                  <a:cxn ang="0">
                    <a:pos x="connsiteX0" y="connsiteY0"/>
                  </a:cxn>
                  <a:cxn ang="0">
                    <a:pos x="connsiteX1" y="connsiteY1"/>
                  </a:cxn>
                  <a:cxn ang="0">
                    <a:pos x="connsiteX2" y="connsiteY2"/>
                  </a:cxn>
                </a:cxnLst>
                <a:rect l="l" t="t" r="r" b="b"/>
                <a:pathLst>
                  <a:path w="28177" h="64970">
                    <a:moveTo>
                      <a:pt x="28154" y="0"/>
                    </a:moveTo>
                    <a:cubicBezTo>
                      <a:pt x="17686" y="21296"/>
                      <a:pt x="2166" y="40426"/>
                      <a:pt x="0" y="64971"/>
                    </a:cubicBezTo>
                    <a:cubicBezTo>
                      <a:pt x="12994" y="44758"/>
                      <a:pt x="28876" y="25988"/>
                      <a:pt x="28154" y="0"/>
                    </a:cubicBezTo>
                    <a:close/>
                  </a:path>
                </a:pathLst>
              </a:custGeom>
              <a:solidFill>
                <a:srgbClr val="000000"/>
              </a:solidFill>
              <a:ln w="3607" cap="flat">
                <a:noFill/>
                <a:prstDash val="solid"/>
                <a:miter/>
              </a:ln>
            </p:spPr>
            <p:txBody>
              <a:bodyPr rtlCol="0" anchor="ctr"/>
              <a:lstStyle/>
              <a:p>
                <a:endParaRPr lang="en-US"/>
              </a:p>
            </p:txBody>
          </p:sp>
          <p:sp>
            <p:nvSpPr>
              <p:cNvPr id="66" name="Freeform 198">
                <a:extLst>
                  <a:ext uri="{FF2B5EF4-FFF2-40B4-BE49-F238E27FC236}">
                    <a16:creationId xmlns:a16="http://schemas.microsoft.com/office/drawing/2014/main" id="{7248E28F-6B36-E462-C9D8-A132386B1B15}"/>
                  </a:ext>
                </a:extLst>
              </p:cNvPr>
              <p:cNvSpPr/>
              <p:nvPr/>
            </p:nvSpPr>
            <p:spPr>
              <a:xfrm>
                <a:off x="2476780" y="3129747"/>
                <a:ext cx="116947" cy="13266"/>
              </a:xfrm>
              <a:custGeom>
                <a:avLst/>
                <a:gdLst>
                  <a:gd name="connsiteX0" fmla="*/ 0 w 116947"/>
                  <a:gd name="connsiteY0" fmla="*/ 9772 h 13266"/>
                  <a:gd name="connsiteX1" fmla="*/ 116947 w 116947"/>
                  <a:gd name="connsiteY1" fmla="*/ 6524 h 13266"/>
                  <a:gd name="connsiteX2" fmla="*/ 0 w 116947"/>
                  <a:gd name="connsiteY2" fmla="*/ 9772 h 13266"/>
                </a:gdLst>
                <a:ahLst/>
                <a:cxnLst>
                  <a:cxn ang="0">
                    <a:pos x="connsiteX0" y="connsiteY0"/>
                  </a:cxn>
                  <a:cxn ang="0">
                    <a:pos x="connsiteX1" y="connsiteY1"/>
                  </a:cxn>
                  <a:cxn ang="0">
                    <a:pos x="connsiteX2" y="connsiteY2"/>
                  </a:cxn>
                </a:cxnLst>
                <a:rect l="l" t="t" r="r" b="b"/>
                <a:pathLst>
                  <a:path w="116947" h="13266">
                    <a:moveTo>
                      <a:pt x="0" y="9772"/>
                    </a:moveTo>
                    <a:cubicBezTo>
                      <a:pt x="20574" y="16991"/>
                      <a:pt x="100343" y="11577"/>
                      <a:pt x="116947" y="6524"/>
                    </a:cubicBezTo>
                    <a:cubicBezTo>
                      <a:pt x="99622" y="4719"/>
                      <a:pt x="19130" y="-8997"/>
                      <a:pt x="0" y="9772"/>
                    </a:cubicBezTo>
                    <a:close/>
                  </a:path>
                </a:pathLst>
              </a:custGeom>
              <a:solidFill>
                <a:srgbClr val="000000"/>
              </a:solidFill>
              <a:ln w="3607" cap="flat">
                <a:noFill/>
                <a:prstDash val="solid"/>
                <a:miter/>
              </a:ln>
            </p:spPr>
            <p:txBody>
              <a:bodyPr rtlCol="0" anchor="ctr"/>
              <a:lstStyle/>
              <a:p>
                <a:endParaRPr lang="en-US"/>
              </a:p>
            </p:txBody>
          </p:sp>
          <p:sp>
            <p:nvSpPr>
              <p:cNvPr id="67" name="Freeform 199">
                <a:extLst>
                  <a:ext uri="{FF2B5EF4-FFF2-40B4-BE49-F238E27FC236}">
                    <a16:creationId xmlns:a16="http://schemas.microsoft.com/office/drawing/2014/main" id="{DC880D96-B53B-F1A6-2BE9-AE9C9DEB174C}"/>
                  </a:ext>
                </a:extLst>
              </p:cNvPr>
              <p:cNvSpPr/>
              <p:nvPr/>
            </p:nvSpPr>
            <p:spPr>
              <a:xfrm>
                <a:off x="2344305" y="1820968"/>
                <a:ext cx="339427" cy="332804"/>
              </a:xfrm>
              <a:custGeom>
                <a:avLst/>
                <a:gdLst>
                  <a:gd name="connsiteX0" fmla="*/ 167125 w 339427"/>
                  <a:gd name="connsiteY0" fmla="*/ 332805 h 332804"/>
                  <a:gd name="connsiteX1" fmla="*/ 181202 w 339427"/>
                  <a:gd name="connsiteY1" fmla="*/ 332444 h 332804"/>
                  <a:gd name="connsiteX2" fmla="*/ 220546 w 339427"/>
                  <a:gd name="connsiteY2" fmla="*/ 325586 h 332804"/>
                  <a:gd name="connsiteX3" fmla="*/ 271078 w 339427"/>
                  <a:gd name="connsiteY3" fmla="*/ 302485 h 332804"/>
                  <a:gd name="connsiteX4" fmla="*/ 339297 w 339427"/>
                  <a:gd name="connsiteY4" fmla="*/ 163160 h 332804"/>
                  <a:gd name="connsiteX5" fmla="*/ 163516 w 339427"/>
                  <a:gd name="connsiteY5" fmla="*/ 11 h 332804"/>
                  <a:gd name="connsiteX6" fmla="*/ 7 w 339427"/>
                  <a:gd name="connsiteY6" fmla="*/ 171822 h 332804"/>
                  <a:gd name="connsiteX7" fmla="*/ 137888 w 339427"/>
                  <a:gd name="connsiteY7" fmla="*/ 330639 h 332804"/>
                  <a:gd name="connsiteX8" fmla="*/ 167125 w 339427"/>
                  <a:gd name="connsiteY8" fmla="*/ 332805 h 332804"/>
                  <a:gd name="connsiteX9" fmla="*/ 18776 w 339427"/>
                  <a:gd name="connsiteY9" fmla="*/ 169657 h 332804"/>
                  <a:gd name="connsiteX10" fmla="*/ 163155 w 339427"/>
                  <a:gd name="connsiteY10" fmla="*/ 19142 h 332804"/>
                  <a:gd name="connsiteX11" fmla="*/ 320889 w 339427"/>
                  <a:gd name="connsiteY11" fmla="*/ 157745 h 332804"/>
                  <a:gd name="connsiteX12" fmla="*/ 167125 w 339427"/>
                  <a:gd name="connsiteY12" fmla="*/ 313675 h 332804"/>
                  <a:gd name="connsiteX13" fmla="*/ 18776 w 339427"/>
                  <a:gd name="connsiteY13" fmla="*/ 169657 h 332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9427" h="332804">
                    <a:moveTo>
                      <a:pt x="167125" y="332805"/>
                    </a:moveTo>
                    <a:cubicBezTo>
                      <a:pt x="171818" y="332805"/>
                      <a:pt x="176510" y="332805"/>
                      <a:pt x="181202" y="332444"/>
                    </a:cubicBezTo>
                    <a:cubicBezTo>
                      <a:pt x="194918" y="331361"/>
                      <a:pt x="207912" y="329195"/>
                      <a:pt x="220546" y="325586"/>
                    </a:cubicBezTo>
                    <a:cubicBezTo>
                      <a:pt x="238954" y="320533"/>
                      <a:pt x="255918" y="312953"/>
                      <a:pt x="271078" y="302485"/>
                    </a:cubicBezTo>
                    <a:cubicBezTo>
                      <a:pt x="309700" y="275775"/>
                      <a:pt x="336049" y="230657"/>
                      <a:pt x="339297" y="163160"/>
                    </a:cubicBezTo>
                    <a:cubicBezTo>
                      <a:pt x="343268" y="75449"/>
                      <a:pt x="256279" y="-1071"/>
                      <a:pt x="163516" y="11"/>
                    </a:cubicBezTo>
                    <a:cubicBezTo>
                      <a:pt x="66060" y="11"/>
                      <a:pt x="728" y="84834"/>
                      <a:pt x="7" y="171822"/>
                    </a:cubicBezTo>
                    <a:cubicBezTo>
                      <a:pt x="-715" y="251953"/>
                      <a:pt x="57397" y="317645"/>
                      <a:pt x="137888" y="330639"/>
                    </a:cubicBezTo>
                    <a:cubicBezTo>
                      <a:pt x="147273" y="332083"/>
                      <a:pt x="157019" y="332805"/>
                      <a:pt x="167125" y="332805"/>
                    </a:cubicBezTo>
                    <a:close/>
                    <a:moveTo>
                      <a:pt x="18776" y="169657"/>
                    </a:moveTo>
                    <a:cubicBezTo>
                      <a:pt x="18415" y="88443"/>
                      <a:pt x="85190" y="13366"/>
                      <a:pt x="163155" y="19142"/>
                    </a:cubicBezTo>
                    <a:cubicBezTo>
                      <a:pt x="249782" y="18059"/>
                      <a:pt x="320889" y="76532"/>
                      <a:pt x="320889" y="157745"/>
                    </a:cubicBezTo>
                    <a:cubicBezTo>
                      <a:pt x="320889" y="239319"/>
                      <a:pt x="288043" y="314036"/>
                      <a:pt x="167125" y="313675"/>
                    </a:cubicBezTo>
                    <a:cubicBezTo>
                      <a:pt x="76167" y="313675"/>
                      <a:pt x="19137" y="255562"/>
                      <a:pt x="18776" y="169657"/>
                    </a:cubicBezTo>
                    <a:close/>
                  </a:path>
                </a:pathLst>
              </a:custGeom>
              <a:solidFill>
                <a:srgbClr val="000000"/>
              </a:solidFill>
              <a:ln w="3607" cap="flat">
                <a:noFill/>
                <a:prstDash val="solid"/>
                <a:miter/>
              </a:ln>
            </p:spPr>
            <p:txBody>
              <a:bodyPr rtlCol="0" anchor="ctr"/>
              <a:lstStyle/>
              <a:p>
                <a:endParaRPr lang="en-US"/>
              </a:p>
            </p:txBody>
          </p:sp>
        </p:grpSp>
        <p:grpSp>
          <p:nvGrpSpPr>
            <p:cNvPr id="26" name="Graphic 4">
              <a:extLst>
                <a:ext uri="{FF2B5EF4-FFF2-40B4-BE49-F238E27FC236}">
                  <a16:creationId xmlns:a16="http://schemas.microsoft.com/office/drawing/2014/main" id="{7C3B30D8-92CA-3906-F81A-5511023D97E8}"/>
                </a:ext>
              </a:extLst>
            </p:cNvPr>
            <p:cNvGrpSpPr/>
            <p:nvPr/>
          </p:nvGrpSpPr>
          <p:grpSpPr>
            <a:xfrm>
              <a:off x="2972817" y="1005960"/>
              <a:ext cx="696584" cy="779306"/>
              <a:chOff x="2972817" y="1005960"/>
              <a:chExt cx="696584" cy="779306"/>
            </a:xfrm>
          </p:grpSpPr>
          <p:sp>
            <p:nvSpPr>
              <p:cNvPr id="28" name="Freeform 201">
                <a:extLst>
                  <a:ext uri="{FF2B5EF4-FFF2-40B4-BE49-F238E27FC236}">
                    <a16:creationId xmlns:a16="http://schemas.microsoft.com/office/drawing/2014/main" id="{DF45379C-3053-654B-1EEF-B10E94BDBA92}"/>
                  </a:ext>
                </a:extLst>
              </p:cNvPr>
              <p:cNvSpPr/>
              <p:nvPr/>
            </p:nvSpPr>
            <p:spPr>
              <a:xfrm>
                <a:off x="3167245" y="1023974"/>
                <a:ext cx="413955" cy="470837"/>
              </a:xfrm>
              <a:custGeom>
                <a:avLst/>
                <a:gdLst>
                  <a:gd name="connsiteX0" fmla="*/ 275069 w 413955"/>
                  <a:gd name="connsiteY0" fmla="*/ 4726 h 470837"/>
                  <a:gd name="connsiteX1" fmla="*/ 144406 w 413955"/>
                  <a:gd name="connsiteY1" fmla="*/ 5087 h 470837"/>
                  <a:gd name="connsiteX2" fmla="*/ 7246 w 413955"/>
                  <a:gd name="connsiteY2" fmla="*/ 244756 h 470837"/>
                  <a:gd name="connsiteX3" fmla="*/ 76909 w 413955"/>
                  <a:gd name="connsiteY3" fmla="*/ 386608 h 470837"/>
                  <a:gd name="connsiteX4" fmla="*/ 129246 w 413955"/>
                  <a:gd name="connsiteY4" fmla="*/ 461685 h 470837"/>
                  <a:gd name="connsiteX5" fmla="*/ 205767 w 413955"/>
                  <a:gd name="connsiteY5" fmla="*/ 470348 h 470837"/>
                  <a:gd name="connsiteX6" fmla="*/ 290590 w 413955"/>
                  <a:gd name="connsiteY6" fmla="*/ 462407 h 470837"/>
                  <a:gd name="connsiteX7" fmla="*/ 343288 w 413955"/>
                  <a:gd name="connsiteY7" fmla="*/ 384803 h 470837"/>
                  <a:gd name="connsiteX8" fmla="*/ 407537 w 413955"/>
                  <a:gd name="connsiteY8" fmla="*/ 225986 h 470837"/>
                  <a:gd name="connsiteX9" fmla="*/ 275069 w 413955"/>
                  <a:gd name="connsiteY9" fmla="*/ 4726 h 470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3955" h="470837">
                    <a:moveTo>
                      <a:pt x="275069" y="4726"/>
                    </a:moveTo>
                    <a:cubicBezTo>
                      <a:pt x="234282" y="-328"/>
                      <a:pt x="184110" y="-2854"/>
                      <a:pt x="144406" y="5087"/>
                    </a:cubicBezTo>
                    <a:cubicBezTo>
                      <a:pt x="7246" y="32158"/>
                      <a:pt x="-14411" y="143329"/>
                      <a:pt x="7246" y="244756"/>
                    </a:cubicBezTo>
                    <a:cubicBezTo>
                      <a:pt x="19518" y="301424"/>
                      <a:pt x="52003" y="334992"/>
                      <a:pt x="76909" y="386608"/>
                    </a:cubicBezTo>
                    <a:cubicBezTo>
                      <a:pt x="97483" y="429561"/>
                      <a:pt x="127442" y="460963"/>
                      <a:pt x="129246" y="461685"/>
                    </a:cubicBezTo>
                    <a:cubicBezTo>
                      <a:pt x="145850" y="469987"/>
                      <a:pt x="199270" y="469987"/>
                      <a:pt x="205767" y="470348"/>
                    </a:cubicBezTo>
                    <a:cubicBezTo>
                      <a:pt x="245110" y="473235"/>
                      <a:pt x="290590" y="462407"/>
                      <a:pt x="290590" y="462407"/>
                    </a:cubicBezTo>
                    <a:cubicBezTo>
                      <a:pt x="304306" y="446164"/>
                      <a:pt x="336430" y="398519"/>
                      <a:pt x="343288" y="384803"/>
                    </a:cubicBezTo>
                    <a:cubicBezTo>
                      <a:pt x="368193" y="337158"/>
                      <a:pt x="393460" y="277963"/>
                      <a:pt x="407537" y="225986"/>
                    </a:cubicBezTo>
                    <a:cubicBezTo>
                      <a:pt x="432081" y="137193"/>
                      <a:pt x="385880" y="18803"/>
                      <a:pt x="275069" y="4726"/>
                    </a:cubicBezTo>
                    <a:close/>
                  </a:path>
                </a:pathLst>
              </a:custGeom>
              <a:solidFill>
                <a:srgbClr val="FFFFFF"/>
              </a:solidFill>
              <a:ln w="3607" cap="flat">
                <a:noFill/>
                <a:prstDash val="solid"/>
                <a:miter/>
              </a:ln>
            </p:spPr>
            <p:txBody>
              <a:bodyPr rtlCol="0" anchor="ctr"/>
              <a:lstStyle/>
              <a:p>
                <a:endParaRPr lang="en-US"/>
              </a:p>
            </p:txBody>
          </p:sp>
          <p:sp>
            <p:nvSpPr>
              <p:cNvPr id="29" name="Freeform 202">
                <a:extLst>
                  <a:ext uri="{FF2B5EF4-FFF2-40B4-BE49-F238E27FC236}">
                    <a16:creationId xmlns:a16="http://schemas.microsoft.com/office/drawing/2014/main" id="{3DB8B635-2453-EB3D-7F07-19EA21B175C5}"/>
                  </a:ext>
                </a:extLst>
              </p:cNvPr>
              <p:cNvSpPr/>
              <p:nvPr/>
            </p:nvSpPr>
            <p:spPr>
              <a:xfrm>
                <a:off x="3301184" y="1504428"/>
                <a:ext cx="141486" cy="104151"/>
              </a:xfrm>
              <a:custGeom>
                <a:avLst/>
                <a:gdLst>
                  <a:gd name="connsiteX0" fmla="*/ 120556 w 141486"/>
                  <a:gd name="connsiteY0" fmla="*/ 6136 h 104151"/>
                  <a:gd name="connsiteX1" fmla="*/ 0 w 141486"/>
                  <a:gd name="connsiteY1" fmla="*/ 0 h 104151"/>
                  <a:gd name="connsiteX2" fmla="*/ 22018 w 141486"/>
                  <a:gd name="connsiteY2" fmla="*/ 83740 h 104151"/>
                  <a:gd name="connsiteX3" fmla="*/ 127775 w 141486"/>
                  <a:gd name="connsiteY3" fmla="*/ 73272 h 104151"/>
                  <a:gd name="connsiteX4" fmla="*/ 140048 w 141486"/>
                  <a:gd name="connsiteY4" fmla="*/ 19130 h 104151"/>
                  <a:gd name="connsiteX5" fmla="*/ 120556 w 141486"/>
                  <a:gd name="connsiteY5" fmla="*/ 6136 h 104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1486" h="104151">
                    <a:moveTo>
                      <a:pt x="120556" y="6136"/>
                    </a:moveTo>
                    <a:cubicBezTo>
                      <a:pt x="67136" y="9024"/>
                      <a:pt x="0" y="0"/>
                      <a:pt x="0" y="0"/>
                    </a:cubicBezTo>
                    <a:cubicBezTo>
                      <a:pt x="2527" y="26349"/>
                      <a:pt x="3248" y="63166"/>
                      <a:pt x="22018" y="83740"/>
                    </a:cubicBezTo>
                    <a:cubicBezTo>
                      <a:pt x="50172" y="114781"/>
                      <a:pt x="107201" y="109728"/>
                      <a:pt x="127775" y="73272"/>
                    </a:cubicBezTo>
                    <a:cubicBezTo>
                      <a:pt x="136438" y="58113"/>
                      <a:pt x="135716" y="36095"/>
                      <a:pt x="140048" y="19130"/>
                    </a:cubicBezTo>
                    <a:cubicBezTo>
                      <a:pt x="144740" y="0"/>
                      <a:pt x="137882" y="5414"/>
                      <a:pt x="120556" y="6136"/>
                    </a:cubicBezTo>
                    <a:close/>
                  </a:path>
                </a:pathLst>
              </a:custGeom>
              <a:solidFill>
                <a:srgbClr val="FFFFFF"/>
              </a:solidFill>
              <a:ln w="3607" cap="flat">
                <a:noFill/>
                <a:prstDash val="solid"/>
                <a:miter/>
              </a:ln>
            </p:spPr>
            <p:txBody>
              <a:bodyPr rtlCol="0" anchor="ctr"/>
              <a:lstStyle/>
              <a:p>
                <a:endParaRPr lang="en-US"/>
              </a:p>
            </p:txBody>
          </p:sp>
          <p:sp>
            <p:nvSpPr>
              <p:cNvPr id="30" name="Freeform 203">
                <a:extLst>
                  <a:ext uri="{FF2B5EF4-FFF2-40B4-BE49-F238E27FC236}">
                    <a16:creationId xmlns:a16="http://schemas.microsoft.com/office/drawing/2014/main" id="{4FD45B0F-8722-0A25-870E-B43A69B12BFF}"/>
                  </a:ext>
                </a:extLst>
              </p:cNvPr>
              <p:cNvSpPr/>
              <p:nvPr/>
            </p:nvSpPr>
            <p:spPr>
              <a:xfrm>
                <a:off x="3243071" y="1062990"/>
                <a:ext cx="338182" cy="431460"/>
              </a:xfrm>
              <a:custGeom>
                <a:avLst/>
                <a:gdLst>
                  <a:gd name="connsiteX0" fmla="*/ 277929 w 338182"/>
                  <a:gd name="connsiteY0" fmla="*/ 0 h 431460"/>
                  <a:gd name="connsiteX1" fmla="*/ 257717 w 338182"/>
                  <a:gd name="connsiteY1" fmla="*/ 264574 h 431460"/>
                  <a:gd name="connsiteX2" fmla="*/ 79408 w 338182"/>
                  <a:gd name="connsiteY2" fmla="*/ 366362 h 431460"/>
                  <a:gd name="connsiteX3" fmla="*/ 0 w 338182"/>
                  <a:gd name="connsiteY3" fmla="*/ 345066 h 431460"/>
                  <a:gd name="connsiteX4" fmla="*/ 1083 w 338182"/>
                  <a:gd name="connsiteY4" fmla="*/ 347231 h 431460"/>
                  <a:gd name="connsiteX5" fmla="*/ 53420 w 338182"/>
                  <a:gd name="connsiteY5" fmla="*/ 422308 h 431460"/>
                  <a:gd name="connsiteX6" fmla="*/ 129941 w 338182"/>
                  <a:gd name="connsiteY6" fmla="*/ 430971 h 431460"/>
                  <a:gd name="connsiteX7" fmla="*/ 214764 w 338182"/>
                  <a:gd name="connsiteY7" fmla="*/ 423030 h 431460"/>
                  <a:gd name="connsiteX8" fmla="*/ 267462 w 338182"/>
                  <a:gd name="connsiteY8" fmla="*/ 345427 h 431460"/>
                  <a:gd name="connsiteX9" fmla="*/ 331711 w 338182"/>
                  <a:gd name="connsiteY9" fmla="*/ 186610 h 431460"/>
                  <a:gd name="connsiteX10" fmla="*/ 277929 w 338182"/>
                  <a:gd name="connsiteY10" fmla="*/ 0 h 431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8182" h="431460">
                    <a:moveTo>
                      <a:pt x="277929" y="0"/>
                    </a:moveTo>
                    <a:cubicBezTo>
                      <a:pt x="318717" y="83379"/>
                      <a:pt x="312581" y="183361"/>
                      <a:pt x="257717" y="264574"/>
                    </a:cubicBezTo>
                    <a:cubicBezTo>
                      <a:pt x="219456" y="321604"/>
                      <a:pt x="153042" y="374663"/>
                      <a:pt x="79408" y="366362"/>
                    </a:cubicBezTo>
                    <a:cubicBezTo>
                      <a:pt x="50894" y="363113"/>
                      <a:pt x="24184" y="356255"/>
                      <a:pt x="0" y="345066"/>
                    </a:cubicBezTo>
                    <a:cubicBezTo>
                      <a:pt x="361" y="345788"/>
                      <a:pt x="722" y="346509"/>
                      <a:pt x="1083" y="347231"/>
                    </a:cubicBezTo>
                    <a:cubicBezTo>
                      <a:pt x="21657" y="390184"/>
                      <a:pt x="51616" y="421586"/>
                      <a:pt x="53420" y="422308"/>
                    </a:cubicBezTo>
                    <a:cubicBezTo>
                      <a:pt x="70024" y="430610"/>
                      <a:pt x="123444" y="430610"/>
                      <a:pt x="129941" y="430971"/>
                    </a:cubicBezTo>
                    <a:cubicBezTo>
                      <a:pt x="169284" y="433859"/>
                      <a:pt x="214764" y="423030"/>
                      <a:pt x="214764" y="423030"/>
                    </a:cubicBezTo>
                    <a:cubicBezTo>
                      <a:pt x="228480" y="406788"/>
                      <a:pt x="260604" y="359143"/>
                      <a:pt x="267462" y="345427"/>
                    </a:cubicBezTo>
                    <a:cubicBezTo>
                      <a:pt x="292367" y="297782"/>
                      <a:pt x="317634" y="238586"/>
                      <a:pt x="331711" y="186610"/>
                    </a:cubicBezTo>
                    <a:cubicBezTo>
                      <a:pt x="349397" y="123444"/>
                      <a:pt x="330628" y="44757"/>
                      <a:pt x="277929" y="0"/>
                    </a:cubicBezTo>
                    <a:close/>
                  </a:path>
                </a:pathLst>
              </a:custGeom>
              <a:solidFill>
                <a:srgbClr val="FFFFFF"/>
              </a:solidFill>
              <a:ln w="3607" cap="flat">
                <a:noFill/>
                <a:prstDash val="solid"/>
                <a:miter/>
              </a:ln>
            </p:spPr>
            <p:txBody>
              <a:bodyPr rtlCol="0" anchor="ctr"/>
              <a:lstStyle/>
              <a:p>
                <a:endParaRPr lang="en-US"/>
              </a:p>
            </p:txBody>
          </p:sp>
          <p:sp>
            <p:nvSpPr>
              <p:cNvPr id="31" name="Freeform 204">
                <a:extLst>
                  <a:ext uri="{FF2B5EF4-FFF2-40B4-BE49-F238E27FC236}">
                    <a16:creationId xmlns:a16="http://schemas.microsoft.com/office/drawing/2014/main" id="{CA9154EE-2D31-4649-8BD6-B3DCFF9B2A16}"/>
                  </a:ext>
                </a:extLst>
              </p:cNvPr>
              <p:cNvSpPr/>
              <p:nvPr/>
            </p:nvSpPr>
            <p:spPr>
              <a:xfrm>
                <a:off x="3330059" y="1538357"/>
                <a:ext cx="108645" cy="70162"/>
              </a:xfrm>
              <a:custGeom>
                <a:avLst/>
                <a:gdLst>
                  <a:gd name="connsiteX0" fmla="*/ 0 w 108645"/>
                  <a:gd name="connsiteY0" fmla="*/ 56308 h 70162"/>
                  <a:gd name="connsiteX1" fmla="*/ 98899 w 108645"/>
                  <a:gd name="connsiteY1" fmla="*/ 39704 h 70162"/>
                  <a:gd name="connsiteX2" fmla="*/ 108645 w 108645"/>
                  <a:gd name="connsiteY2" fmla="*/ 0 h 70162"/>
                  <a:gd name="connsiteX3" fmla="*/ 0 w 108645"/>
                  <a:gd name="connsiteY3" fmla="*/ 56308 h 70162"/>
                </a:gdLst>
                <a:ahLst/>
                <a:cxnLst>
                  <a:cxn ang="0">
                    <a:pos x="connsiteX0" y="connsiteY0"/>
                  </a:cxn>
                  <a:cxn ang="0">
                    <a:pos x="connsiteX1" y="connsiteY1"/>
                  </a:cxn>
                  <a:cxn ang="0">
                    <a:pos x="connsiteX2" y="connsiteY2"/>
                  </a:cxn>
                  <a:cxn ang="0">
                    <a:pos x="connsiteX3" y="connsiteY3"/>
                  </a:cxn>
                </a:cxnLst>
                <a:rect l="l" t="t" r="r" b="b"/>
                <a:pathLst>
                  <a:path w="108645" h="70162">
                    <a:moveTo>
                      <a:pt x="0" y="56308"/>
                    </a:moveTo>
                    <a:cubicBezTo>
                      <a:pt x="29598" y="79769"/>
                      <a:pt x="79769" y="72911"/>
                      <a:pt x="98899" y="39704"/>
                    </a:cubicBezTo>
                    <a:cubicBezTo>
                      <a:pt x="105036" y="28515"/>
                      <a:pt x="106479" y="13716"/>
                      <a:pt x="108645" y="0"/>
                    </a:cubicBezTo>
                    <a:cubicBezTo>
                      <a:pt x="81213" y="31041"/>
                      <a:pt x="42953" y="51976"/>
                      <a:pt x="0" y="56308"/>
                    </a:cubicBezTo>
                    <a:close/>
                  </a:path>
                </a:pathLst>
              </a:custGeom>
              <a:solidFill>
                <a:srgbClr val="FFFFFF"/>
              </a:solidFill>
              <a:ln w="3607" cap="flat">
                <a:noFill/>
                <a:prstDash val="solid"/>
                <a:miter/>
              </a:ln>
            </p:spPr>
            <p:txBody>
              <a:bodyPr rtlCol="0" anchor="ctr"/>
              <a:lstStyle/>
              <a:p>
                <a:endParaRPr lang="en-US"/>
              </a:p>
            </p:txBody>
          </p:sp>
          <p:sp>
            <p:nvSpPr>
              <p:cNvPr id="32" name="Freeform 205">
                <a:extLst>
                  <a:ext uri="{FF2B5EF4-FFF2-40B4-BE49-F238E27FC236}">
                    <a16:creationId xmlns:a16="http://schemas.microsoft.com/office/drawing/2014/main" id="{A857AC50-12BD-5E2C-5754-872E6E0B74EE}"/>
                  </a:ext>
                </a:extLst>
              </p:cNvPr>
              <p:cNvSpPr/>
              <p:nvPr/>
            </p:nvSpPr>
            <p:spPr>
              <a:xfrm>
                <a:off x="3152857" y="1011982"/>
                <a:ext cx="439235" cy="610414"/>
              </a:xfrm>
              <a:custGeom>
                <a:avLst/>
                <a:gdLst>
                  <a:gd name="connsiteX0" fmla="*/ 366700 w 439235"/>
                  <a:gd name="connsiteY0" fmla="*/ 32599 h 610414"/>
                  <a:gd name="connsiteX1" fmla="*/ 252279 w 439235"/>
                  <a:gd name="connsiteY1" fmla="*/ 1197 h 610414"/>
                  <a:gd name="connsiteX2" fmla="*/ 43291 w 439235"/>
                  <a:gd name="connsiteY2" fmla="*/ 65807 h 610414"/>
                  <a:gd name="connsiteX3" fmla="*/ 2865 w 439235"/>
                  <a:gd name="connsiteY3" fmla="*/ 236535 h 610414"/>
                  <a:gd name="connsiteX4" fmla="*/ 98516 w 439235"/>
                  <a:gd name="connsiteY4" fmla="*/ 437582 h 610414"/>
                  <a:gd name="connsiteX5" fmla="*/ 135332 w 439235"/>
                  <a:gd name="connsiteY5" fmla="*/ 522044 h 610414"/>
                  <a:gd name="connsiteX6" fmla="*/ 148688 w 439235"/>
                  <a:gd name="connsiteY6" fmla="*/ 575103 h 610414"/>
                  <a:gd name="connsiteX7" fmla="*/ 238202 w 439235"/>
                  <a:gd name="connsiteY7" fmla="*/ 607228 h 610414"/>
                  <a:gd name="connsiteX8" fmla="*/ 299203 w 439235"/>
                  <a:gd name="connsiteY8" fmla="*/ 535760 h 610414"/>
                  <a:gd name="connsiteX9" fmla="*/ 309670 w 439235"/>
                  <a:gd name="connsiteY9" fmla="*/ 492086 h 610414"/>
                  <a:gd name="connsiteX10" fmla="*/ 393049 w 439235"/>
                  <a:gd name="connsiteY10" fmla="*/ 353482 h 610414"/>
                  <a:gd name="connsiteX11" fmla="*/ 438889 w 439235"/>
                  <a:gd name="connsiteY11" fmla="*/ 180949 h 610414"/>
                  <a:gd name="connsiteX12" fmla="*/ 366700 w 439235"/>
                  <a:gd name="connsiteY12" fmla="*/ 32599 h 610414"/>
                  <a:gd name="connsiteX13" fmla="*/ 288374 w 439235"/>
                  <a:gd name="connsiteY13" fmla="*/ 511938 h 610414"/>
                  <a:gd name="connsiteX14" fmla="*/ 276102 w 439235"/>
                  <a:gd name="connsiteY14" fmla="*/ 566080 h 610414"/>
                  <a:gd name="connsiteX15" fmla="*/ 170344 w 439235"/>
                  <a:gd name="connsiteY15" fmla="*/ 576547 h 610414"/>
                  <a:gd name="connsiteX16" fmla="*/ 148327 w 439235"/>
                  <a:gd name="connsiteY16" fmla="*/ 492807 h 610414"/>
                  <a:gd name="connsiteX17" fmla="*/ 268883 w 439235"/>
                  <a:gd name="connsiteY17" fmla="*/ 498944 h 610414"/>
                  <a:gd name="connsiteX18" fmla="*/ 288374 w 439235"/>
                  <a:gd name="connsiteY18" fmla="*/ 511938 h 610414"/>
                  <a:gd name="connsiteX19" fmla="*/ 421925 w 439235"/>
                  <a:gd name="connsiteY19" fmla="*/ 237979 h 610414"/>
                  <a:gd name="connsiteX20" fmla="*/ 357676 w 439235"/>
                  <a:gd name="connsiteY20" fmla="*/ 396795 h 610414"/>
                  <a:gd name="connsiteX21" fmla="*/ 304978 w 439235"/>
                  <a:gd name="connsiteY21" fmla="*/ 474399 h 610414"/>
                  <a:gd name="connsiteX22" fmla="*/ 220155 w 439235"/>
                  <a:gd name="connsiteY22" fmla="*/ 482340 h 610414"/>
                  <a:gd name="connsiteX23" fmla="*/ 143634 w 439235"/>
                  <a:gd name="connsiteY23" fmla="*/ 473677 h 610414"/>
                  <a:gd name="connsiteX24" fmla="*/ 91297 w 439235"/>
                  <a:gd name="connsiteY24" fmla="*/ 398600 h 610414"/>
                  <a:gd name="connsiteX25" fmla="*/ 21634 w 439235"/>
                  <a:gd name="connsiteY25" fmla="*/ 256748 h 610414"/>
                  <a:gd name="connsiteX26" fmla="*/ 158794 w 439235"/>
                  <a:gd name="connsiteY26" fmla="*/ 17079 h 610414"/>
                  <a:gd name="connsiteX27" fmla="*/ 289457 w 439235"/>
                  <a:gd name="connsiteY27" fmla="*/ 16718 h 610414"/>
                  <a:gd name="connsiteX28" fmla="*/ 421925 w 439235"/>
                  <a:gd name="connsiteY28" fmla="*/ 237979 h 610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439235" h="610414">
                    <a:moveTo>
                      <a:pt x="366700" y="32599"/>
                    </a:moveTo>
                    <a:cubicBezTo>
                      <a:pt x="333132" y="6972"/>
                      <a:pt x="292345" y="3363"/>
                      <a:pt x="252279" y="1197"/>
                    </a:cubicBezTo>
                    <a:cubicBezTo>
                      <a:pt x="163847" y="-3856"/>
                      <a:pt x="92380" y="5167"/>
                      <a:pt x="43291" y="65807"/>
                    </a:cubicBezTo>
                    <a:cubicBezTo>
                      <a:pt x="8640" y="108759"/>
                      <a:pt x="-6881" y="180588"/>
                      <a:pt x="2865" y="236535"/>
                    </a:cubicBezTo>
                    <a:cubicBezTo>
                      <a:pt x="16220" y="315221"/>
                      <a:pt x="54841" y="370807"/>
                      <a:pt x="98516" y="437582"/>
                    </a:cubicBezTo>
                    <a:cubicBezTo>
                      <a:pt x="115841" y="464293"/>
                      <a:pt x="135694" y="487032"/>
                      <a:pt x="135332" y="522044"/>
                    </a:cubicBezTo>
                    <a:cubicBezTo>
                      <a:pt x="135332" y="540092"/>
                      <a:pt x="137498" y="559222"/>
                      <a:pt x="148688" y="575103"/>
                    </a:cubicBezTo>
                    <a:cubicBezTo>
                      <a:pt x="168540" y="602535"/>
                      <a:pt x="207522" y="617334"/>
                      <a:pt x="238202" y="607228"/>
                    </a:cubicBezTo>
                    <a:cubicBezTo>
                      <a:pt x="289096" y="590263"/>
                      <a:pt x="288374" y="573660"/>
                      <a:pt x="299203" y="535760"/>
                    </a:cubicBezTo>
                    <a:cubicBezTo>
                      <a:pt x="303173" y="521683"/>
                      <a:pt x="302090" y="505080"/>
                      <a:pt x="309670" y="492086"/>
                    </a:cubicBezTo>
                    <a:cubicBezTo>
                      <a:pt x="337824" y="442275"/>
                      <a:pt x="368143" y="404736"/>
                      <a:pt x="393049" y="353482"/>
                    </a:cubicBezTo>
                    <a:cubicBezTo>
                      <a:pt x="417232" y="303671"/>
                      <a:pt x="442499" y="241949"/>
                      <a:pt x="438889" y="180949"/>
                    </a:cubicBezTo>
                    <a:cubicBezTo>
                      <a:pt x="442138" y="120310"/>
                      <a:pt x="416511" y="70499"/>
                      <a:pt x="366700" y="32599"/>
                    </a:cubicBezTo>
                    <a:close/>
                    <a:moveTo>
                      <a:pt x="288374" y="511938"/>
                    </a:moveTo>
                    <a:cubicBezTo>
                      <a:pt x="284043" y="528902"/>
                      <a:pt x="284765" y="550920"/>
                      <a:pt x="276102" y="566080"/>
                    </a:cubicBezTo>
                    <a:cubicBezTo>
                      <a:pt x="255528" y="602175"/>
                      <a:pt x="198498" y="607228"/>
                      <a:pt x="170344" y="576547"/>
                    </a:cubicBezTo>
                    <a:cubicBezTo>
                      <a:pt x="151575" y="555973"/>
                      <a:pt x="151214" y="519157"/>
                      <a:pt x="148327" y="492807"/>
                    </a:cubicBezTo>
                    <a:cubicBezTo>
                      <a:pt x="148327" y="492807"/>
                      <a:pt x="215463" y="501831"/>
                      <a:pt x="268883" y="498944"/>
                    </a:cubicBezTo>
                    <a:cubicBezTo>
                      <a:pt x="286209" y="497861"/>
                      <a:pt x="293066" y="492446"/>
                      <a:pt x="288374" y="511938"/>
                    </a:cubicBezTo>
                    <a:close/>
                    <a:moveTo>
                      <a:pt x="421925" y="237979"/>
                    </a:moveTo>
                    <a:cubicBezTo>
                      <a:pt x="407487" y="290316"/>
                      <a:pt x="382221" y="349150"/>
                      <a:pt x="357676" y="396795"/>
                    </a:cubicBezTo>
                    <a:cubicBezTo>
                      <a:pt x="350457" y="410511"/>
                      <a:pt x="318694" y="458156"/>
                      <a:pt x="304978" y="474399"/>
                    </a:cubicBezTo>
                    <a:cubicBezTo>
                      <a:pt x="304978" y="474399"/>
                      <a:pt x="259498" y="485227"/>
                      <a:pt x="220155" y="482340"/>
                    </a:cubicBezTo>
                    <a:cubicBezTo>
                      <a:pt x="213658" y="481979"/>
                      <a:pt x="160238" y="481979"/>
                      <a:pt x="143634" y="473677"/>
                    </a:cubicBezTo>
                    <a:cubicBezTo>
                      <a:pt x="141830" y="472955"/>
                      <a:pt x="111871" y="441553"/>
                      <a:pt x="91297" y="398600"/>
                    </a:cubicBezTo>
                    <a:cubicBezTo>
                      <a:pt x="66392" y="346985"/>
                      <a:pt x="33906" y="313417"/>
                      <a:pt x="21634" y="256748"/>
                    </a:cubicBezTo>
                    <a:cubicBezTo>
                      <a:pt x="-23" y="155322"/>
                      <a:pt x="21634" y="44511"/>
                      <a:pt x="158794" y="17079"/>
                    </a:cubicBezTo>
                    <a:cubicBezTo>
                      <a:pt x="198137" y="9138"/>
                      <a:pt x="248309" y="11304"/>
                      <a:pt x="289457" y="16718"/>
                    </a:cubicBezTo>
                    <a:cubicBezTo>
                      <a:pt x="400268" y="30795"/>
                      <a:pt x="446469" y="149186"/>
                      <a:pt x="421925" y="237979"/>
                    </a:cubicBezTo>
                    <a:close/>
                  </a:path>
                </a:pathLst>
              </a:custGeom>
              <a:solidFill>
                <a:srgbClr val="000000"/>
              </a:solidFill>
              <a:ln w="3607" cap="flat">
                <a:noFill/>
                <a:prstDash val="solid"/>
                <a:miter/>
              </a:ln>
            </p:spPr>
            <p:txBody>
              <a:bodyPr rtlCol="0" anchor="ctr"/>
              <a:lstStyle/>
              <a:p>
                <a:endParaRPr lang="en-US"/>
              </a:p>
            </p:txBody>
          </p:sp>
          <p:sp>
            <p:nvSpPr>
              <p:cNvPr id="33" name="Freeform 206">
                <a:extLst>
                  <a:ext uri="{FF2B5EF4-FFF2-40B4-BE49-F238E27FC236}">
                    <a16:creationId xmlns:a16="http://schemas.microsoft.com/office/drawing/2014/main" id="{7E40C9D5-A9EF-1760-CDB2-85B207858950}"/>
                  </a:ext>
                </a:extLst>
              </p:cNvPr>
              <p:cNvSpPr/>
              <p:nvPr/>
            </p:nvSpPr>
            <p:spPr>
              <a:xfrm>
                <a:off x="3217083" y="1664328"/>
                <a:ext cx="230284" cy="120938"/>
              </a:xfrm>
              <a:custGeom>
                <a:avLst/>
                <a:gdLst>
                  <a:gd name="connsiteX0" fmla="*/ 0 w 230284"/>
                  <a:gd name="connsiteY0" fmla="*/ 120917 h 120938"/>
                  <a:gd name="connsiteX1" fmla="*/ 230284 w 230284"/>
                  <a:gd name="connsiteY1" fmla="*/ 0 h 120938"/>
                  <a:gd name="connsiteX2" fmla="*/ 126332 w 230284"/>
                  <a:gd name="connsiteY2" fmla="*/ 77243 h 120938"/>
                  <a:gd name="connsiteX3" fmla="*/ 0 w 230284"/>
                  <a:gd name="connsiteY3" fmla="*/ 120917 h 120938"/>
                </a:gdLst>
                <a:ahLst/>
                <a:cxnLst>
                  <a:cxn ang="0">
                    <a:pos x="connsiteX0" y="connsiteY0"/>
                  </a:cxn>
                  <a:cxn ang="0">
                    <a:pos x="connsiteX1" y="connsiteY1"/>
                  </a:cxn>
                  <a:cxn ang="0">
                    <a:pos x="connsiteX2" y="connsiteY2"/>
                  </a:cxn>
                  <a:cxn ang="0">
                    <a:pos x="connsiteX3" y="connsiteY3"/>
                  </a:cxn>
                </a:cxnLst>
                <a:rect l="l" t="t" r="r" b="b"/>
                <a:pathLst>
                  <a:path w="230284" h="120938">
                    <a:moveTo>
                      <a:pt x="0" y="120917"/>
                    </a:moveTo>
                    <a:cubicBezTo>
                      <a:pt x="78325" y="122361"/>
                      <a:pt x="217290" y="50172"/>
                      <a:pt x="230284" y="0"/>
                    </a:cubicBezTo>
                    <a:cubicBezTo>
                      <a:pt x="195994" y="14077"/>
                      <a:pt x="167479" y="52337"/>
                      <a:pt x="126332" y="77243"/>
                    </a:cubicBezTo>
                    <a:cubicBezTo>
                      <a:pt x="88793" y="99261"/>
                      <a:pt x="45840" y="109728"/>
                      <a:pt x="0" y="120917"/>
                    </a:cubicBezTo>
                    <a:close/>
                  </a:path>
                </a:pathLst>
              </a:custGeom>
              <a:solidFill>
                <a:srgbClr val="000000"/>
              </a:solidFill>
              <a:ln w="3607" cap="flat">
                <a:noFill/>
                <a:prstDash val="solid"/>
                <a:miter/>
              </a:ln>
            </p:spPr>
            <p:txBody>
              <a:bodyPr rtlCol="0" anchor="ctr"/>
              <a:lstStyle/>
              <a:p>
                <a:endParaRPr lang="en-US"/>
              </a:p>
            </p:txBody>
          </p:sp>
          <p:sp>
            <p:nvSpPr>
              <p:cNvPr id="34" name="Freeform 207">
                <a:extLst>
                  <a:ext uri="{FF2B5EF4-FFF2-40B4-BE49-F238E27FC236}">
                    <a16:creationId xmlns:a16="http://schemas.microsoft.com/office/drawing/2014/main" id="{90258B24-B73E-D4FD-D915-F72153781A8D}"/>
                  </a:ext>
                </a:extLst>
              </p:cNvPr>
              <p:cNvSpPr/>
              <p:nvPr/>
            </p:nvSpPr>
            <p:spPr>
              <a:xfrm>
                <a:off x="2972817" y="1486742"/>
                <a:ext cx="182182" cy="51090"/>
              </a:xfrm>
              <a:custGeom>
                <a:avLst/>
                <a:gdLst>
                  <a:gd name="connsiteX0" fmla="*/ 12537 w 182182"/>
                  <a:gd name="connsiteY0" fmla="*/ 17686 h 51090"/>
                  <a:gd name="connsiteX1" fmla="*/ 32389 w 182182"/>
                  <a:gd name="connsiteY1" fmla="*/ 26349 h 51090"/>
                  <a:gd name="connsiteX2" fmla="*/ 182183 w 182182"/>
                  <a:gd name="connsiteY2" fmla="*/ 49811 h 51090"/>
                  <a:gd name="connsiteX3" fmla="*/ 150780 w 182182"/>
                  <a:gd name="connsiteY3" fmla="*/ 44036 h 51090"/>
                  <a:gd name="connsiteX4" fmla="*/ 2431 w 182182"/>
                  <a:gd name="connsiteY4" fmla="*/ 0 h 51090"/>
                  <a:gd name="connsiteX5" fmla="*/ 12537 w 182182"/>
                  <a:gd name="connsiteY5" fmla="*/ 17686 h 510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182" h="51090">
                    <a:moveTo>
                      <a:pt x="12537" y="17686"/>
                    </a:moveTo>
                    <a:cubicBezTo>
                      <a:pt x="19034" y="20574"/>
                      <a:pt x="25892" y="23823"/>
                      <a:pt x="32389" y="26349"/>
                    </a:cubicBezTo>
                    <a:cubicBezTo>
                      <a:pt x="80395" y="46201"/>
                      <a:pt x="130206" y="54503"/>
                      <a:pt x="182183" y="49811"/>
                    </a:cubicBezTo>
                    <a:cubicBezTo>
                      <a:pt x="171715" y="48006"/>
                      <a:pt x="161248" y="46562"/>
                      <a:pt x="150780" y="44036"/>
                    </a:cubicBezTo>
                    <a:cubicBezTo>
                      <a:pt x="107106" y="33568"/>
                      <a:pt x="47549" y="24905"/>
                      <a:pt x="2431" y="0"/>
                    </a:cubicBezTo>
                    <a:cubicBezTo>
                      <a:pt x="-4427" y="10107"/>
                      <a:pt x="4596" y="14438"/>
                      <a:pt x="12537" y="17686"/>
                    </a:cubicBezTo>
                    <a:close/>
                  </a:path>
                </a:pathLst>
              </a:custGeom>
              <a:solidFill>
                <a:srgbClr val="000000"/>
              </a:solidFill>
              <a:ln w="3607" cap="flat">
                <a:noFill/>
                <a:prstDash val="solid"/>
                <a:miter/>
              </a:ln>
            </p:spPr>
            <p:txBody>
              <a:bodyPr rtlCol="0" anchor="ctr"/>
              <a:lstStyle/>
              <a:p>
                <a:endParaRPr lang="en-US"/>
              </a:p>
            </p:txBody>
          </p:sp>
          <p:sp>
            <p:nvSpPr>
              <p:cNvPr id="35" name="Freeform 208">
                <a:extLst>
                  <a:ext uri="{FF2B5EF4-FFF2-40B4-BE49-F238E27FC236}">
                    <a16:creationId xmlns:a16="http://schemas.microsoft.com/office/drawing/2014/main" id="{D639B401-3826-D46D-A556-CF1DB2ECE58A}"/>
                  </a:ext>
                </a:extLst>
              </p:cNvPr>
              <p:cNvSpPr/>
              <p:nvPr/>
            </p:nvSpPr>
            <p:spPr>
              <a:xfrm>
                <a:off x="3071913" y="1005960"/>
                <a:ext cx="115571" cy="176864"/>
              </a:xfrm>
              <a:custGeom>
                <a:avLst/>
                <a:gdLst>
                  <a:gd name="connsiteX0" fmla="*/ 115572 w 115571"/>
                  <a:gd name="connsiteY0" fmla="*/ 0 h 176864"/>
                  <a:gd name="connsiteX1" fmla="*/ 2595 w 115571"/>
                  <a:gd name="connsiteY1" fmla="*/ 176864 h 176864"/>
                  <a:gd name="connsiteX2" fmla="*/ 115572 w 115571"/>
                  <a:gd name="connsiteY2" fmla="*/ 0 h 176864"/>
                </a:gdLst>
                <a:ahLst/>
                <a:cxnLst>
                  <a:cxn ang="0">
                    <a:pos x="connsiteX0" y="connsiteY0"/>
                  </a:cxn>
                  <a:cxn ang="0">
                    <a:pos x="connsiteX1" y="connsiteY1"/>
                  </a:cxn>
                  <a:cxn ang="0">
                    <a:pos x="connsiteX2" y="connsiteY2"/>
                  </a:cxn>
                </a:cxnLst>
                <a:rect l="l" t="t" r="r" b="b"/>
                <a:pathLst>
                  <a:path w="115571" h="176864">
                    <a:moveTo>
                      <a:pt x="115572" y="0"/>
                    </a:moveTo>
                    <a:cubicBezTo>
                      <a:pt x="52045" y="18047"/>
                      <a:pt x="-14008" y="113337"/>
                      <a:pt x="2595" y="176864"/>
                    </a:cubicBezTo>
                    <a:cubicBezTo>
                      <a:pt x="9453" y="92402"/>
                      <a:pt x="58542" y="43675"/>
                      <a:pt x="115572" y="0"/>
                    </a:cubicBezTo>
                    <a:close/>
                  </a:path>
                </a:pathLst>
              </a:custGeom>
              <a:solidFill>
                <a:srgbClr val="000000"/>
              </a:solidFill>
              <a:ln w="3607" cap="flat">
                <a:noFill/>
                <a:prstDash val="solid"/>
                <a:miter/>
              </a:ln>
            </p:spPr>
            <p:txBody>
              <a:bodyPr rtlCol="0" anchor="ctr"/>
              <a:lstStyle/>
              <a:p>
                <a:endParaRPr lang="en-US"/>
              </a:p>
            </p:txBody>
          </p:sp>
          <p:sp>
            <p:nvSpPr>
              <p:cNvPr id="36" name="Freeform 209">
                <a:extLst>
                  <a:ext uri="{FF2B5EF4-FFF2-40B4-BE49-F238E27FC236}">
                    <a16:creationId xmlns:a16="http://schemas.microsoft.com/office/drawing/2014/main" id="{F1DF5EF7-CCCD-84A8-F0B5-E2807CA41DCB}"/>
                  </a:ext>
                </a:extLst>
              </p:cNvPr>
              <p:cNvSpPr/>
              <p:nvPr/>
            </p:nvSpPr>
            <p:spPr>
              <a:xfrm>
                <a:off x="3645166" y="1132538"/>
                <a:ext cx="24235" cy="136552"/>
              </a:xfrm>
              <a:custGeom>
                <a:avLst/>
                <a:gdLst>
                  <a:gd name="connsiteX0" fmla="*/ 9746 w 24235"/>
                  <a:gd name="connsiteY0" fmla="*/ 114 h 136552"/>
                  <a:gd name="connsiteX1" fmla="*/ 4331 w 24235"/>
                  <a:gd name="connsiteY1" fmla="*/ 10582 h 136552"/>
                  <a:gd name="connsiteX2" fmla="*/ 0 w 24235"/>
                  <a:gd name="connsiteY2" fmla="*/ 136552 h 136552"/>
                  <a:gd name="connsiteX3" fmla="*/ 18769 w 24235"/>
                  <a:gd name="connsiteY3" fmla="*/ 10942 h 136552"/>
                  <a:gd name="connsiteX4" fmla="*/ 9746 w 24235"/>
                  <a:gd name="connsiteY4" fmla="*/ 114 h 136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235" h="136552">
                    <a:moveTo>
                      <a:pt x="9746" y="114"/>
                    </a:moveTo>
                    <a:cubicBezTo>
                      <a:pt x="3970" y="836"/>
                      <a:pt x="3249" y="6250"/>
                      <a:pt x="4331" y="10582"/>
                    </a:cubicBezTo>
                    <a:cubicBezTo>
                      <a:pt x="15160" y="53173"/>
                      <a:pt x="9385" y="95043"/>
                      <a:pt x="0" y="136552"/>
                    </a:cubicBezTo>
                    <a:cubicBezTo>
                      <a:pt x="19130" y="96126"/>
                      <a:pt x="32124" y="55339"/>
                      <a:pt x="18769" y="10942"/>
                    </a:cubicBezTo>
                    <a:cubicBezTo>
                      <a:pt x="17325" y="5889"/>
                      <a:pt x="17325" y="-969"/>
                      <a:pt x="9746" y="114"/>
                    </a:cubicBezTo>
                    <a:close/>
                  </a:path>
                </a:pathLst>
              </a:custGeom>
              <a:solidFill>
                <a:srgbClr val="000000"/>
              </a:solidFill>
              <a:ln w="3607" cap="flat">
                <a:noFill/>
                <a:prstDash val="solid"/>
                <a:miter/>
              </a:ln>
            </p:spPr>
            <p:txBody>
              <a:bodyPr rtlCol="0" anchor="ctr"/>
              <a:lstStyle/>
              <a:p>
                <a:endParaRPr lang="en-US"/>
              </a:p>
            </p:txBody>
          </p:sp>
          <p:sp>
            <p:nvSpPr>
              <p:cNvPr id="37" name="Freeform 210">
                <a:extLst>
                  <a:ext uri="{FF2B5EF4-FFF2-40B4-BE49-F238E27FC236}">
                    <a16:creationId xmlns:a16="http://schemas.microsoft.com/office/drawing/2014/main" id="{EF533095-5C95-862E-40F2-B7CFB518B1FE}"/>
                  </a:ext>
                </a:extLst>
              </p:cNvPr>
              <p:cNvSpPr/>
              <p:nvPr/>
            </p:nvSpPr>
            <p:spPr>
              <a:xfrm>
                <a:off x="3089307" y="1632564"/>
                <a:ext cx="175059" cy="27264"/>
              </a:xfrm>
              <a:custGeom>
                <a:avLst/>
                <a:gdLst>
                  <a:gd name="connsiteX0" fmla="*/ 0 w 175059"/>
                  <a:gd name="connsiteY0" fmla="*/ 19130 h 27264"/>
                  <a:gd name="connsiteX1" fmla="*/ 175059 w 175059"/>
                  <a:gd name="connsiteY1" fmla="*/ 0 h 27264"/>
                  <a:gd name="connsiteX2" fmla="*/ 0 w 175059"/>
                  <a:gd name="connsiteY2" fmla="*/ 19130 h 27264"/>
                </a:gdLst>
                <a:ahLst/>
                <a:cxnLst>
                  <a:cxn ang="0">
                    <a:pos x="connsiteX0" y="connsiteY0"/>
                  </a:cxn>
                  <a:cxn ang="0">
                    <a:pos x="connsiteX1" y="connsiteY1"/>
                  </a:cxn>
                  <a:cxn ang="0">
                    <a:pos x="connsiteX2" y="connsiteY2"/>
                  </a:cxn>
                </a:cxnLst>
                <a:rect l="l" t="t" r="r" b="b"/>
                <a:pathLst>
                  <a:path w="175059" h="27264">
                    <a:moveTo>
                      <a:pt x="0" y="19130"/>
                    </a:moveTo>
                    <a:cubicBezTo>
                      <a:pt x="71107" y="34651"/>
                      <a:pt x="144018" y="27793"/>
                      <a:pt x="175059" y="0"/>
                    </a:cubicBezTo>
                    <a:cubicBezTo>
                      <a:pt x="112976" y="18047"/>
                      <a:pt x="56669" y="22018"/>
                      <a:pt x="0" y="19130"/>
                    </a:cubicBezTo>
                    <a:close/>
                  </a:path>
                </a:pathLst>
              </a:custGeom>
              <a:solidFill>
                <a:srgbClr val="000000"/>
              </a:solidFill>
              <a:ln w="3607" cap="flat">
                <a:noFill/>
                <a:prstDash val="solid"/>
                <a:miter/>
              </a:ln>
            </p:spPr>
            <p:txBody>
              <a:bodyPr rtlCol="0" anchor="ctr"/>
              <a:lstStyle/>
              <a:p>
                <a:endParaRPr lang="en-US"/>
              </a:p>
            </p:txBody>
          </p:sp>
          <p:sp>
            <p:nvSpPr>
              <p:cNvPr id="38" name="Freeform 211">
                <a:extLst>
                  <a:ext uri="{FF2B5EF4-FFF2-40B4-BE49-F238E27FC236}">
                    <a16:creationId xmlns:a16="http://schemas.microsoft.com/office/drawing/2014/main" id="{4016EE8D-AC2C-BAA1-BE39-9A77FF609828}"/>
                  </a:ext>
                </a:extLst>
              </p:cNvPr>
              <p:cNvSpPr/>
              <p:nvPr/>
            </p:nvSpPr>
            <p:spPr>
              <a:xfrm>
                <a:off x="3025420" y="1026173"/>
                <a:ext cx="35372" cy="49449"/>
              </a:xfrm>
              <a:custGeom>
                <a:avLst/>
                <a:gdLst>
                  <a:gd name="connsiteX0" fmla="*/ 35373 w 35372"/>
                  <a:gd name="connsiteY0" fmla="*/ 0 h 49449"/>
                  <a:gd name="connsiteX1" fmla="*/ 0 w 35372"/>
                  <a:gd name="connsiteY1" fmla="*/ 49450 h 49449"/>
                  <a:gd name="connsiteX2" fmla="*/ 35373 w 35372"/>
                  <a:gd name="connsiteY2" fmla="*/ 0 h 49449"/>
                </a:gdLst>
                <a:ahLst/>
                <a:cxnLst>
                  <a:cxn ang="0">
                    <a:pos x="connsiteX0" y="connsiteY0"/>
                  </a:cxn>
                  <a:cxn ang="0">
                    <a:pos x="connsiteX1" y="connsiteY1"/>
                  </a:cxn>
                  <a:cxn ang="0">
                    <a:pos x="connsiteX2" y="connsiteY2"/>
                  </a:cxn>
                </a:cxnLst>
                <a:rect l="l" t="t" r="r" b="b"/>
                <a:pathLst>
                  <a:path w="35372" h="49449">
                    <a:moveTo>
                      <a:pt x="35373" y="0"/>
                    </a:moveTo>
                    <a:cubicBezTo>
                      <a:pt x="15521" y="15882"/>
                      <a:pt x="4692" y="30320"/>
                      <a:pt x="0" y="49450"/>
                    </a:cubicBezTo>
                    <a:cubicBezTo>
                      <a:pt x="13355" y="36817"/>
                      <a:pt x="28154" y="24905"/>
                      <a:pt x="35373" y="0"/>
                    </a:cubicBezTo>
                    <a:close/>
                  </a:path>
                </a:pathLst>
              </a:custGeom>
              <a:solidFill>
                <a:srgbClr val="000000"/>
              </a:solidFill>
              <a:ln w="3607" cap="flat">
                <a:noFill/>
                <a:prstDash val="solid"/>
                <a:miter/>
              </a:ln>
            </p:spPr>
            <p:txBody>
              <a:bodyPr rtlCol="0" anchor="ctr"/>
              <a:lstStyle/>
              <a:p>
                <a:endParaRPr lang="en-US"/>
              </a:p>
            </p:txBody>
          </p:sp>
        </p:grpSp>
        <p:sp>
          <p:nvSpPr>
            <p:cNvPr id="27" name="Freeform 212">
              <a:extLst>
                <a:ext uri="{FF2B5EF4-FFF2-40B4-BE49-F238E27FC236}">
                  <a16:creationId xmlns:a16="http://schemas.microsoft.com/office/drawing/2014/main" id="{7267B361-EDC9-4D14-6E77-DBC4EA2EB7D3}"/>
                </a:ext>
              </a:extLst>
            </p:cNvPr>
            <p:cNvSpPr/>
            <p:nvPr/>
          </p:nvSpPr>
          <p:spPr>
            <a:xfrm>
              <a:off x="3203186" y="1046025"/>
              <a:ext cx="302383" cy="271071"/>
            </a:xfrm>
            <a:custGeom>
              <a:avLst/>
              <a:gdLst>
                <a:gd name="connsiteX0" fmla="*/ 151057 w 302383"/>
                <a:gd name="connsiteY0" fmla="*/ 0 h 271071"/>
                <a:gd name="connsiteX1" fmla="*/ 151057 w 302383"/>
                <a:gd name="connsiteY1" fmla="*/ 271072 h 271071"/>
                <a:gd name="connsiteX2" fmla="*/ 151057 w 302383"/>
                <a:gd name="connsiteY2" fmla="*/ 0 h 271071"/>
              </a:gdLst>
              <a:ahLst/>
              <a:cxnLst>
                <a:cxn ang="0">
                  <a:pos x="connsiteX0" y="connsiteY0"/>
                </a:cxn>
                <a:cxn ang="0">
                  <a:pos x="connsiteX1" y="connsiteY1"/>
                </a:cxn>
                <a:cxn ang="0">
                  <a:pos x="connsiteX2" y="connsiteY2"/>
                </a:cxn>
              </a:cxnLst>
              <a:rect l="l" t="t" r="r" b="b"/>
              <a:pathLst>
                <a:path w="302383" h="271071">
                  <a:moveTo>
                    <a:pt x="151057" y="0"/>
                  </a:moveTo>
                  <a:cubicBezTo>
                    <a:pt x="-50352" y="0"/>
                    <a:pt x="-50352" y="271072"/>
                    <a:pt x="151057" y="271072"/>
                  </a:cubicBezTo>
                  <a:cubicBezTo>
                    <a:pt x="352826" y="271072"/>
                    <a:pt x="352826" y="0"/>
                    <a:pt x="151057" y="0"/>
                  </a:cubicBezTo>
                  <a:close/>
                </a:path>
              </a:pathLst>
            </a:custGeom>
            <a:solidFill>
              <a:srgbClr val="FFFF00"/>
            </a:solidFill>
            <a:ln w="3607" cap="flat">
              <a:noFill/>
              <a:prstDash val="solid"/>
              <a:miter/>
            </a:ln>
          </p:spPr>
          <p:txBody>
            <a:bodyPr rtlCol="0" anchor="ctr"/>
            <a:lstStyle/>
            <a:p>
              <a:endParaRPr lang="en-US"/>
            </a:p>
          </p:txBody>
        </p:sp>
      </p:grpSp>
    </p:spTree>
    <p:extLst>
      <p:ext uri="{BB962C8B-B14F-4D97-AF65-F5344CB8AC3E}">
        <p14:creationId xmlns:p14="http://schemas.microsoft.com/office/powerpoint/2010/main" val="333639160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764E03-074D-771B-2B81-AEBF1AA87FB0}"/>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6E79FCDF-49D8-60EB-7425-C44A50A5561A}"/>
              </a:ext>
            </a:extLst>
          </p:cNvPr>
          <p:cNvSpPr>
            <a:spLocks noGrp="1"/>
          </p:cNvSpPr>
          <p:nvPr>
            <p:ph type="body" sz="quarter" idx="18"/>
          </p:nvPr>
        </p:nvSpPr>
        <p:spPr>
          <a:xfrm>
            <a:off x="2524125" y="1739782"/>
            <a:ext cx="8974267" cy="3849918"/>
          </a:xfrm>
        </p:spPr>
        <p:txBody>
          <a:bodyPr/>
          <a:lstStyle/>
          <a:p>
            <a:pPr marL="0" indent="0"/>
            <a:r>
              <a:rPr lang="en-US" sz="2200" dirty="0">
                <a:solidFill>
                  <a:schemeClr val="bg1"/>
                </a:solidFill>
                <a:highlight>
                  <a:srgbClr val="D11C5F"/>
                </a:highlight>
              </a:rPr>
              <a:t>Cater to Diverse Community Needs: </a:t>
            </a:r>
            <a:r>
              <a:rPr lang="en-US" sz="2200" dirty="0"/>
              <a:t>Use different engagement tools to facilitate your engagement success and to ensure all voices are heard (e.g., surveys, focus groups, town hall meetings); improve how you understand (get Conscious and Unconscious Bias Training); improve how you might listen to the individuals in your community, and allow these assets to take you further. </a:t>
            </a:r>
          </a:p>
          <a:p>
            <a:pPr marL="0" indent="0"/>
            <a:r>
              <a:rPr lang="en-US" sz="2200" dirty="0">
                <a:solidFill>
                  <a:schemeClr val="bg1"/>
                </a:solidFill>
                <a:highlight>
                  <a:srgbClr val="D11C5F"/>
                </a:highlight>
              </a:rPr>
              <a:t>Long Term </a:t>
            </a:r>
            <a:r>
              <a:rPr lang="en-US" sz="2200" dirty="0" err="1">
                <a:solidFill>
                  <a:schemeClr val="bg1"/>
                </a:solidFill>
                <a:highlight>
                  <a:srgbClr val="D11C5F"/>
                </a:highlight>
              </a:rPr>
              <a:t>Committment</a:t>
            </a:r>
            <a:r>
              <a:rPr lang="en-US" sz="2200" dirty="0">
                <a:solidFill>
                  <a:schemeClr val="bg1"/>
                </a:solidFill>
                <a:highlight>
                  <a:srgbClr val="D11C5F"/>
                </a:highlight>
              </a:rPr>
              <a:t>: </a:t>
            </a:r>
            <a:r>
              <a:rPr lang="en-US" sz="2200" dirty="0"/>
              <a:t>A long-term commitment requires ongoing evaluation of how engagement is progressing and whether it is still aligned with the community’s evolving needs</a:t>
            </a:r>
            <a:r>
              <a:rPr lang="en-US" sz="1600" dirty="0"/>
              <a:t>. </a:t>
            </a:r>
            <a:r>
              <a:rPr lang="en-US" sz="2200" dirty="0" err="1"/>
              <a:t>Recognising</a:t>
            </a:r>
            <a:r>
              <a:rPr lang="en-US" sz="2200" dirty="0"/>
              <a:t> the many individuals of various backgrounds who may arrive will bring your idea or project on a different direction by making you consider different ideas, perspectives, ideas and cultures. Commit to the process, it will get easier as you grow and evolve throughout the process. </a:t>
            </a:r>
            <a:endParaRPr lang="en-IE" sz="2200" dirty="0"/>
          </a:p>
        </p:txBody>
      </p:sp>
      <p:sp>
        <p:nvSpPr>
          <p:cNvPr id="4" name="Text Placeholder 2">
            <a:extLst>
              <a:ext uri="{FF2B5EF4-FFF2-40B4-BE49-F238E27FC236}">
                <a16:creationId xmlns:a16="http://schemas.microsoft.com/office/drawing/2014/main" id="{393614E4-0EF7-9573-92E1-E393F98F968E}"/>
              </a:ext>
            </a:extLst>
          </p:cNvPr>
          <p:cNvSpPr>
            <a:spLocks noGrp="1"/>
          </p:cNvSpPr>
          <p:nvPr>
            <p:ph type="body" sz="quarter" idx="16"/>
          </p:nvPr>
        </p:nvSpPr>
        <p:spPr>
          <a:xfrm>
            <a:off x="798381" y="555018"/>
            <a:ext cx="10595237" cy="803654"/>
          </a:xfrm>
        </p:spPr>
        <p:txBody>
          <a:bodyPr anchor="ctr"/>
          <a:lstStyle/>
          <a:p>
            <a:pPr>
              <a:lnSpc>
                <a:spcPct val="100000"/>
              </a:lnSpc>
              <a:spcBef>
                <a:spcPts val="0"/>
              </a:spcBef>
            </a:pPr>
            <a:r>
              <a:rPr lang="en-IE" sz="3200" dirty="0">
                <a:solidFill>
                  <a:srgbClr val="D11C5F"/>
                </a:solidFill>
              </a:rPr>
              <a:t>Support: </a:t>
            </a:r>
            <a:r>
              <a:rPr lang="en-IE" sz="3200" b="0" dirty="0">
                <a:solidFill>
                  <a:srgbClr val="D11C5F"/>
                </a:solidFill>
              </a:rPr>
              <a:t>Review, Adapt and Improve </a:t>
            </a:r>
          </a:p>
          <a:p>
            <a:pPr>
              <a:lnSpc>
                <a:spcPct val="100000"/>
              </a:lnSpc>
              <a:spcBef>
                <a:spcPts val="0"/>
              </a:spcBef>
            </a:pPr>
            <a:endParaRPr lang="en-IE" sz="2200" b="0" dirty="0">
              <a:solidFill>
                <a:schemeClr val="bg1"/>
              </a:solidFill>
              <a:highlight>
                <a:srgbClr val="D11C5F"/>
              </a:highlight>
            </a:endParaRPr>
          </a:p>
        </p:txBody>
      </p:sp>
      <p:grpSp>
        <p:nvGrpSpPr>
          <p:cNvPr id="3" name="Graphic 4">
            <a:extLst>
              <a:ext uri="{FF2B5EF4-FFF2-40B4-BE49-F238E27FC236}">
                <a16:creationId xmlns:a16="http://schemas.microsoft.com/office/drawing/2014/main" id="{A9FF7606-7234-CD15-F1CD-3D03A2DAB4C4}"/>
              </a:ext>
            </a:extLst>
          </p:cNvPr>
          <p:cNvGrpSpPr/>
          <p:nvPr/>
        </p:nvGrpSpPr>
        <p:grpSpPr>
          <a:xfrm>
            <a:off x="546628" y="1678004"/>
            <a:ext cx="1878114" cy="1659919"/>
            <a:chOff x="4292330" y="4001047"/>
            <a:chExt cx="2203983" cy="1880052"/>
          </a:xfrm>
        </p:grpSpPr>
        <p:grpSp>
          <p:nvGrpSpPr>
            <p:cNvPr id="5" name="Graphic 4">
              <a:extLst>
                <a:ext uri="{FF2B5EF4-FFF2-40B4-BE49-F238E27FC236}">
                  <a16:creationId xmlns:a16="http://schemas.microsoft.com/office/drawing/2014/main" id="{3FDE2430-74A7-8697-7636-D79F2266C351}"/>
                </a:ext>
              </a:extLst>
            </p:cNvPr>
            <p:cNvGrpSpPr/>
            <p:nvPr/>
          </p:nvGrpSpPr>
          <p:grpSpPr>
            <a:xfrm>
              <a:off x="5630700" y="4110084"/>
              <a:ext cx="865613" cy="1771016"/>
              <a:chOff x="5630700" y="4110084"/>
              <a:chExt cx="865613" cy="1771016"/>
            </a:xfrm>
          </p:grpSpPr>
          <p:sp>
            <p:nvSpPr>
              <p:cNvPr id="37" name="Freeform 215">
                <a:extLst>
                  <a:ext uri="{FF2B5EF4-FFF2-40B4-BE49-F238E27FC236}">
                    <a16:creationId xmlns:a16="http://schemas.microsoft.com/office/drawing/2014/main" id="{678D0AF6-4C14-DA76-594D-C4AAC8A9DCC7}"/>
                  </a:ext>
                </a:extLst>
              </p:cNvPr>
              <p:cNvSpPr/>
              <p:nvPr/>
            </p:nvSpPr>
            <p:spPr>
              <a:xfrm>
                <a:off x="6061348" y="4635647"/>
                <a:ext cx="207905" cy="75048"/>
              </a:xfrm>
              <a:custGeom>
                <a:avLst/>
                <a:gdLst>
                  <a:gd name="connsiteX0" fmla="*/ 207906 w 207905"/>
                  <a:gd name="connsiteY0" fmla="*/ 0 h 75048"/>
                  <a:gd name="connsiteX1" fmla="*/ 92042 w 207905"/>
                  <a:gd name="connsiteY1" fmla="*/ 14077 h 75048"/>
                  <a:gd name="connsiteX2" fmla="*/ 48367 w 207905"/>
                  <a:gd name="connsiteY2" fmla="*/ 5053 h 75048"/>
                  <a:gd name="connsiteX3" fmla="*/ 19130 w 207905"/>
                  <a:gd name="connsiteY3" fmla="*/ 29237 h 75048"/>
                  <a:gd name="connsiteX4" fmla="*/ 0 w 207905"/>
                  <a:gd name="connsiteY4" fmla="*/ 33929 h 75048"/>
                  <a:gd name="connsiteX5" fmla="*/ 2526 w 207905"/>
                  <a:gd name="connsiteY5" fmla="*/ 43314 h 75048"/>
                  <a:gd name="connsiteX6" fmla="*/ 33207 w 207905"/>
                  <a:gd name="connsiteY6" fmla="*/ 57752 h 75048"/>
                  <a:gd name="connsiteX7" fmla="*/ 207906 w 207905"/>
                  <a:gd name="connsiteY7" fmla="*/ 0 h 75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7905" h="75048">
                    <a:moveTo>
                      <a:pt x="207906" y="0"/>
                    </a:moveTo>
                    <a:cubicBezTo>
                      <a:pt x="169284" y="22379"/>
                      <a:pt x="118752" y="26349"/>
                      <a:pt x="92042" y="14077"/>
                    </a:cubicBezTo>
                    <a:cubicBezTo>
                      <a:pt x="77965" y="7580"/>
                      <a:pt x="63527" y="3248"/>
                      <a:pt x="48367" y="5053"/>
                    </a:cubicBezTo>
                    <a:cubicBezTo>
                      <a:pt x="40426" y="14438"/>
                      <a:pt x="30681" y="24183"/>
                      <a:pt x="19130" y="29237"/>
                    </a:cubicBezTo>
                    <a:cubicBezTo>
                      <a:pt x="12633" y="31763"/>
                      <a:pt x="6497" y="33207"/>
                      <a:pt x="0" y="33929"/>
                    </a:cubicBezTo>
                    <a:cubicBezTo>
                      <a:pt x="1083" y="36456"/>
                      <a:pt x="1805" y="39704"/>
                      <a:pt x="2526" y="43314"/>
                    </a:cubicBezTo>
                    <a:cubicBezTo>
                      <a:pt x="12994" y="48006"/>
                      <a:pt x="31041" y="56669"/>
                      <a:pt x="33207" y="57752"/>
                    </a:cubicBezTo>
                    <a:cubicBezTo>
                      <a:pt x="98178" y="93846"/>
                      <a:pt x="167841" y="72911"/>
                      <a:pt x="207906" y="0"/>
                    </a:cubicBezTo>
                    <a:close/>
                  </a:path>
                </a:pathLst>
              </a:custGeom>
              <a:solidFill>
                <a:srgbClr val="FFFFFF"/>
              </a:solidFill>
              <a:ln w="3607" cap="flat">
                <a:noFill/>
                <a:prstDash val="solid"/>
                <a:miter/>
              </a:ln>
            </p:spPr>
            <p:txBody>
              <a:bodyPr rtlCol="0" anchor="ctr"/>
              <a:lstStyle/>
              <a:p>
                <a:endParaRPr lang="en-US"/>
              </a:p>
            </p:txBody>
          </p:sp>
          <p:sp>
            <p:nvSpPr>
              <p:cNvPr id="38" name="Freeform 216">
                <a:extLst>
                  <a:ext uri="{FF2B5EF4-FFF2-40B4-BE49-F238E27FC236}">
                    <a16:creationId xmlns:a16="http://schemas.microsoft.com/office/drawing/2014/main" id="{284B4D6B-D816-BBF2-1E41-B6843E1EEAA1}"/>
                  </a:ext>
                </a:extLst>
              </p:cNvPr>
              <p:cNvSpPr/>
              <p:nvPr/>
            </p:nvSpPr>
            <p:spPr>
              <a:xfrm>
                <a:off x="6047993" y="4682209"/>
                <a:ext cx="1443" cy="2887"/>
              </a:xfrm>
              <a:custGeom>
                <a:avLst/>
                <a:gdLst>
                  <a:gd name="connsiteX0" fmla="*/ 361 w 1443"/>
                  <a:gd name="connsiteY0" fmla="*/ 1083 h 2887"/>
                  <a:gd name="connsiteX1" fmla="*/ 1083 w 1443"/>
                  <a:gd name="connsiteY1" fmla="*/ 2888 h 2887"/>
                  <a:gd name="connsiteX2" fmla="*/ 1444 w 1443"/>
                  <a:gd name="connsiteY2" fmla="*/ 361 h 2887"/>
                  <a:gd name="connsiteX3" fmla="*/ 0 w 1443"/>
                  <a:gd name="connsiteY3" fmla="*/ 0 h 2887"/>
                  <a:gd name="connsiteX4" fmla="*/ 361 w 1443"/>
                  <a:gd name="connsiteY4" fmla="*/ 1083 h 28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3" h="2887">
                    <a:moveTo>
                      <a:pt x="361" y="1083"/>
                    </a:moveTo>
                    <a:cubicBezTo>
                      <a:pt x="722" y="1805"/>
                      <a:pt x="722" y="2166"/>
                      <a:pt x="1083" y="2888"/>
                    </a:cubicBezTo>
                    <a:cubicBezTo>
                      <a:pt x="1083" y="2166"/>
                      <a:pt x="1083" y="1444"/>
                      <a:pt x="1444" y="361"/>
                    </a:cubicBezTo>
                    <a:cubicBezTo>
                      <a:pt x="1083" y="361"/>
                      <a:pt x="361" y="361"/>
                      <a:pt x="0" y="0"/>
                    </a:cubicBezTo>
                    <a:cubicBezTo>
                      <a:pt x="0" y="722"/>
                      <a:pt x="0" y="722"/>
                      <a:pt x="361" y="1083"/>
                    </a:cubicBezTo>
                    <a:close/>
                  </a:path>
                </a:pathLst>
              </a:custGeom>
              <a:solidFill>
                <a:srgbClr val="FFFFFF"/>
              </a:solidFill>
              <a:ln w="3607" cap="flat">
                <a:noFill/>
                <a:prstDash val="solid"/>
                <a:miter/>
              </a:ln>
            </p:spPr>
            <p:txBody>
              <a:bodyPr rtlCol="0" anchor="ctr"/>
              <a:lstStyle/>
              <a:p>
                <a:endParaRPr lang="en-US"/>
              </a:p>
            </p:txBody>
          </p:sp>
          <p:sp>
            <p:nvSpPr>
              <p:cNvPr id="39" name="Freeform 217">
                <a:extLst>
                  <a:ext uri="{FF2B5EF4-FFF2-40B4-BE49-F238E27FC236}">
                    <a16:creationId xmlns:a16="http://schemas.microsoft.com/office/drawing/2014/main" id="{965A5DF9-48E9-386E-B3F6-BD4CE2C96086}"/>
                  </a:ext>
                </a:extLst>
              </p:cNvPr>
              <p:cNvSpPr/>
              <p:nvPr/>
            </p:nvSpPr>
            <p:spPr>
              <a:xfrm>
                <a:off x="5989159" y="4562735"/>
                <a:ext cx="128710" cy="97610"/>
              </a:xfrm>
              <a:custGeom>
                <a:avLst/>
                <a:gdLst>
                  <a:gd name="connsiteX0" fmla="*/ 85544 w 128710"/>
                  <a:gd name="connsiteY0" fmla="*/ 93485 h 97610"/>
                  <a:gd name="connsiteX1" fmla="*/ 106479 w 128710"/>
                  <a:gd name="connsiteY1" fmla="*/ 74716 h 97610"/>
                  <a:gd name="connsiteX2" fmla="*/ 107923 w 128710"/>
                  <a:gd name="connsiteY2" fmla="*/ 73633 h 97610"/>
                  <a:gd name="connsiteX3" fmla="*/ 128497 w 128710"/>
                  <a:gd name="connsiteY3" fmla="*/ 0 h 97610"/>
                  <a:gd name="connsiteX4" fmla="*/ 0 w 128710"/>
                  <a:gd name="connsiteY4" fmla="*/ 361 h 97610"/>
                  <a:gd name="connsiteX5" fmla="*/ 14799 w 128710"/>
                  <a:gd name="connsiteY5" fmla="*/ 56669 h 97610"/>
                  <a:gd name="connsiteX6" fmla="*/ 15160 w 128710"/>
                  <a:gd name="connsiteY6" fmla="*/ 60278 h 97610"/>
                  <a:gd name="connsiteX7" fmla="*/ 44758 w 128710"/>
                  <a:gd name="connsiteY7" fmla="*/ 92764 h 97610"/>
                  <a:gd name="connsiteX8" fmla="*/ 49810 w 128710"/>
                  <a:gd name="connsiteY8" fmla="*/ 97456 h 97610"/>
                  <a:gd name="connsiteX9" fmla="*/ 51977 w 128710"/>
                  <a:gd name="connsiteY9" fmla="*/ 97095 h 97610"/>
                  <a:gd name="connsiteX10" fmla="*/ 85544 w 128710"/>
                  <a:gd name="connsiteY10" fmla="*/ 93485 h 97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8710" h="97610">
                    <a:moveTo>
                      <a:pt x="85544" y="93485"/>
                    </a:moveTo>
                    <a:cubicBezTo>
                      <a:pt x="93485" y="88432"/>
                      <a:pt x="100704" y="82296"/>
                      <a:pt x="106479" y="74716"/>
                    </a:cubicBezTo>
                    <a:cubicBezTo>
                      <a:pt x="106840" y="74355"/>
                      <a:pt x="107562" y="73994"/>
                      <a:pt x="107923" y="73633"/>
                    </a:cubicBezTo>
                    <a:cubicBezTo>
                      <a:pt x="124166" y="47645"/>
                      <a:pt x="129941" y="12633"/>
                      <a:pt x="128497" y="0"/>
                    </a:cubicBezTo>
                    <a:cubicBezTo>
                      <a:pt x="83379" y="20574"/>
                      <a:pt x="42231" y="26349"/>
                      <a:pt x="0" y="361"/>
                    </a:cubicBezTo>
                    <a:cubicBezTo>
                      <a:pt x="1083" y="19852"/>
                      <a:pt x="4692" y="41148"/>
                      <a:pt x="14799" y="56669"/>
                    </a:cubicBezTo>
                    <a:cubicBezTo>
                      <a:pt x="15520" y="57752"/>
                      <a:pt x="15520" y="59195"/>
                      <a:pt x="15160" y="60278"/>
                    </a:cubicBezTo>
                    <a:cubicBezTo>
                      <a:pt x="29237" y="73994"/>
                      <a:pt x="41148" y="88793"/>
                      <a:pt x="44758" y="92764"/>
                    </a:cubicBezTo>
                    <a:cubicBezTo>
                      <a:pt x="46562" y="94568"/>
                      <a:pt x="48006" y="96012"/>
                      <a:pt x="49810" y="97456"/>
                    </a:cubicBezTo>
                    <a:cubicBezTo>
                      <a:pt x="50533" y="97456"/>
                      <a:pt x="51254" y="97095"/>
                      <a:pt x="51977" y="97095"/>
                    </a:cubicBezTo>
                    <a:cubicBezTo>
                      <a:pt x="62805" y="97095"/>
                      <a:pt x="76160" y="99621"/>
                      <a:pt x="85544" y="93485"/>
                    </a:cubicBezTo>
                    <a:close/>
                  </a:path>
                </a:pathLst>
              </a:custGeom>
              <a:solidFill>
                <a:srgbClr val="FFFFFF"/>
              </a:solidFill>
              <a:ln w="3607" cap="flat">
                <a:noFill/>
                <a:prstDash val="solid"/>
                <a:miter/>
              </a:ln>
            </p:spPr>
            <p:txBody>
              <a:bodyPr rtlCol="0" anchor="ctr"/>
              <a:lstStyle/>
              <a:p>
                <a:endParaRPr lang="en-US"/>
              </a:p>
            </p:txBody>
          </p:sp>
          <p:sp>
            <p:nvSpPr>
              <p:cNvPr id="40" name="Freeform 218">
                <a:extLst>
                  <a:ext uri="{FF2B5EF4-FFF2-40B4-BE49-F238E27FC236}">
                    <a16:creationId xmlns:a16="http://schemas.microsoft.com/office/drawing/2014/main" id="{74C99203-9FC2-782C-6322-1D8D31CABE8D}"/>
                  </a:ext>
                </a:extLst>
              </p:cNvPr>
              <p:cNvSpPr/>
              <p:nvPr/>
            </p:nvSpPr>
            <p:spPr>
              <a:xfrm>
                <a:off x="5816713" y="4590493"/>
                <a:ext cx="224421" cy="128837"/>
              </a:xfrm>
              <a:custGeom>
                <a:avLst/>
                <a:gdLst>
                  <a:gd name="connsiteX0" fmla="*/ 195546 w 224421"/>
                  <a:gd name="connsiteY0" fmla="*/ 62479 h 128837"/>
                  <a:gd name="connsiteX1" fmla="*/ 174611 w 224421"/>
                  <a:gd name="connsiteY1" fmla="*/ 37213 h 128837"/>
                  <a:gd name="connsiteX2" fmla="*/ 172445 w 224421"/>
                  <a:gd name="connsiteY2" fmla="*/ 35408 h 128837"/>
                  <a:gd name="connsiteX3" fmla="*/ 171723 w 224421"/>
                  <a:gd name="connsiteY3" fmla="*/ 33964 h 128837"/>
                  <a:gd name="connsiteX4" fmla="*/ 115416 w 224421"/>
                  <a:gd name="connsiteY4" fmla="*/ 1118 h 128837"/>
                  <a:gd name="connsiteX5" fmla="*/ 27344 w 224421"/>
                  <a:gd name="connsiteY5" fmla="*/ 27106 h 128837"/>
                  <a:gd name="connsiteX6" fmla="*/ 273 w 224421"/>
                  <a:gd name="connsiteY6" fmla="*/ 109763 h 128837"/>
                  <a:gd name="connsiteX7" fmla="*/ 10019 w 224421"/>
                  <a:gd name="connsiteY7" fmla="*/ 125284 h 128837"/>
                  <a:gd name="connsiteX8" fmla="*/ 164866 w 224421"/>
                  <a:gd name="connsiteY8" fmla="*/ 92438 h 128837"/>
                  <a:gd name="connsiteX9" fmla="*/ 215037 w 224421"/>
                  <a:gd name="connsiteY9" fmla="*/ 90633 h 128837"/>
                  <a:gd name="connsiteX10" fmla="*/ 224422 w 224421"/>
                  <a:gd name="connsiteY10" fmla="*/ 87745 h 128837"/>
                  <a:gd name="connsiteX11" fmla="*/ 195546 w 224421"/>
                  <a:gd name="connsiteY11" fmla="*/ 62479 h 128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4421" h="128837">
                    <a:moveTo>
                      <a:pt x="195546" y="62479"/>
                    </a:moveTo>
                    <a:cubicBezTo>
                      <a:pt x="194824" y="61396"/>
                      <a:pt x="186522" y="49846"/>
                      <a:pt x="174611" y="37213"/>
                    </a:cubicBezTo>
                    <a:cubicBezTo>
                      <a:pt x="173528" y="36852"/>
                      <a:pt x="172806" y="36491"/>
                      <a:pt x="172445" y="35408"/>
                    </a:cubicBezTo>
                    <a:cubicBezTo>
                      <a:pt x="172085" y="35047"/>
                      <a:pt x="171723" y="34325"/>
                      <a:pt x="171723" y="33964"/>
                    </a:cubicBezTo>
                    <a:cubicBezTo>
                      <a:pt x="156564" y="18804"/>
                      <a:pt x="136351" y="3284"/>
                      <a:pt x="115416" y="1118"/>
                    </a:cubicBezTo>
                    <a:cubicBezTo>
                      <a:pt x="78238" y="-2852"/>
                      <a:pt x="54415" y="3284"/>
                      <a:pt x="27344" y="27106"/>
                    </a:cubicBezTo>
                    <a:cubicBezTo>
                      <a:pt x="2439" y="48763"/>
                      <a:pt x="-1170" y="79082"/>
                      <a:pt x="273" y="109763"/>
                    </a:cubicBezTo>
                    <a:cubicBezTo>
                      <a:pt x="995" y="126006"/>
                      <a:pt x="635" y="133947"/>
                      <a:pt x="10019" y="125284"/>
                    </a:cubicBezTo>
                    <a:cubicBezTo>
                      <a:pt x="53333" y="85580"/>
                      <a:pt x="111806" y="73668"/>
                      <a:pt x="164866" y="92438"/>
                    </a:cubicBezTo>
                    <a:cubicBezTo>
                      <a:pt x="181469" y="98213"/>
                      <a:pt x="198433" y="100378"/>
                      <a:pt x="215037" y="90633"/>
                    </a:cubicBezTo>
                    <a:cubicBezTo>
                      <a:pt x="217564" y="89189"/>
                      <a:pt x="221173" y="87745"/>
                      <a:pt x="224422" y="87745"/>
                    </a:cubicBezTo>
                    <a:cubicBezTo>
                      <a:pt x="212511" y="81249"/>
                      <a:pt x="203487" y="74390"/>
                      <a:pt x="195546" y="62479"/>
                    </a:cubicBezTo>
                    <a:close/>
                  </a:path>
                </a:pathLst>
              </a:custGeom>
              <a:solidFill>
                <a:srgbClr val="FFFFFF"/>
              </a:solidFill>
              <a:ln w="3607" cap="flat">
                <a:noFill/>
                <a:prstDash val="solid"/>
                <a:miter/>
              </a:ln>
            </p:spPr>
            <p:txBody>
              <a:bodyPr rtlCol="0" anchor="ctr"/>
              <a:lstStyle/>
              <a:p>
                <a:endParaRPr lang="en-US"/>
              </a:p>
            </p:txBody>
          </p:sp>
          <p:sp>
            <p:nvSpPr>
              <p:cNvPr id="41" name="Freeform 219">
                <a:extLst>
                  <a:ext uri="{FF2B5EF4-FFF2-40B4-BE49-F238E27FC236}">
                    <a16:creationId xmlns:a16="http://schemas.microsoft.com/office/drawing/2014/main" id="{9E591354-142A-5AF1-B3BD-69E2E62EDE87}"/>
                  </a:ext>
                </a:extLst>
              </p:cNvPr>
              <p:cNvSpPr/>
              <p:nvPr/>
            </p:nvSpPr>
            <p:spPr>
              <a:xfrm>
                <a:off x="5650951" y="5336606"/>
                <a:ext cx="796055" cy="532336"/>
              </a:xfrm>
              <a:custGeom>
                <a:avLst/>
                <a:gdLst>
                  <a:gd name="connsiteX0" fmla="*/ 595563 w 796055"/>
                  <a:gd name="connsiteY0" fmla="*/ 48006 h 532336"/>
                  <a:gd name="connsiteX1" fmla="*/ 267823 w 796055"/>
                  <a:gd name="connsiteY1" fmla="*/ 50893 h 532336"/>
                  <a:gd name="connsiteX2" fmla="*/ 38261 w 796055"/>
                  <a:gd name="connsiteY2" fmla="*/ 16964 h 532336"/>
                  <a:gd name="connsiteX3" fmla="*/ 0 w 796055"/>
                  <a:gd name="connsiteY3" fmla="*/ 0 h 532336"/>
                  <a:gd name="connsiteX4" fmla="*/ 65693 w 796055"/>
                  <a:gd name="connsiteY4" fmla="*/ 331711 h 532336"/>
                  <a:gd name="connsiteX5" fmla="*/ 232089 w 796055"/>
                  <a:gd name="connsiteY5" fmla="*/ 499551 h 532336"/>
                  <a:gd name="connsiteX6" fmla="*/ 567410 w 796055"/>
                  <a:gd name="connsiteY6" fmla="*/ 503882 h 532336"/>
                  <a:gd name="connsiteX7" fmla="*/ 739942 w 796055"/>
                  <a:gd name="connsiteY7" fmla="*/ 334959 h 532336"/>
                  <a:gd name="connsiteX8" fmla="*/ 794084 w 796055"/>
                  <a:gd name="connsiteY8" fmla="*/ 4692 h 532336"/>
                  <a:gd name="connsiteX9" fmla="*/ 793002 w 796055"/>
                  <a:gd name="connsiteY9" fmla="*/ 5414 h 532336"/>
                  <a:gd name="connsiteX10" fmla="*/ 595563 w 796055"/>
                  <a:gd name="connsiteY10" fmla="*/ 48006 h 532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96055" h="532336">
                    <a:moveTo>
                      <a:pt x="595563" y="48006"/>
                    </a:moveTo>
                    <a:cubicBezTo>
                      <a:pt x="486557" y="57030"/>
                      <a:pt x="376829" y="57030"/>
                      <a:pt x="267823" y="50893"/>
                    </a:cubicBezTo>
                    <a:cubicBezTo>
                      <a:pt x="190580" y="46562"/>
                      <a:pt x="113338" y="37178"/>
                      <a:pt x="38261" y="16964"/>
                    </a:cubicBezTo>
                    <a:cubicBezTo>
                      <a:pt x="24545" y="13355"/>
                      <a:pt x="10468" y="9745"/>
                      <a:pt x="0" y="0"/>
                    </a:cubicBezTo>
                    <a:cubicBezTo>
                      <a:pt x="1444" y="95651"/>
                      <a:pt x="36456" y="255190"/>
                      <a:pt x="65693" y="331711"/>
                    </a:cubicBezTo>
                    <a:cubicBezTo>
                      <a:pt x="96734" y="412202"/>
                      <a:pt x="153403" y="467066"/>
                      <a:pt x="232089" y="499551"/>
                    </a:cubicBezTo>
                    <a:cubicBezTo>
                      <a:pt x="335320" y="542143"/>
                      <a:pt x="462374" y="542865"/>
                      <a:pt x="567410" y="503882"/>
                    </a:cubicBezTo>
                    <a:cubicBezTo>
                      <a:pt x="653676" y="471758"/>
                      <a:pt x="698794" y="419060"/>
                      <a:pt x="739942" y="334959"/>
                    </a:cubicBezTo>
                    <a:cubicBezTo>
                      <a:pt x="782534" y="248332"/>
                      <a:pt x="802747" y="106119"/>
                      <a:pt x="794084" y="4692"/>
                    </a:cubicBezTo>
                    <a:cubicBezTo>
                      <a:pt x="793723" y="5053"/>
                      <a:pt x="793363" y="5053"/>
                      <a:pt x="793002" y="5414"/>
                    </a:cubicBezTo>
                    <a:cubicBezTo>
                      <a:pt x="738137" y="42953"/>
                      <a:pt x="658007" y="42592"/>
                      <a:pt x="595563" y="48006"/>
                    </a:cubicBezTo>
                    <a:close/>
                  </a:path>
                </a:pathLst>
              </a:custGeom>
              <a:solidFill>
                <a:srgbClr val="FFFFFF"/>
              </a:solidFill>
              <a:ln w="3607" cap="flat">
                <a:noFill/>
                <a:prstDash val="solid"/>
                <a:miter/>
              </a:ln>
            </p:spPr>
            <p:txBody>
              <a:bodyPr rtlCol="0" anchor="ctr"/>
              <a:lstStyle/>
              <a:p>
                <a:endParaRPr lang="en-US"/>
              </a:p>
            </p:txBody>
          </p:sp>
          <p:sp>
            <p:nvSpPr>
              <p:cNvPr id="42" name="Freeform 220">
                <a:extLst>
                  <a:ext uri="{FF2B5EF4-FFF2-40B4-BE49-F238E27FC236}">
                    <a16:creationId xmlns:a16="http://schemas.microsoft.com/office/drawing/2014/main" id="{146AAD3D-4C89-0F15-21D7-55025FD26144}"/>
                  </a:ext>
                </a:extLst>
              </p:cNvPr>
              <p:cNvSpPr/>
              <p:nvPr/>
            </p:nvSpPr>
            <p:spPr>
              <a:xfrm>
                <a:off x="5899502" y="5093093"/>
                <a:ext cx="127571" cy="90261"/>
              </a:xfrm>
              <a:custGeom>
                <a:avLst/>
                <a:gdLst>
                  <a:gd name="connsiteX0" fmla="*/ 101207 w 127571"/>
                  <a:gd name="connsiteY0" fmla="*/ 32359 h 90261"/>
                  <a:gd name="connsiteX1" fmla="*/ 1586 w 127571"/>
                  <a:gd name="connsiteY1" fmla="*/ 4927 h 90261"/>
                  <a:gd name="connsiteX2" fmla="*/ 16745 w 127571"/>
                  <a:gd name="connsiteY2" fmla="*/ 29110 h 90261"/>
                  <a:gd name="connsiteX3" fmla="*/ 75219 w 127571"/>
                  <a:gd name="connsiteY3" fmla="*/ 81448 h 90261"/>
                  <a:gd name="connsiteX4" fmla="*/ 120337 w 127571"/>
                  <a:gd name="connsiteY4" fmla="*/ 82531 h 90261"/>
                  <a:gd name="connsiteX5" fmla="*/ 127195 w 127571"/>
                  <a:gd name="connsiteY5" fmla="*/ 78560 h 90261"/>
                  <a:gd name="connsiteX6" fmla="*/ 113840 w 127571"/>
                  <a:gd name="connsiteY6" fmla="*/ 49323 h 90261"/>
                  <a:gd name="connsiteX7" fmla="*/ 101207 w 127571"/>
                  <a:gd name="connsiteY7" fmla="*/ 32359 h 90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571" h="90261">
                    <a:moveTo>
                      <a:pt x="101207" y="32359"/>
                    </a:moveTo>
                    <a:cubicBezTo>
                      <a:pt x="68000" y="11424"/>
                      <a:pt x="20716" y="-9872"/>
                      <a:pt x="1586" y="4927"/>
                    </a:cubicBezTo>
                    <a:cubicBezTo>
                      <a:pt x="-5273" y="9980"/>
                      <a:pt x="12053" y="23335"/>
                      <a:pt x="16745" y="29110"/>
                    </a:cubicBezTo>
                    <a:cubicBezTo>
                      <a:pt x="33349" y="49684"/>
                      <a:pt x="50674" y="69175"/>
                      <a:pt x="75219" y="81448"/>
                    </a:cubicBezTo>
                    <a:cubicBezTo>
                      <a:pt x="90378" y="89027"/>
                      <a:pt x="104456" y="96246"/>
                      <a:pt x="120337" y="82531"/>
                    </a:cubicBezTo>
                    <a:cubicBezTo>
                      <a:pt x="122142" y="80726"/>
                      <a:pt x="124668" y="79282"/>
                      <a:pt x="127195" y="78560"/>
                    </a:cubicBezTo>
                    <a:cubicBezTo>
                      <a:pt x="129722" y="68093"/>
                      <a:pt x="118893" y="57264"/>
                      <a:pt x="113840" y="49323"/>
                    </a:cubicBezTo>
                    <a:cubicBezTo>
                      <a:pt x="110591" y="43187"/>
                      <a:pt x="106621" y="37051"/>
                      <a:pt x="101207" y="32359"/>
                    </a:cubicBezTo>
                    <a:close/>
                  </a:path>
                </a:pathLst>
              </a:custGeom>
              <a:solidFill>
                <a:srgbClr val="FFFFFF"/>
              </a:solidFill>
              <a:ln w="3607" cap="flat">
                <a:noFill/>
                <a:prstDash val="solid"/>
                <a:miter/>
              </a:ln>
            </p:spPr>
            <p:txBody>
              <a:bodyPr rtlCol="0" anchor="ctr"/>
              <a:lstStyle/>
              <a:p>
                <a:endParaRPr lang="en-US"/>
              </a:p>
            </p:txBody>
          </p:sp>
          <p:sp>
            <p:nvSpPr>
              <p:cNvPr id="43" name="Freeform 221">
                <a:extLst>
                  <a:ext uri="{FF2B5EF4-FFF2-40B4-BE49-F238E27FC236}">
                    <a16:creationId xmlns:a16="http://schemas.microsoft.com/office/drawing/2014/main" id="{8B7AD960-822F-D072-20F1-70ABDC520C85}"/>
                  </a:ext>
                </a:extLst>
              </p:cNvPr>
              <p:cNvSpPr/>
              <p:nvPr/>
            </p:nvSpPr>
            <p:spPr>
              <a:xfrm>
                <a:off x="5718448" y="4763210"/>
                <a:ext cx="285428" cy="297433"/>
              </a:xfrm>
              <a:custGeom>
                <a:avLst/>
                <a:gdLst>
                  <a:gd name="connsiteX0" fmla="*/ 263131 w 285428"/>
                  <a:gd name="connsiteY0" fmla="*/ 11763 h 297433"/>
                  <a:gd name="connsiteX1" fmla="*/ 177225 w 285428"/>
                  <a:gd name="connsiteY1" fmla="*/ 17538 h 297433"/>
                  <a:gd name="connsiteX2" fmla="*/ 133190 w 285428"/>
                  <a:gd name="connsiteY2" fmla="*/ 91893 h 297433"/>
                  <a:gd name="connsiteX3" fmla="*/ 0 w 285428"/>
                  <a:gd name="connsiteY3" fmla="*/ 294384 h 297433"/>
                  <a:gd name="connsiteX4" fmla="*/ 31402 w 285428"/>
                  <a:gd name="connsiteY4" fmla="*/ 289692 h 297433"/>
                  <a:gd name="connsiteX5" fmla="*/ 147988 w 285428"/>
                  <a:gd name="connsiteY5" fmla="*/ 190432 h 297433"/>
                  <a:gd name="connsiteX6" fmla="*/ 282983 w 285428"/>
                  <a:gd name="connsiteY6" fmla="*/ 30893 h 297433"/>
                  <a:gd name="connsiteX7" fmla="*/ 263131 w 285428"/>
                  <a:gd name="connsiteY7" fmla="*/ 11763 h 297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5428" h="297433">
                    <a:moveTo>
                      <a:pt x="263131" y="11763"/>
                    </a:moveTo>
                    <a:cubicBezTo>
                      <a:pt x="240752" y="-5924"/>
                      <a:pt x="200687" y="-3397"/>
                      <a:pt x="177225" y="17538"/>
                    </a:cubicBezTo>
                    <a:cubicBezTo>
                      <a:pt x="154847" y="37751"/>
                      <a:pt x="143296" y="64822"/>
                      <a:pt x="133190" y="91893"/>
                    </a:cubicBezTo>
                    <a:cubicBezTo>
                      <a:pt x="105036" y="166970"/>
                      <a:pt x="79048" y="249266"/>
                      <a:pt x="0" y="294384"/>
                    </a:cubicBezTo>
                    <a:cubicBezTo>
                      <a:pt x="14438" y="302325"/>
                      <a:pt x="22739" y="292579"/>
                      <a:pt x="31402" y="289692"/>
                    </a:cubicBezTo>
                    <a:cubicBezTo>
                      <a:pt x="84100" y="273089"/>
                      <a:pt x="115503" y="231580"/>
                      <a:pt x="147988" y="190432"/>
                    </a:cubicBezTo>
                    <a:cubicBezTo>
                      <a:pt x="189137" y="138455"/>
                      <a:pt x="231367" y="29449"/>
                      <a:pt x="282983" y="30893"/>
                    </a:cubicBezTo>
                    <a:cubicBezTo>
                      <a:pt x="292728" y="22952"/>
                      <a:pt x="270711" y="17538"/>
                      <a:pt x="263131" y="11763"/>
                    </a:cubicBezTo>
                    <a:close/>
                  </a:path>
                </a:pathLst>
              </a:custGeom>
              <a:solidFill>
                <a:srgbClr val="FFFFFF"/>
              </a:solidFill>
              <a:ln w="3607" cap="flat">
                <a:noFill/>
                <a:prstDash val="solid"/>
                <a:miter/>
              </a:ln>
            </p:spPr>
            <p:txBody>
              <a:bodyPr rtlCol="0" anchor="ctr"/>
              <a:lstStyle/>
              <a:p>
                <a:endParaRPr lang="en-US"/>
              </a:p>
            </p:txBody>
          </p:sp>
          <p:sp>
            <p:nvSpPr>
              <p:cNvPr id="44" name="Freeform 222">
                <a:extLst>
                  <a:ext uri="{FF2B5EF4-FFF2-40B4-BE49-F238E27FC236}">
                    <a16:creationId xmlns:a16="http://schemas.microsoft.com/office/drawing/2014/main" id="{8C9A22D5-3E92-B970-12C0-E2C5E865F1B1}"/>
                  </a:ext>
                </a:extLst>
              </p:cNvPr>
              <p:cNvSpPr/>
              <p:nvPr/>
            </p:nvSpPr>
            <p:spPr>
              <a:xfrm>
                <a:off x="6144248" y="4846038"/>
                <a:ext cx="288538" cy="198201"/>
              </a:xfrm>
              <a:custGeom>
                <a:avLst/>
                <a:gdLst>
                  <a:gd name="connsiteX0" fmla="*/ 4449 w 288538"/>
                  <a:gd name="connsiteY0" fmla="*/ 40828 h 198201"/>
                  <a:gd name="connsiteX1" fmla="*/ 101183 w 288538"/>
                  <a:gd name="connsiteY1" fmla="*/ 151278 h 198201"/>
                  <a:gd name="connsiteX2" fmla="*/ 217769 w 288538"/>
                  <a:gd name="connsiteY2" fmla="*/ 198201 h 198201"/>
                  <a:gd name="connsiteX3" fmla="*/ 268301 w 288538"/>
                  <a:gd name="connsiteY3" fmla="*/ 181598 h 198201"/>
                  <a:gd name="connsiteX4" fmla="*/ 288515 w 288538"/>
                  <a:gd name="connsiteY4" fmla="*/ 176184 h 198201"/>
                  <a:gd name="connsiteX5" fmla="*/ 267580 w 288538"/>
                  <a:gd name="connsiteY5" fmla="*/ 163190 h 198201"/>
                  <a:gd name="connsiteX6" fmla="*/ 240148 w 288538"/>
                  <a:gd name="connsiteY6" fmla="*/ 145864 h 198201"/>
                  <a:gd name="connsiteX7" fmla="*/ 105875 w 288538"/>
                  <a:gd name="connsiteY7" fmla="*/ 27112 h 198201"/>
                  <a:gd name="connsiteX8" fmla="*/ 7337 w 288538"/>
                  <a:gd name="connsiteY8" fmla="*/ 19893 h 198201"/>
                  <a:gd name="connsiteX9" fmla="*/ 4449 w 288538"/>
                  <a:gd name="connsiteY9" fmla="*/ 40828 h 198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8538" h="198201">
                    <a:moveTo>
                      <a:pt x="4449" y="40828"/>
                    </a:moveTo>
                    <a:cubicBezTo>
                      <a:pt x="44514" y="71148"/>
                      <a:pt x="64366" y="118432"/>
                      <a:pt x="101183" y="151278"/>
                    </a:cubicBezTo>
                    <a:cubicBezTo>
                      <a:pt x="134390" y="180876"/>
                      <a:pt x="174094" y="194231"/>
                      <a:pt x="217769" y="198201"/>
                    </a:cubicBezTo>
                    <a:cubicBezTo>
                      <a:pt x="235455" y="197118"/>
                      <a:pt x="252781" y="190261"/>
                      <a:pt x="268301" y="181598"/>
                    </a:cubicBezTo>
                    <a:cubicBezTo>
                      <a:pt x="273716" y="178710"/>
                      <a:pt x="288515" y="176184"/>
                      <a:pt x="288515" y="176184"/>
                    </a:cubicBezTo>
                    <a:cubicBezTo>
                      <a:pt x="289237" y="166799"/>
                      <a:pt x="273355" y="167160"/>
                      <a:pt x="267580" y="163190"/>
                    </a:cubicBezTo>
                    <a:cubicBezTo>
                      <a:pt x="258556" y="157414"/>
                      <a:pt x="248811" y="152000"/>
                      <a:pt x="240148" y="145864"/>
                    </a:cubicBezTo>
                    <a:cubicBezTo>
                      <a:pt x="191781" y="110130"/>
                      <a:pt x="147384" y="70787"/>
                      <a:pt x="105875" y="27112"/>
                    </a:cubicBezTo>
                    <a:cubicBezTo>
                      <a:pt x="73029" y="-7539"/>
                      <a:pt x="32964" y="-7899"/>
                      <a:pt x="7337" y="19893"/>
                    </a:cubicBezTo>
                    <a:cubicBezTo>
                      <a:pt x="840" y="26751"/>
                      <a:pt x="-3853" y="34331"/>
                      <a:pt x="4449" y="40828"/>
                    </a:cubicBezTo>
                    <a:close/>
                  </a:path>
                </a:pathLst>
              </a:custGeom>
              <a:solidFill>
                <a:srgbClr val="FFFFFF"/>
              </a:solidFill>
              <a:ln w="3607" cap="flat">
                <a:noFill/>
                <a:prstDash val="solid"/>
                <a:miter/>
              </a:ln>
            </p:spPr>
            <p:txBody>
              <a:bodyPr rtlCol="0" anchor="ctr"/>
              <a:lstStyle/>
              <a:p>
                <a:endParaRPr lang="en-US"/>
              </a:p>
            </p:txBody>
          </p:sp>
          <p:sp>
            <p:nvSpPr>
              <p:cNvPr id="45" name="Freeform 223">
                <a:extLst>
                  <a:ext uri="{FF2B5EF4-FFF2-40B4-BE49-F238E27FC236}">
                    <a16:creationId xmlns:a16="http://schemas.microsoft.com/office/drawing/2014/main" id="{384E54C4-A02C-E68B-37E2-7FEA28B5BEA7}"/>
                  </a:ext>
                </a:extLst>
              </p:cNvPr>
              <p:cNvSpPr/>
              <p:nvPr/>
            </p:nvSpPr>
            <p:spPr>
              <a:xfrm>
                <a:off x="6080839" y="5250398"/>
                <a:ext cx="363473" cy="113279"/>
              </a:xfrm>
              <a:custGeom>
                <a:avLst/>
                <a:gdLst>
                  <a:gd name="connsiteX0" fmla="*/ 1805 w 363473"/>
                  <a:gd name="connsiteY0" fmla="*/ 55528 h 113279"/>
                  <a:gd name="connsiteX1" fmla="*/ 156651 w 363473"/>
                  <a:gd name="connsiteY1" fmla="*/ 66356 h 113279"/>
                  <a:gd name="connsiteX2" fmla="*/ 263852 w 363473"/>
                  <a:gd name="connsiteY2" fmla="*/ 113279 h 113279"/>
                  <a:gd name="connsiteX3" fmla="*/ 351202 w 363473"/>
                  <a:gd name="connsiteY3" fmla="*/ 85847 h 113279"/>
                  <a:gd name="connsiteX4" fmla="*/ 362030 w 363473"/>
                  <a:gd name="connsiteY4" fmla="*/ 73575 h 113279"/>
                  <a:gd name="connsiteX5" fmla="*/ 363474 w 363473"/>
                  <a:gd name="connsiteY5" fmla="*/ 60220 h 113279"/>
                  <a:gd name="connsiteX6" fmla="*/ 343261 w 363473"/>
                  <a:gd name="connsiteY6" fmla="*/ 33510 h 113279"/>
                  <a:gd name="connsiteX7" fmla="*/ 277568 w 363473"/>
                  <a:gd name="connsiteY7" fmla="*/ 15102 h 113279"/>
                  <a:gd name="connsiteX8" fmla="*/ 102870 w 363473"/>
                  <a:gd name="connsiteY8" fmla="*/ 302 h 113279"/>
                  <a:gd name="connsiteX9" fmla="*/ 0 w 363473"/>
                  <a:gd name="connsiteY9" fmla="*/ 664 h 113279"/>
                  <a:gd name="connsiteX10" fmla="*/ 0 w 363473"/>
                  <a:gd name="connsiteY10" fmla="*/ 664 h 113279"/>
                  <a:gd name="connsiteX11" fmla="*/ 1805 w 363473"/>
                  <a:gd name="connsiteY11" fmla="*/ 49392 h 113279"/>
                  <a:gd name="connsiteX12" fmla="*/ 1805 w 363473"/>
                  <a:gd name="connsiteY12" fmla="*/ 55528 h 113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63473" h="113279">
                    <a:moveTo>
                      <a:pt x="1805" y="55528"/>
                    </a:moveTo>
                    <a:cubicBezTo>
                      <a:pt x="49450" y="53362"/>
                      <a:pt x="109728" y="58776"/>
                      <a:pt x="156651" y="66356"/>
                    </a:cubicBezTo>
                    <a:cubicBezTo>
                      <a:pt x="195633" y="72853"/>
                      <a:pt x="240030" y="77906"/>
                      <a:pt x="263852" y="113279"/>
                    </a:cubicBezTo>
                    <a:cubicBezTo>
                      <a:pt x="295255" y="108948"/>
                      <a:pt x="328101" y="101368"/>
                      <a:pt x="351202" y="85847"/>
                    </a:cubicBezTo>
                    <a:cubicBezTo>
                      <a:pt x="356616" y="82238"/>
                      <a:pt x="360225" y="77906"/>
                      <a:pt x="362030" y="73575"/>
                    </a:cubicBezTo>
                    <a:cubicBezTo>
                      <a:pt x="361308" y="68522"/>
                      <a:pt x="361308" y="63468"/>
                      <a:pt x="363474" y="60220"/>
                    </a:cubicBezTo>
                    <a:cubicBezTo>
                      <a:pt x="361669" y="51196"/>
                      <a:pt x="354811" y="41811"/>
                      <a:pt x="343261" y="33510"/>
                    </a:cubicBezTo>
                    <a:cubicBezTo>
                      <a:pt x="324130" y="20516"/>
                      <a:pt x="298864" y="19433"/>
                      <a:pt x="277568" y="15102"/>
                    </a:cubicBezTo>
                    <a:cubicBezTo>
                      <a:pt x="253746" y="10048"/>
                      <a:pt x="177225" y="2829"/>
                      <a:pt x="102870" y="302"/>
                    </a:cubicBezTo>
                    <a:cubicBezTo>
                      <a:pt x="65692" y="-1141"/>
                      <a:pt x="24905" y="3190"/>
                      <a:pt x="0" y="664"/>
                    </a:cubicBezTo>
                    <a:cubicBezTo>
                      <a:pt x="0" y="664"/>
                      <a:pt x="0" y="664"/>
                      <a:pt x="0" y="664"/>
                    </a:cubicBezTo>
                    <a:cubicBezTo>
                      <a:pt x="722" y="15823"/>
                      <a:pt x="1443" y="36397"/>
                      <a:pt x="1805" y="49392"/>
                    </a:cubicBezTo>
                    <a:cubicBezTo>
                      <a:pt x="1443" y="51557"/>
                      <a:pt x="1805" y="53723"/>
                      <a:pt x="1805" y="55528"/>
                    </a:cubicBezTo>
                    <a:close/>
                  </a:path>
                </a:pathLst>
              </a:custGeom>
              <a:solidFill>
                <a:srgbClr val="FFFFFF"/>
              </a:solidFill>
              <a:ln w="3607" cap="flat">
                <a:noFill/>
                <a:prstDash val="solid"/>
                <a:miter/>
              </a:ln>
            </p:spPr>
            <p:txBody>
              <a:bodyPr rtlCol="0" anchor="ctr"/>
              <a:lstStyle/>
              <a:p>
                <a:endParaRPr lang="en-US"/>
              </a:p>
            </p:txBody>
          </p:sp>
          <p:sp>
            <p:nvSpPr>
              <p:cNvPr id="46" name="Freeform 224">
                <a:extLst>
                  <a:ext uri="{FF2B5EF4-FFF2-40B4-BE49-F238E27FC236}">
                    <a16:creationId xmlns:a16="http://schemas.microsoft.com/office/drawing/2014/main" id="{5072005A-2937-8081-48A1-A7D544E774D7}"/>
                  </a:ext>
                </a:extLst>
              </p:cNvPr>
              <p:cNvSpPr/>
              <p:nvPr/>
            </p:nvSpPr>
            <p:spPr>
              <a:xfrm>
                <a:off x="5651303" y="5251784"/>
                <a:ext cx="410406" cy="104674"/>
              </a:xfrm>
              <a:custGeom>
                <a:avLst/>
                <a:gdLst>
                  <a:gd name="connsiteX0" fmla="*/ 23471 w 410406"/>
                  <a:gd name="connsiteY0" fmla="*/ 82296 h 104674"/>
                  <a:gd name="connsiteX1" fmla="*/ 88802 w 410406"/>
                  <a:gd name="connsiteY1" fmla="*/ 101426 h 104674"/>
                  <a:gd name="connsiteX2" fmla="*/ 103240 w 410406"/>
                  <a:gd name="connsiteY2" fmla="*/ 104675 h 104674"/>
                  <a:gd name="connsiteX3" fmla="*/ 301039 w 410406"/>
                  <a:gd name="connsiteY3" fmla="*/ 58835 h 104674"/>
                  <a:gd name="connsiteX4" fmla="*/ 401382 w 410406"/>
                  <a:gd name="connsiteY4" fmla="*/ 55947 h 104674"/>
                  <a:gd name="connsiteX5" fmla="*/ 410406 w 410406"/>
                  <a:gd name="connsiteY5" fmla="*/ 55586 h 104674"/>
                  <a:gd name="connsiteX6" fmla="*/ 410406 w 410406"/>
                  <a:gd name="connsiteY6" fmla="*/ 50533 h 104674"/>
                  <a:gd name="connsiteX7" fmla="*/ 409684 w 410406"/>
                  <a:gd name="connsiteY7" fmla="*/ 0 h 104674"/>
                  <a:gd name="connsiteX8" fmla="*/ 23832 w 410406"/>
                  <a:gd name="connsiteY8" fmla="*/ 31041 h 104674"/>
                  <a:gd name="connsiteX9" fmla="*/ 9 w 410406"/>
                  <a:gd name="connsiteY9" fmla="*/ 52337 h 104674"/>
                  <a:gd name="connsiteX10" fmla="*/ 23471 w 410406"/>
                  <a:gd name="connsiteY10" fmla="*/ 82296 h 104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0406" h="104674">
                    <a:moveTo>
                      <a:pt x="23471" y="82296"/>
                    </a:moveTo>
                    <a:cubicBezTo>
                      <a:pt x="44405" y="92042"/>
                      <a:pt x="66423" y="97456"/>
                      <a:pt x="88802" y="101426"/>
                    </a:cubicBezTo>
                    <a:cubicBezTo>
                      <a:pt x="95660" y="102509"/>
                      <a:pt x="96743" y="103592"/>
                      <a:pt x="103240" y="104675"/>
                    </a:cubicBezTo>
                    <a:cubicBezTo>
                      <a:pt x="140056" y="81935"/>
                      <a:pt x="208997" y="65692"/>
                      <a:pt x="301039" y="58835"/>
                    </a:cubicBezTo>
                    <a:cubicBezTo>
                      <a:pt x="332442" y="56308"/>
                      <a:pt x="369980" y="57752"/>
                      <a:pt x="401382" y="55947"/>
                    </a:cubicBezTo>
                    <a:cubicBezTo>
                      <a:pt x="404270" y="55586"/>
                      <a:pt x="407518" y="55586"/>
                      <a:pt x="410406" y="55586"/>
                    </a:cubicBezTo>
                    <a:cubicBezTo>
                      <a:pt x="410406" y="53781"/>
                      <a:pt x="410406" y="52337"/>
                      <a:pt x="410406" y="50533"/>
                    </a:cubicBezTo>
                    <a:cubicBezTo>
                      <a:pt x="410045" y="38982"/>
                      <a:pt x="409684" y="16964"/>
                      <a:pt x="409684" y="0"/>
                    </a:cubicBezTo>
                    <a:cubicBezTo>
                      <a:pt x="403909" y="722"/>
                      <a:pt x="84832" y="-3970"/>
                      <a:pt x="23832" y="31041"/>
                    </a:cubicBezTo>
                    <a:cubicBezTo>
                      <a:pt x="12281" y="37539"/>
                      <a:pt x="9" y="37539"/>
                      <a:pt x="9" y="52337"/>
                    </a:cubicBezTo>
                    <a:cubicBezTo>
                      <a:pt x="-352" y="67497"/>
                      <a:pt x="10115" y="75799"/>
                      <a:pt x="23471" y="82296"/>
                    </a:cubicBezTo>
                    <a:close/>
                  </a:path>
                </a:pathLst>
              </a:custGeom>
              <a:solidFill>
                <a:srgbClr val="FFFFFF"/>
              </a:solidFill>
              <a:ln w="3607" cap="flat">
                <a:noFill/>
                <a:prstDash val="solid"/>
                <a:miter/>
              </a:ln>
            </p:spPr>
            <p:txBody>
              <a:bodyPr rtlCol="0" anchor="ctr"/>
              <a:lstStyle/>
              <a:p>
                <a:endParaRPr lang="en-US"/>
              </a:p>
            </p:txBody>
          </p:sp>
          <p:sp>
            <p:nvSpPr>
              <p:cNvPr id="47" name="Freeform 225">
                <a:extLst>
                  <a:ext uri="{FF2B5EF4-FFF2-40B4-BE49-F238E27FC236}">
                    <a16:creationId xmlns:a16="http://schemas.microsoft.com/office/drawing/2014/main" id="{7823EBC6-895A-B48E-CEC8-54F7DDC804D8}"/>
                  </a:ext>
                </a:extLst>
              </p:cNvPr>
              <p:cNvSpPr/>
              <p:nvPr/>
            </p:nvSpPr>
            <p:spPr>
              <a:xfrm>
                <a:off x="5771507" y="5317087"/>
                <a:ext cx="554776" cy="61809"/>
              </a:xfrm>
              <a:custGeom>
                <a:avLst/>
                <a:gdLst>
                  <a:gd name="connsiteX0" fmla="*/ 281539 w 554776"/>
                  <a:gd name="connsiteY0" fmla="*/ 28904 h 61809"/>
                  <a:gd name="connsiteX1" fmla="*/ 267823 w 554776"/>
                  <a:gd name="connsiteY1" fmla="*/ 25294 h 61809"/>
                  <a:gd name="connsiteX2" fmla="*/ 259521 w 554776"/>
                  <a:gd name="connsiteY2" fmla="*/ 13383 h 61809"/>
                  <a:gd name="connsiteX3" fmla="*/ 270711 w 554776"/>
                  <a:gd name="connsiteY3" fmla="*/ 7969 h 61809"/>
                  <a:gd name="connsiteX4" fmla="*/ 289841 w 554776"/>
                  <a:gd name="connsiteY4" fmla="*/ 2555 h 61809"/>
                  <a:gd name="connsiteX5" fmla="*/ 255551 w 554776"/>
                  <a:gd name="connsiteY5" fmla="*/ 28 h 61809"/>
                  <a:gd name="connsiteX6" fmla="*/ 134273 w 554776"/>
                  <a:gd name="connsiteY6" fmla="*/ 7247 h 61809"/>
                  <a:gd name="connsiteX7" fmla="*/ 0 w 554776"/>
                  <a:gd name="connsiteY7" fmla="*/ 41176 h 61809"/>
                  <a:gd name="connsiteX8" fmla="*/ 306444 w 554776"/>
                  <a:gd name="connsiteY8" fmla="*/ 61750 h 61809"/>
                  <a:gd name="connsiteX9" fmla="*/ 527344 w 554776"/>
                  <a:gd name="connsiteY9" fmla="*/ 52365 h 61809"/>
                  <a:gd name="connsiteX10" fmla="*/ 554776 w 554776"/>
                  <a:gd name="connsiteY10" fmla="*/ 49117 h 61809"/>
                  <a:gd name="connsiteX11" fmla="*/ 433137 w 554776"/>
                  <a:gd name="connsiteY11" fmla="*/ 3998 h 61809"/>
                  <a:gd name="connsiteX12" fmla="*/ 311859 w 554776"/>
                  <a:gd name="connsiteY12" fmla="*/ 1472 h 61809"/>
                  <a:gd name="connsiteX13" fmla="*/ 311859 w 554776"/>
                  <a:gd name="connsiteY13" fmla="*/ 2194 h 61809"/>
                  <a:gd name="connsiteX14" fmla="*/ 281539 w 554776"/>
                  <a:gd name="connsiteY14" fmla="*/ 28904 h 618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4776" h="61809">
                    <a:moveTo>
                      <a:pt x="281539" y="28904"/>
                    </a:moveTo>
                    <a:cubicBezTo>
                      <a:pt x="280095" y="28543"/>
                      <a:pt x="273959" y="27460"/>
                      <a:pt x="267823" y="25294"/>
                    </a:cubicBezTo>
                    <a:cubicBezTo>
                      <a:pt x="262770" y="23129"/>
                      <a:pt x="257356" y="20241"/>
                      <a:pt x="259521" y="13383"/>
                    </a:cubicBezTo>
                    <a:cubicBezTo>
                      <a:pt x="260965" y="7969"/>
                      <a:pt x="265657" y="6886"/>
                      <a:pt x="270711" y="7969"/>
                    </a:cubicBezTo>
                    <a:cubicBezTo>
                      <a:pt x="285148" y="10856"/>
                      <a:pt x="289119" y="10856"/>
                      <a:pt x="289841" y="2555"/>
                    </a:cubicBezTo>
                    <a:cubicBezTo>
                      <a:pt x="284427" y="2916"/>
                      <a:pt x="260965" y="-333"/>
                      <a:pt x="255551" y="28"/>
                    </a:cubicBezTo>
                    <a:cubicBezTo>
                      <a:pt x="208267" y="2555"/>
                      <a:pt x="180835" y="750"/>
                      <a:pt x="134273" y="7247"/>
                    </a:cubicBezTo>
                    <a:cubicBezTo>
                      <a:pt x="88071" y="13744"/>
                      <a:pt x="40426" y="15910"/>
                      <a:pt x="0" y="41176"/>
                    </a:cubicBezTo>
                    <a:cubicBezTo>
                      <a:pt x="101426" y="56697"/>
                      <a:pt x="203574" y="62472"/>
                      <a:pt x="306444" y="61750"/>
                    </a:cubicBezTo>
                    <a:cubicBezTo>
                      <a:pt x="380439" y="61028"/>
                      <a:pt x="454072" y="60667"/>
                      <a:pt x="527344" y="52365"/>
                    </a:cubicBezTo>
                    <a:cubicBezTo>
                      <a:pt x="536007" y="51283"/>
                      <a:pt x="545391" y="50561"/>
                      <a:pt x="554776" y="49117"/>
                    </a:cubicBezTo>
                    <a:cubicBezTo>
                      <a:pt x="528066" y="12300"/>
                      <a:pt x="474646" y="7608"/>
                      <a:pt x="433137" y="3998"/>
                    </a:cubicBezTo>
                    <a:cubicBezTo>
                      <a:pt x="396681" y="750"/>
                      <a:pt x="348675" y="389"/>
                      <a:pt x="311859" y="1472"/>
                    </a:cubicBezTo>
                    <a:cubicBezTo>
                      <a:pt x="311859" y="1833"/>
                      <a:pt x="311859" y="1833"/>
                      <a:pt x="311859" y="2194"/>
                    </a:cubicBezTo>
                    <a:cubicBezTo>
                      <a:pt x="320161" y="27460"/>
                      <a:pt x="314385" y="29265"/>
                      <a:pt x="281539" y="28904"/>
                    </a:cubicBezTo>
                    <a:close/>
                  </a:path>
                </a:pathLst>
              </a:custGeom>
              <a:solidFill>
                <a:srgbClr val="FFFFFF"/>
              </a:solidFill>
              <a:ln w="3607" cap="flat">
                <a:noFill/>
                <a:prstDash val="solid"/>
                <a:miter/>
              </a:ln>
            </p:spPr>
            <p:txBody>
              <a:bodyPr rtlCol="0" anchor="ctr"/>
              <a:lstStyle/>
              <a:p>
                <a:endParaRPr lang="en-US"/>
              </a:p>
            </p:txBody>
          </p:sp>
          <p:sp>
            <p:nvSpPr>
              <p:cNvPr id="48" name="Freeform 226">
                <a:extLst>
                  <a:ext uri="{FF2B5EF4-FFF2-40B4-BE49-F238E27FC236}">
                    <a16:creationId xmlns:a16="http://schemas.microsoft.com/office/drawing/2014/main" id="{49E402E4-2614-9827-BF95-0014F8870F7B}"/>
                  </a:ext>
                </a:extLst>
              </p:cNvPr>
              <p:cNvSpPr/>
              <p:nvPr/>
            </p:nvSpPr>
            <p:spPr>
              <a:xfrm>
                <a:off x="5879786" y="4122424"/>
                <a:ext cx="354094" cy="442258"/>
              </a:xfrm>
              <a:custGeom>
                <a:avLst/>
                <a:gdLst>
                  <a:gd name="connsiteX0" fmla="*/ 151242 w 354094"/>
                  <a:gd name="connsiteY0" fmla="*/ 440311 h 442258"/>
                  <a:gd name="connsiteX1" fmla="*/ 239674 w 354094"/>
                  <a:gd name="connsiteY1" fmla="*/ 411074 h 442258"/>
                  <a:gd name="connsiteX2" fmla="*/ 301035 w 354094"/>
                  <a:gd name="connsiteY2" fmla="*/ 324086 h 442258"/>
                  <a:gd name="connsiteX3" fmla="*/ 354094 w 354094"/>
                  <a:gd name="connsiteY3" fmla="*/ 174293 h 442258"/>
                  <a:gd name="connsiteX4" fmla="*/ 286597 w 354094"/>
                  <a:gd name="connsiteY4" fmla="*/ 38215 h 442258"/>
                  <a:gd name="connsiteX5" fmla="*/ 42958 w 354094"/>
                  <a:gd name="connsiteY5" fmla="*/ 60594 h 442258"/>
                  <a:gd name="connsiteX6" fmla="*/ 5 w 354094"/>
                  <a:gd name="connsiteY6" fmla="*/ 162742 h 442258"/>
                  <a:gd name="connsiteX7" fmla="*/ 60283 w 354094"/>
                  <a:gd name="connsiteY7" fmla="*/ 338163 h 442258"/>
                  <a:gd name="connsiteX8" fmla="*/ 109372 w 354094"/>
                  <a:gd name="connsiteY8" fmla="*/ 417210 h 442258"/>
                  <a:gd name="connsiteX9" fmla="*/ 151242 w 354094"/>
                  <a:gd name="connsiteY9" fmla="*/ 440311 h 442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54094" h="442258">
                    <a:moveTo>
                      <a:pt x="151242" y="440311"/>
                    </a:moveTo>
                    <a:cubicBezTo>
                      <a:pt x="185532" y="445725"/>
                      <a:pt x="217656" y="441033"/>
                      <a:pt x="239674" y="411074"/>
                    </a:cubicBezTo>
                    <a:cubicBezTo>
                      <a:pt x="260609" y="382559"/>
                      <a:pt x="285876" y="356932"/>
                      <a:pt x="301035" y="324086"/>
                    </a:cubicBezTo>
                    <a:cubicBezTo>
                      <a:pt x="324858" y="272831"/>
                      <a:pt x="349763" y="221937"/>
                      <a:pt x="354094" y="174293"/>
                    </a:cubicBezTo>
                    <a:cubicBezTo>
                      <a:pt x="353733" y="116902"/>
                      <a:pt x="336047" y="72866"/>
                      <a:pt x="286597" y="38215"/>
                    </a:cubicBezTo>
                    <a:cubicBezTo>
                      <a:pt x="202136" y="-20980"/>
                      <a:pt x="117313" y="-9791"/>
                      <a:pt x="42958" y="60594"/>
                    </a:cubicBezTo>
                    <a:cubicBezTo>
                      <a:pt x="18775" y="83695"/>
                      <a:pt x="-356" y="128452"/>
                      <a:pt x="5" y="162742"/>
                    </a:cubicBezTo>
                    <a:cubicBezTo>
                      <a:pt x="727" y="226630"/>
                      <a:pt x="31046" y="283299"/>
                      <a:pt x="60283" y="338163"/>
                    </a:cubicBezTo>
                    <a:cubicBezTo>
                      <a:pt x="78331" y="371731"/>
                      <a:pt x="85911" y="386891"/>
                      <a:pt x="109372" y="417210"/>
                    </a:cubicBezTo>
                    <a:cubicBezTo>
                      <a:pt x="118396" y="429121"/>
                      <a:pt x="137526" y="438145"/>
                      <a:pt x="151242" y="440311"/>
                    </a:cubicBezTo>
                    <a:close/>
                  </a:path>
                </a:pathLst>
              </a:custGeom>
              <a:solidFill>
                <a:srgbClr val="FFFFFF"/>
              </a:solidFill>
              <a:ln w="3607" cap="flat">
                <a:noFill/>
                <a:prstDash val="solid"/>
                <a:miter/>
              </a:ln>
            </p:spPr>
            <p:txBody>
              <a:bodyPr rtlCol="0" anchor="ctr"/>
              <a:lstStyle/>
              <a:p>
                <a:endParaRPr lang="en-US"/>
              </a:p>
            </p:txBody>
          </p:sp>
          <p:sp>
            <p:nvSpPr>
              <p:cNvPr id="49" name="Freeform 227">
                <a:extLst>
                  <a:ext uri="{FF2B5EF4-FFF2-40B4-BE49-F238E27FC236}">
                    <a16:creationId xmlns:a16="http://schemas.microsoft.com/office/drawing/2014/main" id="{583FC1A7-535C-66D2-C7E9-20FAFEFD95DD}"/>
                  </a:ext>
                </a:extLst>
              </p:cNvPr>
              <p:cNvSpPr/>
              <p:nvPr/>
            </p:nvSpPr>
            <p:spPr>
              <a:xfrm>
                <a:off x="6061348" y="4635285"/>
                <a:ext cx="207905" cy="75048"/>
              </a:xfrm>
              <a:custGeom>
                <a:avLst/>
                <a:gdLst>
                  <a:gd name="connsiteX0" fmla="*/ 93124 w 207905"/>
                  <a:gd name="connsiteY0" fmla="*/ 58474 h 75048"/>
                  <a:gd name="connsiteX1" fmla="*/ 1444 w 207905"/>
                  <a:gd name="connsiteY1" fmla="*/ 33568 h 75048"/>
                  <a:gd name="connsiteX2" fmla="*/ 0 w 207905"/>
                  <a:gd name="connsiteY2" fmla="*/ 33929 h 75048"/>
                  <a:gd name="connsiteX3" fmla="*/ 2526 w 207905"/>
                  <a:gd name="connsiteY3" fmla="*/ 43314 h 75048"/>
                  <a:gd name="connsiteX4" fmla="*/ 33207 w 207905"/>
                  <a:gd name="connsiteY4" fmla="*/ 57752 h 75048"/>
                  <a:gd name="connsiteX5" fmla="*/ 207906 w 207905"/>
                  <a:gd name="connsiteY5" fmla="*/ 0 h 75048"/>
                  <a:gd name="connsiteX6" fmla="*/ 199965 w 207905"/>
                  <a:gd name="connsiteY6" fmla="*/ 4332 h 75048"/>
                  <a:gd name="connsiteX7" fmla="*/ 93124 w 207905"/>
                  <a:gd name="connsiteY7" fmla="*/ 58474 h 75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7905" h="75048">
                    <a:moveTo>
                      <a:pt x="93124" y="58474"/>
                    </a:moveTo>
                    <a:cubicBezTo>
                      <a:pt x="61722" y="60639"/>
                      <a:pt x="28154" y="49811"/>
                      <a:pt x="1444" y="33568"/>
                    </a:cubicBezTo>
                    <a:cubicBezTo>
                      <a:pt x="1083" y="33568"/>
                      <a:pt x="361" y="33568"/>
                      <a:pt x="0" y="33929"/>
                    </a:cubicBezTo>
                    <a:cubicBezTo>
                      <a:pt x="1083" y="36456"/>
                      <a:pt x="1805" y="39704"/>
                      <a:pt x="2526" y="43314"/>
                    </a:cubicBezTo>
                    <a:cubicBezTo>
                      <a:pt x="12994" y="48006"/>
                      <a:pt x="31041" y="56669"/>
                      <a:pt x="33207" y="57752"/>
                    </a:cubicBezTo>
                    <a:cubicBezTo>
                      <a:pt x="98178" y="93846"/>
                      <a:pt x="168201" y="72912"/>
                      <a:pt x="207906" y="0"/>
                    </a:cubicBezTo>
                    <a:cubicBezTo>
                      <a:pt x="205379" y="1444"/>
                      <a:pt x="202491" y="2888"/>
                      <a:pt x="199965" y="4332"/>
                    </a:cubicBezTo>
                    <a:cubicBezTo>
                      <a:pt x="172533" y="36817"/>
                      <a:pt x="137160" y="55586"/>
                      <a:pt x="93124" y="58474"/>
                    </a:cubicBezTo>
                    <a:close/>
                  </a:path>
                </a:pathLst>
              </a:custGeom>
              <a:solidFill>
                <a:srgbClr val="FFFFFF"/>
              </a:solidFill>
              <a:ln w="3607" cap="flat">
                <a:noFill/>
                <a:prstDash val="solid"/>
                <a:miter/>
              </a:ln>
            </p:spPr>
            <p:txBody>
              <a:bodyPr rtlCol="0" anchor="ctr"/>
              <a:lstStyle/>
              <a:p>
                <a:endParaRPr lang="en-US"/>
              </a:p>
            </p:txBody>
          </p:sp>
          <p:sp>
            <p:nvSpPr>
              <p:cNvPr id="50" name="Freeform 228">
                <a:extLst>
                  <a:ext uri="{FF2B5EF4-FFF2-40B4-BE49-F238E27FC236}">
                    <a16:creationId xmlns:a16="http://schemas.microsoft.com/office/drawing/2014/main" id="{04099CA8-29B1-34B9-E21A-A665CC6F1936}"/>
                  </a:ext>
                </a:extLst>
              </p:cNvPr>
              <p:cNvSpPr/>
              <p:nvPr/>
            </p:nvSpPr>
            <p:spPr>
              <a:xfrm>
                <a:off x="6047993" y="4682209"/>
                <a:ext cx="1443" cy="2887"/>
              </a:xfrm>
              <a:custGeom>
                <a:avLst/>
                <a:gdLst>
                  <a:gd name="connsiteX0" fmla="*/ 361 w 1443"/>
                  <a:gd name="connsiteY0" fmla="*/ 1083 h 2887"/>
                  <a:gd name="connsiteX1" fmla="*/ 1083 w 1443"/>
                  <a:gd name="connsiteY1" fmla="*/ 2888 h 2887"/>
                  <a:gd name="connsiteX2" fmla="*/ 1444 w 1443"/>
                  <a:gd name="connsiteY2" fmla="*/ 361 h 2887"/>
                  <a:gd name="connsiteX3" fmla="*/ 0 w 1443"/>
                  <a:gd name="connsiteY3" fmla="*/ 0 h 2887"/>
                  <a:gd name="connsiteX4" fmla="*/ 361 w 1443"/>
                  <a:gd name="connsiteY4" fmla="*/ 1083 h 28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3" h="2887">
                    <a:moveTo>
                      <a:pt x="361" y="1083"/>
                    </a:moveTo>
                    <a:cubicBezTo>
                      <a:pt x="722" y="1805"/>
                      <a:pt x="722" y="2166"/>
                      <a:pt x="1083" y="2888"/>
                    </a:cubicBezTo>
                    <a:cubicBezTo>
                      <a:pt x="1083" y="2166"/>
                      <a:pt x="1083" y="1444"/>
                      <a:pt x="1444" y="361"/>
                    </a:cubicBezTo>
                    <a:cubicBezTo>
                      <a:pt x="1083" y="361"/>
                      <a:pt x="361" y="361"/>
                      <a:pt x="0" y="0"/>
                    </a:cubicBezTo>
                    <a:cubicBezTo>
                      <a:pt x="0" y="722"/>
                      <a:pt x="0" y="722"/>
                      <a:pt x="361" y="1083"/>
                    </a:cubicBezTo>
                    <a:close/>
                  </a:path>
                </a:pathLst>
              </a:custGeom>
              <a:solidFill>
                <a:srgbClr val="FFFFFF"/>
              </a:solidFill>
              <a:ln w="3607" cap="flat">
                <a:noFill/>
                <a:prstDash val="solid"/>
                <a:miter/>
              </a:ln>
            </p:spPr>
            <p:txBody>
              <a:bodyPr rtlCol="0" anchor="ctr"/>
              <a:lstStyle/>
              <a:p>
                <a:endParaRPr lang="en-US"/>
              </a:p>
            </p:txBody>
          </p:sp>
          <p:sp>
            <p:nvSpPr>
              <p:cNvPr id="51" name="Freeform 229">
                <a:extLst>
                  <a:ext uri="{FF2B5EF4-FFF2-40B4-BE49-F238E27FC236}">
                    <a16:creationId xmlns:a16="http://schemas.microsoft.com/office/drawing/2014/main" id="{B42BD687-B153-93B2-576A-DAA9312227C5}"/>
                  </a:ext>
                </a:extLst>
              </p:cNvPr>
              <p:cNvSpPr/>
              <p:nvPr/>
            </p:nvSpPr>
            <p:spPr>
              <a:xfrm>
                <a:off x="6017674" y="4579339"/>
                <a:ext cx="99621" cy="80680"/>
              </a:xfrm>
              <a:custGeom>
                <a:avLst/>
                <a:gdLst>
                  <a:gd name="connsiteX0" fmla="*/ 0 w 99621"/>
                  <a:gd name="connsiteY0" fmla="*/ 56669 h 80680"/>
                  <a:gd name="connsiteX1" fmla="*/ 16964 w 99621"/>
                  <a:gd name="connsiteY1" fmla="*/ 75799 h 80680"/>
                  <a:gd name="connsiteX2" fmla="*/ 22018 w 99621"/>
                  <a:gd name="connsiteY2" fmla="*/ 80491 h 80680"/>
                  <a:gd name="connsiteX3" fmla="*/ 24183 w 99621"/>
                  <a:gd name="connsiteY3" fmla="*/ 80131 h 80680"/>
                  <a:gd name="connsiteX4" fmla="*/ 57390 w 99621"/>
                  <a:gd name="connsiteY4" fmla="*/ 76882 h 80680"/>
                  <a:gd name="connsiteX5" fmla="*/ 78325 w 99621"/>
                  <a:gd name="connsiteY5" fmla="*/ 58113 h 80680"/>
                  <a:gd name="connsiteX6" fmla="*/ 79769 w 99621"/>
                  <a:gd name="connsiteY6" fmla="*/ 57030 h 80680"/>
                  <a:gd name="connsiteX7" fmla="*/ 99621 w 99621"/>
                  <a:gd name="connsiteY7" fmla="*/ 0 h 80680"/>
                  <a:gd name="connsiteX8" fmla="*/ 0 w 99621"/>
                  <a:gd name="connsiteY8" fmla="*/ 56669 h 80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9621" h="80680">
                    <a:moveTo>
                      <a:pt x="0" y="56669"/>
                    </a:moveTo>
                    <a:cubicBezTo>
                      <a:pt x="7941" y="65332"/>
                      <a:pt x="14438" y="73272"/>
                      <a:pt x="16964" y="75799"/>
                    </a:cubicBezTo>
                    <a:cubicBezTo>
                      <a:pt x="18769" y="77604"/>
                      <a:pt x="20213" y="79048"/>
                      <a:pt x="22018" y="80491"/>
                    </a:cubicBezTo>
                    <a:cubicBezTo>
                      <a:pt x="22739" y="80491"/>
                      <a:pt x="23462" y="80131"/>
                      <a:pt x="24183" y="80131"/>
                    </a:cubicBezTo>
                    <a:cubicBezTo>
                      <a:pt x="34651" y="80131"/>
                      <a:pt x="48006" y="82657"/>
                      <a:pt x="57390" y="76882"/>
                    </a:cubicBezTo>
                    <a:cubicBezTo>
                      <a:pt x="65331" y="71829"/>
                      <a:pt x="72550" y="65693"/>
                      <a:pt x="78325" y="58113"/>
                    </a:cubicBezTo>
                    <a:cubicBezTo>
                      <a:pt x="78686" y="57752"/>
                      <a:pt x="79408" y="57391"/>
                      <a:pt x="79769" y="57030"/>
                    </a:cubicBezTo>
                    <a:cubicBezTo>
                      <a:pt x="90959" y="38982"/>
                      <a:pt x="97456" y="16243"/>
                      <a:pt x="99621" y="0"/>
                    </a:cubicBezTo>
                    <a:cubicBezTo>
                      <a:pt x="74355" y="29237"/>
                      <a:pt x="39343" y="50172"/>
                      <a:pt x="0" y="56669"/>
                    </a:cubicBezTo>
                    <a:close/>
                  </a:path>
                </a:pathLst>
              </a:custGeom>
              <a:solidFill>
                <a:srgbClr val="FFFFFF"/>
              </a:solidFill>
              <a:ln w="3607" cap="flat">
                <a:noFill/>
                <a:prstDash val="solid"/>
                <a:miter/>
              </a:ln>
            </p:spPr>
            <p:txBody>
              <a:bodyPr rtlCol="0" anchor="ctr"/>
              <a:lstStyle/>
              <a:p>
                <a:endParaRPr lang="en-US"/>
              </a:p>
            </p:txBody>
          </p:sp>
          <p:sp>
            <p:nvSpPr>
              <p:cNvPr id="52" name="Freeform 230">
                <a:extLst>
                  <a:ext uri="{FF2B5EF4-FFF2-40B4-BE49-F238E27FC236}">
                    <a16:creationId xmlns:a16="http://schemas.microsoft.com/office/drawing/2014/main" id="{2C594640-E599-5B5B-8F22-D2847DA75F2C}"/>
                  </a:ext>
                </a:extLst>
              </p:cNvPr>
              <p:cNvSpPr/>
              <p:nvPr/>
            </p:nvSpPr>
            <p:spPr>
              <a:xfrm>
                <a:off x="5818070" y="4642504"/>
                <a:ext cx="223426" cy="76890"/>
              </a:xfrm>
              <a:custGeom>
                <a:avLst/>
                <a:gdLst>
                  <a:gd name="connsiteX0" fmla="*/ 194190 w 223426"/>
                  <a:gd name="connsiteY0" fmla="*/ 10468 h 76890"/>
                  <a:gd name="connsiteX1" fmla="*/ 185888 w 223426"/>
                  <a:gd name="connsiteY1" fmla="*/ 0 h 76890"/>
                  <a:gd name="connsiteX2" fmla="*/ 141852 w 223426"/>
                  <a:gd name="connsiteY2" fmla="*/ 2527 h 76890"/>
                  <a:gd name="connsiteX3" fmla="*/ 134994 w 223426"/>
                  <a:gd name="connsiteY3" fmla="*/ 3249 h 76890"/>
                  <a:gd name="connsiteX4" fmla="*/ 131024 w 223426"/>
                  <a:gd name="connsiteY4" fmla="*/ 3971 h 76890"/>
                  <a:gd name="connsiteX5" fmla="*/ 112255 w 223426"/>
                  <a:gd name="connsiteY5" fmla="*/ 7580 h 76890"/>
                  <a:gd name="connsiteX6" fmla="*/ 66775 w 223426"/>
                  <a:gd name="connsiteY6" fmla="*/ 20213 h 76890"/>
                  <a:gd name="connsiteX7" fmla="*/ 61361 w 223426"/>
                  <a:gd name="connsiteY7" fmla="*/ 22018 h 76890"/>
                  <a:gd name="connsiteX8" fmla="*/ 59917 w 223426"/>
                  <a:gd name="connsiteY8" fmla="*/ 22740 h 76890"/>
                  <a:gd name="connsiteX9" fmla="*/ 46923 w 223426"/>
                  <a:gd name="connsiteY9" fmla="*/ 29598 h 76890"/>
                  <a:gd name="connsiteX10" fmla="*/ 20935 w 223426"/>
                  <a:gd name="connsiteY10" fmla="*/ 45841 h 76890"/>
                  <a:gd name="connsiteX11" fmla="*/ 8302 w 223426"/>
                  <a:gd name="connsiteY11" fmla="*/ 57391 h 76890"/>
                  <a:gd name="connsiteX12" fmla="*/ 3609 w 223426"/>
                  <a:gd name="connsiteY12" fmla="*/ 62444 h 76890"/>
                  <a:gd name="connsiteX13" fmla="*/ 0 w 223426"/>
                  <a:gd name="connsiteY13" fmla="*/ 71107 h 76890"/>
                  <a:gd name="connsiteX14" fmla="*/ 9024 w 223426"/>
                  <a:gd name="connsiteY14" fmla="*/ 73272 h 76890"/>
                  <a:gd name="connsiteX15" fmla="*/ 163870 w 223426"/>
                  <a:gd name="connsiteY15" fmla="*/ 40426 h 76890"/>
                  <a:gd name="connsiteX16" fmla="*/ 214042 w 223426"/>
                  <a:gd name="connsiteY16" fmla="*/ 38622 h 76890"/>
                  <a:gd name="connsiteX17" fmla="*/ 223427 w 223426"/>
                  <a:gd name="connsiteY17" fmla="*/ 35734 h 76890"/>
                  <a:gd name="connsiteX18" fmla="*/ 194190 w 223426"/>
                  <a:gd name="connsiteY18" fmla="*/ 10468 h 76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23426" h="76890">
                    <a:moveTo>
                      <a:pt x="194190" y="10468"/>
                    </a:moveTo>
                    <a:cubicBezTo>
                      <a:pt x="193829" y="9746"/>
                      <a:pt x="190580" y="5776"/>
                      <a:pt x="185888" y="0"/>
                    </a:cubicBezTo>
                    <a:cubicBezTo>
                      <a:pt x="171089" y="361"/>
                      <a:pt x="156290" y="1083"/>
                      <a:pt x="141852" y="2527"/>
                    </a:cubicBezTo>
                    <a:cubicBezTo>
                      <a:pt x="138965" y="2888"/>
                      <a:pt x="136799" y="2888"/>
                      <a:pt x="134994" y="3249"/>
                    </a:cubicBezTo>
                    <a:cubicBezTo>
                      <a:pt x="133911" y="3609"/>
                      <a:pt x="132468" y="3609"/>
                      <a:pt x="131024" y="3971"/>
                    </a:cubicBezTo>
                    <a:cubicBezTo>
                      <a:pt x="124888" y="5053"/>
                      <a:pt x="118391" y="6136"/>
                      <a:pt x="112255" y="7580"/>
                    </a:cubicBezTo>
                    <a:cubicBezTo>
                      <a:pt x="97095" y="11190"/>
                      <a:pt x="81574" y="14799"/>
                      <a:pt x="66775" y="20213"/>
                    </a:cubicBezTo>
                    <a:cubicBezTo>
                      <a:pt x="64610" y="20935"/>
                      <a:pt x="62805" y="21657"/>
                      <a:pt x="61361" y="22018"/>
                    </a:cubicBezTo>
                    <a:cubicBezTo>
                      <a:pt x="61000" y="22379"/>
                      <a:pt x="60278" y="22379"/>
                      <a:pt x="59917" y="22740"/>
                    </a:cubicBezTo>
                    <a:cubicBezTo>
                      <a:pt x="55586" y="24905"/>
                      <a:pt x="51254" y="27071"/>
                      <a:pt x="46923" y="29598"/>
                    </a:cubicBezTo>
                    <a:cubicBezTo>
                      <a:pt x="37899" y="34651"/>
                      <a:pt x="29237" y="40066"/>
                      <a:pt x="20935" y="45841"/>
                    </a:cubicBezTo>
                    <a:cubicBezTo>
                      <a:pt x="20935" y="46201"/>
                      <a:pt x="10107" y="55586"/>
                      <a:pt x="8302" y="57391"/>
                    </a:cubicBezTo>
                    <a:cubicBezTo>
                      <a:pt x="6497" y="58835"/>
                      <a:pt x="5053" y="60639"/>
                      <a:pt x="3609" y="62444"/>
                    </a:cubicBezTo>
                    <a:cubicBezTo>
                      <a:pt x="2526" y="65332"/>
                      <a:pt x="1083" y="68219"/>
                      <a:pt x="0" y="71107"/>
                    </a:cubicBezTo>
                    <a:cubicBezTo>
                      <a:pt x="722" y="77604"/>
                      <a:pt x="2526" y="79048"/>
                      <a:pt x="9024" y="73272"/>
                    </a:cubicBezTo>
                    <a:cubicBezTo>
                      <a:pt x="52337" y="33568"/>
                      <a:pt x="110811" y="21657"/>
                      <a:pt x="163870" y="40426"/>
                    </a:cubicBezTo>
                    <a:cubicBezTo>
                      <a:pt x="180474" y="46201"/>
                      <a:pt x="197438" y="48367"/>
                      <a:pt x="214042" y="38622"/>
                    </a:cubicBezTo>
                    <a:cubicBezTo>
                      <a:pt x="216568" y="37178"/>
                      <a:pt x="220178" y="35734"/>
                      <a:pt x="223427" y="35734"/>
                    </a:cubicBezTo>
                    <a:cubicBezTo>
                      <a:pt x="211154" y="29237"/>
                      <a:pt x="202131" y="22379"/>
                      <a:pt x="194190" y="10468"/>
                    </a:cubicBezTo>
                    <a:close/>
                  </a:path>
                </a:pathLst>
              </a:custGeom>
              <a:solidFill>
                <a:srgbClr val="FFFFFF"/>
              </a:solidFill>
              <a:ln w="3607" cap="flat">
                <a:noFill/>
                <a:prstDash val="solid"/>
                <a:miter/>
              </a:ln>
            </p:spPr>
            <p:txBody>
              <a:bodyPr rtlCol="0" anchor="ctr"/>
              <a:lstStyle/>
              <a:p>
                <a:endParaRPr lang="en-US"/>
              </a:p>
            </p:txBody>
          </p:sp>
          <p:sp>
            <p:nvSpPr>
              <p:cNvPr id="53" name="Freeform 231">
                <a:extLst>
                  <a:ext uri="{FF2B5EF4-FFF2-40B4-BE49-F238E27FC236}">
                    <a16:creationId xmlns:a16="http://schemas.microsoft.com/office/drawing/2014/main" id="{94BF9542-7A5E-2C7A-E8DE-C9719F40E706}"/>
                  </a:ext>
                </a:extLst>
              </p:cNvPr>
              <p:cNvSpPr/>
              <p:nvPr/>
            </p:nvSpPr>
            <p:spPr>
              <a:xfrm>
                <a:off x="5717726" y="5341299"/>
                <a:ext cx="728898" cy="527643"/>
              </a:xfrm>
              <a:custGeom>
                <a:avLst/>
                <a:gdLst>
                  <a:gd name="connsiteX0" fmla="*/ 726948 w 728898"/>
                  <a:gd name="connsiteY0" fmla="*/ 0 h 527643"/>
                  <a:gd name="connsiteX1" fmla="*/ 725866 w 728898"/>
                  <a:gd name="connsiteY1" fmla="*/ 722 h 527643"/>
                  <a:gd name="connsiteX2" fmla="*/ 593398 w 728898"/>
                  <a:gd name="connsiteY2" fmla="*/ 38260 h 527643"/>
                  <a:gd name="connsiteX3" fmla="*/ 571741 w 728898"/>
                  <a:gd name="connsiteY3" fmla="*/ 144379 h 527643"/>
                  <a:gd name="connsiteX4" fmla="*/ 345066 w 728898"/>
                  <a:gd name="connsiteY4" fmla="*/ 400290 h 527643"/>
                  <a:gd name="connsiteX5" fmla="*/ 149793 w 728898"/>
                  <a:gd name="connsiteY5" fmla="*/ 405344 h 527643"/>
                  <a:gd name="connsiteX6" fmla="*/ 0 w 728898"/>
                  <a:gd name="connsiteY6" fmla="*/ 329906 h 527643"/>
                  <a:gd name="connsiteX7" fmla="*/ 164953 w 728898"/>
                  <a:gd name="connsiteY7" fmla="*/ 494859 h 527643"/>
                  <a:gd name="connsiteX8" fmla="*/ 500273 w 728898"/>
                  <a:gd name="connsiteY8" fmla="*/ 499190 h 527643"/>
                  <a:gd name="connsiteX9" fmla="*/ 672806 w 728898"/>
                  <a:gd name="connsiteY9" fmla="*/ 330267 h 527643"/>
                  <a:gd name="connsiteX10" fmla="*/ 726948 w 728898"/>
                  <a:gd name="connsiteY10" fmla="*/ 0 h 527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28898" h="527643">
                    <a:moveTo>
                      <a:pt x="726948" y="0"/>
                    </a:moveTo>
                    <a:cubicBezTo>
                      <a:pt x="726587" y="361"/>
                      <a:pt x="726226" y="361"/>
                      <a:pt x="725866" y="722"/>
                    </a:cubicBezTo>
                    <a:cubicBezTo>
                      <a:pt x="689049" y="26349"/>
                      <a:pt x="640321" y="34290"/>
                      <a:pt x="593398" y="38260"/>
                    </a:cubicBezTo>
                    <a:cubicBezTo>
                      <a:pt x="590510" y="73994"/>
                      <a:pt x="583652" y="109367"/>
                      <a:pt x="571741" y="144379"/>
                    </a:cubicBezTo>
                    <a:cubicBezTo>
                      <a:pt x="532397" y="259882"/>
                      <a:pt x="462013" y="356255"/>
                      <a:pt x="345066" y="400290"/>
                    </a:cubicBezTo>
                    <a:cubicBezTo>
                      <a:pt x="286231" y="422308"/>
                      <a:pt x="210072" y="420142"/>
                      <a:pt x="149793" y="405344"/>
                    </a:cubicBezTo>
                    <a:cubicBezTo>
                      <a:pt x="93485" y="391628"/>
                      <a:pt x="45118" y="364557"/>
                      <a:pt x="0" y="329906"/>
                    </a:cubicBezTo>
                    <a:cubicBezTo>
                      <a:pt x="31403" y="408953"/>
                      <a:pt x="87710" y="462734"/>
                      <a:pt x="164953" y="494859"/>
                    </a:cubicBezTo>
                    <a:cubicBezTo>
                      <a:pt x="268184" y="537450"/>
                      <a:pt x="395237" y="538172"/>
                      <a:pt x="500273" y="499190"/>
                    </a:cubicBezTo>
                    <a:cubicBezTo>
                      <a:pt x="586540" y="467066"/>
                      <a:pt x="631658" y="414367"/>
                      <a:pt x="672806" y="330267"/>
                    </a:cubicBezTo>
                    <a:cubicBezTo>
                      <a:pt x="715037" y="243639"/>
                      <a:pt x="735611" y="101065"/>
                      <a:pt x="726948" y="0"/>
                    </a:cubicBezTo>
                    <a:close/>
                  </a:path>
                </a:pathLst>
              </a:custGeom>
              <a:solidFill>
                <a:srgbClr val="FFFFFF"/>
              </a:solidFill>
              <a:ln w="3607" cap="flat">
                <a:noFill/>
                <a:prstDash val="solid"/>
                <a:miter/>
              </a:ln>
            </p:spPr>
            <p:txBody>
              <a:bodyPr rtlCol="0" anchor="ctr"/>
              <a:lstStyle/>
              <a:p>
                <a:endParaRPr lang="en-US"/>
              </a:p>
            </p:txBody>
          </p:sp>
          <p:sp>
            <p:nvSpPr>
              <p:cNvPr id="54" name="Freeform 232">
                <a:extLst>
                  <a:ext uri="{FF2B5EF4-FFF2-40B4-BE49-F238E27FC236}">
                    <a16:creationId xmlns:a16="http://schemas.microsoft.com/office/drawing/2014/main" id="{14D505DB-421C-F363-6D40-9750BE6A6BA1}"/>
                  </a:ext>
                </a:extLst>
              </p:cNvPr>
              <p:cNvSpPr/>
              <p:nvPr/>
            </p:nvSpPr>
            <p:spPr>
              <a:xfrm>
                <a:off x="5951981" y="5149997"/>
                <a:ext cx="75833" cy="32997"/>
              </a:xfrm>
              <a:custGeom>
                <a:avLst/>
                <a:gdLst>
                  <a:gd name="connsiteX0" fmla="*/ 20935 w 75833"/>
                  <a:gd name="connsiteY0" fmla="*/ 11189 h 32997"/>
                  <a:gd name="connsiteX1" fmla="*/ 0 w 75833"/>
                  <a:gd name="connsiteY1" fmla="*/ 9024 h 32997"/>
                  <a:gd name="connsiteX2" fmla="*/ 23462 w 75833"/>
                  <a:gd name="connsiteY2" fmla="*/ 24183 h 32997"/>
                  <a:gd name="connsiteX3" fmla="*/ 68580 w 75833"/>
                  <a:gd name="connsiteY3" fmla="*/ 25266 h 32997"/>
                  <a:gd name="connsiteX4" fmla="*/ 75438 w 75833"/>
                  <a:gd name="connsiteY4" fmla="*/ 21296 h 32997"/>
                  <a:gd name="connsiteX5" fmla="*/ 67858 w 75833"/>
                  <a:gd name="connsiteY5" fmla="*/ 0 h 32997"/>
                  <a:gd name="connsiteX6" fmla="*/ 20935 w 75833"/>
                  <a:gd name="connsiteY6" fmla="*/ 11189 h 32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833" h="32997">
                    <a:moveTo>
                      <a:pt x="20935" y="11189"/>
                    </a:moveTo>
                    <a:cubicBezTo>
                      <a:pt x="13716" y="11189"/>
                      <a:pt x="6858" y="10467"/>
                      <a:pt x="0" y="9024"/>
                    </a:cubicBezTo>
                    <a:cubicBezTo>
                      <a:pt x="7219" y="14799"/>
                      <a:pt x="14799" y="19852"/>
                      <a:pt x="23462" y="24183"/>
                    </a:cubicBezTo>
                    <a:cubicBezTo>
                      <a:pt x="38622" y="31763"/>
                      <a:pt x="52698" y="38982"/>
                      <a:pt x="68580" y="25266"/>
                    </a:cubicBezTo>
                    <a:cubicBezTo>
                      <a:pt x="70385" y="23462"/>
                      <a:pt x="72912" y="22018"/>
                      <a:pt x="75438" y="21296"/>
                    </a:cubicBezTo>
                    <a:cubicBezTo>
                      <a:pt x="77243" y="14077"/>
                      <a:pt x="72550" y="6497"/>
                      <a:pt x="67858" y="0"/>
                    </a:cubicBezTo>
                    <a:cubicBezTo>
                      <a:pt x="53420" y="6858"/>
                      <a:pt x="37539" y="11189"/>
                      <a:pt x="20935" y="11189"/>
                    </a:cubicBezTo>
                    <a:close/>
                  </a:path>
                </a:pathLst>
              </a:custGeom>
              <a:solidFill>
                <a:srgbClr val="FFFFFF"/>
              </a:solidFill>
              <a:ln w="3607" cap="flat">
                <a:noFill/>
                <a:prstDash val="solid"/>
                <a:miter/>
              </a:ln>
            </p:spPr>
            <p:txBody>
              <a:bodyPr rtlCol="0" anchor="ctr"/>
              <a:lstStyle/>
              <a:p>
                <a:endParaRPr lang="en-US"/>
              </a:p>
            </p:txBody>
          </p:sp>
          <p:sp>
            <p:nvSpPr>
              <p:cNvPr id="55" name="Freeform 233">
                <a:extLst>
                  <a:ext uri="{FF2B5EF4-FFF2-40B4-BE49-F238E27FC236}">
                    <a16:creationId xmlns:a16="http://schemas.microsoft.com/office/drawing/2014/main" id="{42FA7805-E6BA-F006-51A3-FFF7816BADFC}"/>
                  </a:ext>
                </a:extLst>
              </p:cNvPr>
              <p:cNvSpPr/>
              <p:nvPr/>
            </p:nvSpPr>
            <p:spPr>
              <a:xfrm>
                <a:off x="5718087" y="4774972"/>
                <a:ext cx="285620" cy="285310"/>
              </a:xfrm>
              <a:custGeom>
                <a:avLst/>
                <a:gdLst>
                  <a:gd name="connsiteX0" fmla="*/ 263852 w 285620"/>
                  <a:gd name="connsiteY0" fmla="*/ 0 h 285310"/>
                  <a:gd name="connsiteX1" fmla="*/ 247971 w 285620"/>
                  <a:gd name="connsiteY1" fmla="*/ 6136 h 285310"/>
                  <a:gd name="connsiteX2" fmla="*/ 237864 w 285620"/>
                  <a:gd name="connsiteY2" fmla="*/ 9024 h 285310"/>
                  <a:gd name="connsiteX3" fmla="*/ 235698 w 285620"/>
                  <a:gd name="connsiteY3" fmla="*/ 10106 h 285310"/>
                  <a:gd name="connsiteX4" fmla="*/ 225592 w 285620"/>
                  <a:gd name="connsiteY4" fmla="*/ 17687 h 285310"/>
                  <a:gd name="connsiteX5" fmla="*/ 223426 w 285620"/>
                  <a:gd name="connsiteY5" fmla="*/ 20213 h 285310"/>
                  <a:gd name="connsiteX6" fmla="*/ 218012 w 285620"/>
                  <a:gd name="connsiteY6" fmla="*/ 27793 h 285310"/>
                  <a:gd name="connsiteX7" fmla="*/ 165314 w 285620"/>
                  <a:gd name="connsiteY7" fmla="*/ 138243 h 285310"/>
                  <a:gd name="connsiteX8" fmla="*/ 67136 w 285620"/>
                  <a:gd name="connsiteY8" fmla="*/ 253746 h 285310"/>
                  <a:gd name="connsiteX9" fmla="*/ 8662 w 285620"/>
                  <a:gd name="connsiteY9" fmla="*/ 276846 h 285310"/>
                  <a:gd name="connsiteX10" fmla="*/ 0 w 285620"/>
                  <a:gd name="connsiteY10" fmla="*/ 282261 h 285310"/>
                  <a:gd name="connsiteX11" fmla="*/ 31402 w 285620"/>
                  <a:gd name="connsiteY11" fmla="*/ 277569 h 285310"/>
                  <a:gd name="connsiteX12" fmla="*/ 147988 w 285620"/>
                  <a:gd name="connsiteY12" fmla="*/ 178308 h 285310"/>
                  <a:gd name="connsiteX13" fmla="*/ 282982 w 285620"/>
                  <a:gd name="connsiteY13" fmla="*/ 18769 h 285310"/>
                  <a:gd name="connsiteX14" fmla="*/ 263852 w 285620"/>
                  <a:gd name="connsiteY14" fmla="*/ 0 h 285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85620" h="285310">
                    <a:moveTo>
                      <a:pt x="263852" y="0"/>
                    </a:moveTo>
                    <a:cubicBezTo>
                      <a:pt x="258799" y="2526"/>
                      <a:pt x="253746" y="4331"/>
                      <a:pt x="247971" y="6136"/>
                    </a:cubicBezTo>
                    <a:cubicBezTo>
                      <a:pt x="244722" y="6858"/>
                      <a:pt x="241113" y="7941"/>
                      <a:pt x="237864" y="9024"/>
                    </a:cubicBezTo>
                    <a:cubicBezTo>
                      <a:pt x="237142" y="9385"/>
                      <a:pt x="236421" y="9745"/>
                      <a:pt x="235698" y="10106"/>
                    </a:cubicBezTo>
                    <a:cubicBezTo>
                      <a:pt x="232811" y="11911"/>
                      <a:pt x="228119" y="15520"/>
                      <a:pt x="225592" y="17687"/>
                    </a:cubicBezTo>
                    <a:cubicBezTo>
                      <a:pt x="224870" y="18408"/>
                      <a:pt x="224148" y="19491"/>
                      <a:pt x="223426" y="20213"/>
                    </a:cubicBezTo>
                    <a:cubicBezTo>
                      <a:pt x="221260" y="23101"/>
                      <a:pt x="219095" y="26349"/>
                      <a:pt x="218012" y="27793"/>
                    </a:cubicBezTo>
                    <a:cubicBezTo>
                      <a:pt x="196716" y="62805"/>
                      <a:pt x="183000" y="101426"/>
                      <a:pt x="165314" y="138243"/>
                    </a:cubicBezTo>
                    <a:cubicBezTo>
                      <a:pt x="143657" y="183722"/>
                      <a:pt x="111532" y="228119"/>
                      <a:pt x="67136" y="253746"/>
                    </a:cubicBezTo>
                    <a:cubicBezTo>
                      <a:pt x="48006" y="264574"/>
                      <a:pt x="28876" y="272154"/>
                      <a:pt x="8662" y="276846"/>
                    </a:cubicBezTo>
                    <a:cubicBezTo>
                      <a:pt x="5775" y="278651"/>
                      <a:pt x="2887" y="280456"/>
                      <a:pt x="0" y="282261"/>
                    </a:cubicBezTo>
                    <a:cubicBezTo>
                      <a:pt x="14438" y="290202"/>
                      <a:pt x="22739" y="280456"/>
                      <a:pt x="31402" y="277569"/>
                    </a:cubicBezTo>
                    <a:cubicBezTo>
                      <a:pt x="84100" y="260965"/>
                      <a:pt x="115503" y="219456"/>
                      <a:pt x="147988" y="178308"/>
                    </a:cubicBezTo>
                    <a:cubicBezTo>
                      <a:pt x="189136" y="126332"/>
                      <a:pt x="231367" y="17325"/>
                      <a:pt x="282982" y="18769"/>
                    </a:cubicBezTo>
                    <a:cubicBezTo>
                      <a:pt x="293089" y="11189"/>
                      <a:pt x="271432" y="5775"/>
                      <a:pt x="263852" y="0"/>
                    </a:cubicBezTo>
                    <a:close/>
                  </a:path>
                </a:pathLst>
              </a:custGeom>
              <a:solidFill>
                <a:srgbClr val="FFFFFF"/>
              </a:solidFill>
              <a:ln w="3607" cap="flat">
                <a:noFill/>
                <a:prstDash val="solid"/>
                <a:miter/>
              </a:ln>
            </p:spPr>
            <p:txBody>
              <a:bodyPr rtlCol="0" anchor="ctr"/>
              <a:lstStyle/>
              <a:p>
                <a:endParaRPr lang="en-US"/>
              </a:p>
            </p:txBody>
          </p:sp>
          <p:sp>
            <p:nvSpPr>
              <p:cNvPr id="56" name="Freeform 234">
                <a:extLst>
                  <a:ext uri="{FF2B5EF4-FFF2-40B4-BE49-F238E27FC236}">
                    <a16:creationId xmlns:a16="http://schemas.microsoft.com/office/drawing/2014/main" id="{D6D786E9-9E34-EE89-DFC2-077CDDBC2DA9}"/>
                  </a:ext>
                </a:extLst>
              </p:cNvPr>
              <p:cNvSpPr/>
              <p:nvPr/>
            </p:nvSpPr>
            <p:spPr>
              <a:xfrm>
                <a:off x="6152307" y="4887227"/>
                <a:ext cx="280456" cy="157012"/>
              </a:xfrm>
              <a:custGeom>
                <a:avLst/>
                <a:gdLst>
                  <a:gd name="connsiteX0" fmla="*/ 85183 w 280456"/>
                  <a:gd name="connsiteY0" fmla="*/ 71468 h 157012"/>
                  <a:gd name="connsiteX1" fmla="*/ 47284 w 280456"/>
                  <a:gd name="connsiteY1" fmla="*/ 20213 h 157012"/>
                  <a:gd name="connsiteX2" fmla="*/ 36817 w 280456"/>
                  <a:gd name="connsiteY2" fmla="*/ 11189 h 157012"/>
                  <a:gd name="connsiteX3" fmla="*/ 32485 w 280456"/>
                  <a:gd name="connsiteY3" fmla="*/ 8302 h 157012"/>
                  <a:gd name="connsiteX4" fmla="*/ 20935 w 280456"/>
                  <a:gd name="connsiteY4" fmla="*/ 0 h 157012"/>
                  <a:gd name="connsiteX5" fmla="*/ 0 w 280456"/>
                  <a:gd name="connsiteY5" fmla="*/ 2888 h 157012"/>
                  <a:gd name="connsiteX6" fmla="*/ 93125 w 280456"/>
                  <a:gd name="connsiteY6" fmla="*/ 110089 h 157012"/>
                  <a:gd name="connsiteX7" fmla="*/ 209710 w 280456"/>
                  <a:gd name="connsiteY7" fmla="*/ 157012 h 157012"/>
                  <a:gd name="connsiteX8" fmla="*/ 260243 w 280456"/>
                  <a:gd name="connsiteY8" fmla="*/ 140409 h 157012"/>
                  <a:gd name="connsiteX9" fmla="*/ 280456 w 280456"/>
                  <a:gd name="connsiteY9" fmla="*/ 134994 h 157012"/>
                  <a:gd name="connsiteX10" fmla="*/ 280456 w 280456"/>
                  <a:gd name="connsiteY10" fmla="*/ 134272 h 157012"/>
                  <a:gd name="connsiteX11" fmla="*/ 85183 w 280456"/>
                  <a:gd name="connsiteY11" fmla="*/ 71468 h 157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0456" h="157012">
                    <a:moveTo>
                      <a:pt x="85183" y="71468"/>
                    </a:moveTo>
                    <a:cubicBezTo>
                      <a:pt x="71829" y="54864"/>
                      <a:pt x="59917" y="37178"/>
                      <a:pt x="47284" y="20213"/>
                    </a:cubicBezTo>
                    <a:cubicBezTo>
                      <a:pt x="52337" y="27432"/>
                      <a:pt x="41509" y="15882"/>
                      <a:pt x="36817" y="11189"/>
                    </a:cubicBezTo>
                    <a:cubicBezTo>
                      <a:pt x="35734" y="10468"/>
                      <a:pt x="34290" y="9385"/>
                      <a:pt x="32485" y="8302"/>
                    </a:cubicBezTo>
                    <a:cubicBezTo>
                      <a:pt x="28876" y="5775"/>
                      <a:pt x="24905" y="2888"/>
                      <a:pt x="20935" y="0"/>
                    </a:cubicBezTo>
                    <a:cubicBezTo>
                      <a:pt x="14077" y="1083"/>
                      <a:pt x="7219" y="2166"/>
                      <a:pt x="0" y="2888"/>
                    </a:cubicBezTo>
                    <a:cubicBezTo>
                      <a:pt x="37539" y="33207"/>
                      <a:pt x="57391" y="78325"/>
                      <a:pt x="93125" y="110089"/>
                    </a:cubicBezTo>
                    <a:cubicBezTo>
                      <a:pt x="126332" y="139686"/>
                      <a:pt x="166036" y="153042"/>
                      <a:pt x="209710" y="157012"/>
                    </a:cubicBezTo>
                    <a:cubicBezTo>
                      <a:pt x="227397" y="155929"/>
                      <a:pt x="244722" y="149071"/>
                      <a:pt x="260243" y="140409"/>
                    </a:cubicBezTo>
                    <a:cubicBezTo>
                      <a:pt x="265657" y="137521"/>
                      <a:pt x="280456" y="134994"/>
                      <a:pt x="280456" y="134994"/>
                    </a:cubicBezTo>
                    <a:cubicBezTo>
                      <a:pt x="280456" y="134634"/>
                      <a:pt x="280456" y="134634"/>
                      <a:pt x="280456" y="134272"/>
                    </a:cubicBezTo>
                    <a:cubicBezTo>
                      <a:pt x="211876" y="150515"/>
                      <a:pt x="130302" y="128136"/>
                      <a:pt x="85183" y="71468"/>
                    </a:cubicBezTo>
                    <a:close/>
                  </a:path>
                </a:pathLst>
              </a:custGeom>
              <a:solidFill>
                <a:srgbClr val="FFFFFF"/>
              </a:solidFill>
              <a:ln w="3607" cap="flat">
                <a:noFill/>
                <a:prstDash val="solid"/>
                <a:miter/>
              </a:ln>
            </p:spPr>
            <p:txBody>
              <a:bodyPr rtlCol="0" anchor="ctr"/>
              <a:lstStyle/>
              <a:p>
                <a:endParaRPr lang="en-US"/>
              </a:p>
            </p:txBody>
          </p:sp>
          <p:sp>
            <p:nvSpPr>
              <p:cNvPr id="57" name="Freeform 235">
                <a:extLst>
                  <a:ext uri="{FF2B5EF4-FFF2-40B4-BE49-F238E27FC236}">
                    <a16:creationId xmlns:a16="http://schemas.microsoft.com/office/drawing/2014/main" id="{525ABB3B-2A57-378E-7084-24AE285FD54B}"/>
                  </a:ext>
                </a:extLst>
              </p:cNvPr>
              <p:cNvSpPr/>
              <p:nvPr/>
            </p:nvSpPr>
            <p:spPr>
              <a:xfrm>
                <a:off x="6080839" y="5250398"/>
                <a:ext cx="363473" cy="113279"/>
              </a:xfrm>
              <a:custGeom>
                <a:avLst/>
                <a:gdLst>
                  <a:gd name="connsiteX0" fmla="*/ 1805 w 363473"/>
                  <a:gd name="connsiteY0" fmla="*/ 55528 h 113279"/>
                  <a:gd name="connsiteX1" fmla="*/ 156651 w 363473"/>
                  <a:gd name="connsiteY1" fmla="*/ 66356 h 113279"/>
                  <a:gd name="connsiteX2" fmla="*/ 263852 w 363473"/>
                  <a:gd name="connsiteY2" fmla="*/ 113279 h 113279"/>
                  <a:gd name="connsiteX3" fmla="*/ 351202 w 363473"/>
                  <a:gd name="connsiteY3" fmla="*/ 85847 h 113279"/>
                  <a:gd name="connsiteX4" fmla="*/ 362030 w 363473"/>
                  <a:gd name="connsiteY4" fmla="*/ 73575 h 113279"/>
                  <a:gd name="connsiteX5" fmla="*/ 363474 w 363473"/>
                  <a:gd name="connsiteY5" fmla="*/ 60220 h 113279"/>
                  <a:gd name="connsiteX6" fmla="*/ 343261 w 363473"/>
                  <a:gd name="connsiteY6" fmla="*/ 33510 h 113279"/>
                  <a:gd name="connsiteX7" fmla="*/ 277568 w 363473"/>
                  <a:gd name="connsiteY7" fmla="*/ 15102 h 113279"/>
                  <a:gd name="connsiteX8" fmla="*/ 102870 w 363473"/>
                  <a:gd name="connsiteY8" fmla="*/ 302 h 113279"/>
                  <a:gd name="connsiteX9" fmla="*/ 0 w 363473"/>
                  <a:gd name="connsiteY9" fmla="*/ 664 h 113279"/>
                  <a:gd name="connsiteX10" fmla="*/ 0 w 363473"/>
                  <a:gd name="connsiteY10" fmla="*/ 664 h 113279"/>
                  <a:gd name="connsiteX11" fmla="*/ 1805 w 363473"/>
                  <a:gd name="connsiteY11" fmla="*/ 49392 h 113279"/>
                  <a:gd name="connsiteX12" fmla="*/ 1805 w 363473"/>
                  <a:gd name="connsiteY12" fmla="*/ 55528 h 113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63473" h="113279">
                    <a:moveTo>
                      <a:pt x="1805" y="55528"/>
                    </a:moveTo>
                    <a:cubicBezTo>
                      <a:pt x="49450" y="53362"/>
                      <a:pt x="109728" y="58776"/>
                      <a:pt x="156651" y="66356"/>
                    </a:cubicBezTo>
                    <a:cubicBezTo>
                      <a:pt x="195633" y="72853"/>
                      <a:pt x="240030" y="77906"/>
                      <a:pt x="263852" y="113279"/>
                    </a:cubicBezTo>
                    <a:cubicBezTo>
                      <a:pt x="295255" y="108948"/>
                      <a:pt x="328101" y="101368"/>
                      <a:pt x="351202" y="85847"/>
                    </a:cubicBezTo>
                    <a:cubicBezTo>
                      <a:pt x="356616" y="82238"/>
                      <a:pt x="360225" y="77906"/>
                      <a:pt x="362030" y="73575"/>
                    </a:cubicBezTo>
                    <a:cubicBezTo>
                      <a:pt x="361308" y="68522"/>
                      <a:pt x="361308" y="63468"/>
                      <a:pt x="363474" y="60220"/>
                    </a:cubicBezTo>
                    <a:cubicBezTo>
                      <a:pt x="361669" y="51196"/>
                      <a:pt x="354811" y="41811"/>
                      <a:pt x="343261" y="33510"/>
                    </a:cubicBezTo>
                    <a:cubicBezTo>
                      <a:pt x="324130" y="20516"/>
                      <a:pt x="298864" y="19433"/>
                      <a:pt x="277568" y="15102"/>
                    </a:cubicBezTo>
                    <a:cubicBezTo>
                      <a:pt x="253746" y="10048"/>
                      <a:pt x="177225" y="2829"/>
                      <a:pt x="102870" y="302"/>
                    </a:cubicBezTo>
                    <a:cubicBezTo>
                      <a:pt x="65692" y="-1141"/>
                      <a:pt x="24905" y="3190"/>
                      <a:pt x="0" y="664"/>
                    </a:cubicBezTo>
                    <a:cubicBezTo>
                      <a:pt x="0" y="664"/>
                      <a:pt x="0" y="664"/>
                      <a:pt x="0" y="664"/>
                    </a:cubicBezTo>
                    <a:cubicBezTo>
                      <a:pt x="722" y="15823"/>
                      <a:pt x="1443" y="36397"/>
                      <a:pt x="1805" y="49392"/>
                    </a:cubicBezTo>
                    <a:cubicBezTo>
                      <a:pt x="1443" y="51557"/>
                      <a:pt x="1805" y="53723"/>
                      <a:pt x="1805" y="55528"/>
                    </a:cubicBezTo>
                    <a:close/>
                  </a:path>
                </a:pathLst>
              </a:custGeom>
              <a:solidFill>
                <a:srgbClr val="FFFFFF"/>
              </a:solidFill>
              <a:ln w="3607" cap="flat">
                <a:noFill/>
                <a:prstDash val="solid"/>
                <a:miter/>
              </a:ln>
            </p:spPr>
            <p:txBody>
              <a:bodyPr rtlCol="0" anchor="ctr"/>
              <a:lstStyle/>
              <a:p>
                <a:endParaRPr lang="en-US"/>
              </a:p>
            </p:txBody>
          </p:sp>
          <p:sp>
            <p:nvSpPr>
              <p:cNvPr id="58" name="Freeform 236">
                <a:extLst>
                  <a:ext uri="{FF2B5EF4-FFF2-40B4-BE49-F238E27FC236}">
                    <a16:creationId xmlns:a16="http://schemas.microsoft.com/office/drawing/2014/main" id="{870DE4DB-11F9-E6C1-2130-71FAA0BCC246}"/>
                  </a:ext>
                </a:extLst>
              </p:cNvPr>
              <p:cNvSpPr/>
              <p:nvPr/>
            </p:nvSpPr>
            <p:spPr>
              <a:xfrm>
                <a:off x="5651303" y="5251784"/>
                <a:ext cx="410406" cy="104674"/>
              </a:xfrm>
              <a:custGeom>
                <a:avLst/>
                <a:gdLst>
                  <a:gd name="connsiteX0" fmla="*/ 23471 w 410406"/>
                  <a:gd name="connsiteY0" fmla="*/ 82296 h 104674"/>
                  <a:gd name="connsiteX1" fmla="*/ 88802 w 410406"/>
                  <a:gd name="connsiteY1" fmla="*/ 101426 h 104674"/>
                  <a:gd name="connsiteX2" fmla="*/ 103240 w 410406"/>
                  <a:gd name="connsiteY2" fmla="*/ 104675 h 104674"/>
                  <a:gd name="connsiteX3" fmla="*/ 301039 w 410406"/>
                  <a:gd name="connsiteY3" fmla="*/ 58835 h 104674"/>
                  <a:gd name="connsiteX4" fmla="*/ 401382 w 410406"/>
                  <a:gd name="connsiteY4" fmla="*/ 55947 h 104674"/>
                  <a:gd name="connsiteX5" fmla="*/ 410406 w 410406"/>
                  <a:gd name="connsiteY5" fmla="*/ 55586 h 104674"/>
                  <a:gd name="connsiteX6" fmla="*/ 410406 w 410406"/>
                  <a:gd name="connsiteY6" fmla="*/ 50533 h 104674"/>
                  <a:gd name="connsiteX7" fmla="*/ 409684 w 410406"/>
                  <a:gd name="connsiteY7" fmla="*/ 0 h 104674"/>
                  <a:gd name="connsiteX8" fmla="*/ 23832 w 410406"/>
                  <a:gd name="connsiteY8" fmla="*/ 31041 h 104674"/>
                  <a:gd name="connsiteX9" fmla="*/ 9 w 410406"/>
                  <a:gd name="connsiteY9" fmla="*/ 52337 h 104674"/>
                  <a:gd name="connsiteX10" fmla="*/ 23471 w 410406"/>
                  <a:gd name="connsiteY10" fmla="*/ 82296 h 104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0406" h="104674">
                    <a:moveTo>
                      <a:pt x="23471" y="82296"/>
                    </a:moveTo>
                    <a:cubicBezTo>
                      <a:pt x="44405" y="92042"/>
                      <a:pt x="66423" y="97456"/>
                      <a:pt x="88802" y="101426"/>
                    </a:cubicBezTo>
                    <a:cubicBezTo>
                      <a:pt x="95660" y="102509"/>
                      <a:pt x="96743" y="103592"/>
                      <a:pt x="103240" y="104675"/>
                    </a:cubicBezTo>
                    <a:cubicBezTo>
                      <a:pt x="140056" y="81935"/>
                      <a:pt x="208997" y="65692"/>
                      <a:pt x="301039" y="58835"/>
                    </a:cubicBezTo>
                    <a:cubicBezTo>
                      <a:pt x="332442" y="56308"/>
                      <a:pt x="369980" y="57752"/>
                      <a:pt x="401382" y="55947"/>
                    </a:cubicBezTo>
                    <a:cubicBezTo>
                      <a:pt x="404270" y="55586"/>
                      <a:pt x="407518" y="55586"/>
                      <a:pt x="410406" y="55586"/>
                    </a:cubicBezTo>
                    <a:cubicBezTo>
                      <a:pt x="410406" y="53781"/>
                      <a:pt x="410406" y="52337"/>
                      <a:pt x="410406" y="50533"/>
                    </a:cubicBezTo>
                    <a:cubicBezTo>
                      <a:pt x="410045" y="38982"/>
                      <a:pt x="409684" y="16964"/>
                      <a:pt x="409684" y="0"/>
                    </a:cubicBezTo>
                    <a:cubicBezTo>
                      <a:pt x="403909" y="722"/>
                      <a:pt x="84832" y="-3970"/>
                      <a:pt x="23832" y="31041"/>
                    </a:cubicBezTo>
                    <a:cubicBezTo>
                      <a:pt x="12281" y="37539"/>
                      <a:pt x="9" y="37539"/>
                      <a:pt x="9" y="52337"/>
                    </a:cubicBezTo>
                    <a:cubicBezTo>
                      <a:pt x="-352" y="67497"/>
                      <a:pt x="10115" y="75799"/>
                      <a:pt x="23471" y="82296"/>
                    </a:cubicBezTo>
                    <a:close/>
                  </a:path>
                </a:pathLst>
              </a:custGeom>
              <a:solidFill>
                <a:srgbClr val="FFFFFF"/>
              </a:solidFill>
              <a:ln w="3607" cap="flat">
                <a:noFill/>
                <a:prstDash val="solid"/>
                <a:miter/>
              </a:ln>
            </p:spPr>
            <p:txBody>
              <a:bodyPr rtlCol="0" anchor="ctr"/>
              <a:lstStyle/>
              <a:p>
                <a:endParaRPr lang="en-US"/>
              </a:p>
            </p:txBody>
          </p:sp>
          <p:sp>
            <p:nvSpPr>
              <p:cNvPr id="59" name="Freeform 237">
                <a:extLst>
                  <a:ext uri="{FF2B5EF4-FFF2-40B4-BE49-F238E27FC236}">
                    <a16:creationId xmlns:a16="http://schemas.microsoft.com/office/drawing/2014/main" id="{6E5C17E3-4860-8455-5E89-EE14D7551C45}"/>
                  </a:ext>
                </a:extLst>
              </p:cNvPr>
              <p:cNvSpPr/>
              <p:nvPr/>
            </p:nvSpPr>
            <p:spPr>
              <a:xfrm>
                <a:off x="5975082" y="5324334"/>
                <a:ext cx="351201" cy="54272"/>
              </a:xfrm>
              <a:custGeom>
                <a:avLst/>
                <a:gdLst>
                  <a:gd name="connsiteX0" fmla="*/ 259521 w 351201"/>
                  <a:gd name="connsiteY0" fmla="*/ 0 h 54272"/>
                  <a:gd name="connsiteX1" fmla="*/ 74716 w 351201"/>
                  <a:gd name="connsiteY1" fmla="*/ 47284 h 54272"/>
                  <a:gd name="connsiteX2" fmla="*/ 0 w 351201"/>
                  <a:gd name="connsiteY2" fmla="*/ 52698 h 54272"/>
                  <a:gd name="connsiteX3" fmla="*/ 102870 w 351201"/>
                  <a:gd name="connsiteY3" fmla="*/ 54142 h 54272"/>
                  <a:gd name="connsiteX4" fmla="*/ 323770 w 351201"/>
                  <a:gd name="connsiteY4" fmla="*/ 44758 h 54272"/>
                  <a:gd name="connsiteX5" fmla="*/ 351202 w 351201"/>
                  <a:gd name="connsiteY5" fmla="*/ 41509 h 54272"/>
                  <a:gd name="connsiteX6" fmla="*/ 259521 w 351201"/>
                  <a:gd name="connsiteY6" fmla="*/ 0 h 54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1201" h="54272">
                    <a:moveTo>
                      <a:pt x="259521" y="0"/>
                    </a:moveTo>
                    <a:cubicBezTo>
                      <a:pt x="200326" y="23462"/>
                      <a:pt x="139326" y="40065"/>
                      <a:pt x="74716" y="47284"/>
                    </a:cubicBezTo>
                    <a:cubicBezTo>
                      <a:pt x="50172" y="50172"/>
                      <a:pt x="25266" y="51977"/>
                      <a:pt x="0" y="52698"/>
                    </a:cubicBezTo>
                    <a:cubicBezTo>
                      <a:pt x="34290" y="54142"/>
                      <a:pt x="68580" y="54503"/>
                      <a:pt x="102870" y="54142"/>
                    </a:cubicBezTo>
                    <a:cubicBezTo>
                      <a:pt x="176864" y="53420"/>
                      <a:pt x="250498" y="53060"/>
                      <a:pt x="323770" y="44758"/>
                    </a:cubicBezTo>
                    <a:cubicBezTo>
                      <a:pt x="332432" y="43675"/>
                      <a:pt x="341817" y="42953"/>
                      <a:pt x="351202" y="41509"/>
                    </a:cubicBezTo>
                    <a:cubicBezTo>
                      <a:pt x="330989" y="13355"/>
                      <a:pt x="294172" y="4332"/>
                      <a:pt x="259521" y="0"/>
                    </a:cubicBezTo>
                    <a:close/>
                  </a:path>
                </a:pathLst>
              </a:custGeom>
              <a:solidFill>
                <a:srgbClr val="FFFFFF"/>
              </a:solidFill>
              <a:ln w="3607" cap="flat">
                <a:noFill/>
                <a:prstDash val="solid"/>
                <a:miter/>
              </a:ln>
            </p:spPr>
            <p:txBody>
              <a:bodyPr rtlCol="0" anchor="ctr"/>
              <a:lstStyle/>
              <a:p>
                <a:endParaRPr lang="en-US"/>
              </a:p>
            </p:txBody>
          </p:sp>
          <p:sp>
            <p:nvSpPr>
              <p:cNvPr id="60" name="Freeform 238">
                <a:extLst>
                  <a:ext uri="{FF2B5EF4-FFF2-40B4-BE49-F238E27FC236}">
                    <a16:creationId xmlns:a16="http://schemas.microsoft.com/office/drawing/2014/main" id="{5EB96F6D-455E-8233-DC39-AFC59A4ED590}"/>
                  </a:ext>
                </a:extLst>
              </p:cNvPr>
              <p:cNvSpPr/>
              <p:nvPr/>
            </p:nvSpPr>
            <p:spPr>
              <a:xfrm>
                <a:off x="5958839" y="4159557"/>
                <a:ext cx="275041" cy="405125"/>
              </a:xfrm>
              <a:custGeom>
                <a:avLst/>
                <a:gdLst>
                  <a:gd name="connsiteX0" fmla="*/ 207184 w 275041"/>
                  <a:gd name="connsiteY0" fmla="*/ 722 h 405125"/>
                  <a:gd name="connsiteX1" fmla="*/ 206462 w 275041"/>
                  <a:gd name="connsiteY1" fmla="*/ 0 h 405125"/>
                  <a:gd name="connsiteX2" fmla="*/ 233894 w 275041"/>
                  <a:gd name="connsiteY2" fmla="*/ 179030 h 405125"/>
                  <a:gd name="connsiteX3" fmla="*/ 38260 w 275041"/>
                  <a:gd name="connsiteY3" fmla="*/ 341095 h 405125"/>
                  <a:gd name="connsiteX4" fmla="*/ 0 w 275041"/>
                  <a:gd name="connsiteY4" fmla="*/ 335320 h 405125"/>
                  <a:gd name="connsiteX5" fmla="*/ 30320 w 275041"/>
                  <a:gd name="connsiteY5" fmla="*/ 380077 h 405125"/>
                  <a:gd name="connsiteX6" fmla="*/ 72189 w 275041"/>
                  <a:gd name="connsiteY6" fmla="*/ 403178 h 405125"/>
                  <a:gd name="connsiteX7" fmla="*/ 160622 w 275041"/>
                  <a:gd name="connsiteY7" fmla="*/ 373941 h 405125"/>
                  <a:gd name="connsiteX8" fmla="*/ 221983 w 275041"/>
                  <a:gd name="connsiteY8" fmla="*/ 286953 h 405125"/>
                  <a:gd name="connsiteX9" fmla="*/ 275042 w 275041"/>
                  <a:gd name="connsiteY9" fmla="*/ 137160 h 405125"/>
                  <a:gd name="connsiteX10" fmla="*/ 207184 w 275041"/>
                  <a:gd name="connsiteY10" fmla="*/ 722 h 405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5041" h="405125">
                    <a:moveTo>
                      <a:pt x="207184" y="722"/>
                    </a:moveTo>
                    <a:cubicBezTo>
                      <a:pt x="206823" y="361"/>
                      <a:pt x="206462" y="361"/>
                      <a:pt x="206462" y="0"/>
                    </a:cubicBezTo>
                    <a:cubicBezTo>
                      <a:pt x="233894" y="52698"/>
                      <a:pt x="245444" y="114059"/>
                      <a:pt x="233894" y="179030"/>
                    </a:cubicBezTo>
                    <a:cubicBezTo>
                      <a:pt x="218012" y="267101"/>
                      <a:pt x="129941" y="346509"/>
                      <a:pt x="38260" y="341095"/>
                    </a:cubicBezTo>
                    <a:cubicBezTo>
                      <a:pt x="25266" y="340373"/>
                      <a:pt x="12272" y="338208"/>
                      <a:pt x="0" y="335320"/>
                    </a:cubicBezTo>
                    <a:cubicBezTo>
                      <a:pt x="8302" y="349397"/>
                      <a:pt x="16603" y="362030"/>
                      <a:pt x="30320" y="380077"/>
                    </a:cubicBezTo>
                    <a:cubicBezTo>
                      <a:pt x="39343" y="391989"/>
                      <a:pt x="58473" y="401012"/>
                      <a:pt x="72189" y="403178"/>
                    </a:cubicBezTo>
                    <a:cubicBezTo>
                      <a:pt x="106479" y="408592"/>
                      <a:pt x="138604" y="403900"/>
                      <a:pt x="160622" y="373941"/>
                    </a:cubicBezTo>
                    <a:cubicBezTo>
                      <a:pt x="181557" y="345426"/>
                      <a:pt x="206823" y="319799"/>
                      <a:pt x="221983" y="286953"/>
                    </a:cubicBezTo>
                    <a:cubicBezTo>
                      <a:pt x="245805" y="235698"/>
                      <a:pt x="270711" y="184805"/>
                      <a:pt x="275042" y="137160"/>
                    </a:cubicBezTo>
                    <a:cubicBezTo>
                      <a:pt x="274681" y="79769"/>
                      <a:pt x="256994" y="35373"/>
                      <a:pt x="207184" y="722"/>
                    </a:cubicBezTo>
                    <a:close/>
                  </a:path>
                </a:pathLst>
              </a:custGeom>
              <a:solidFill>
                <a:srgbClr val="FFFFFF"/>
              </a:solidFill>
              <a:ln w="3607" cap="flat">
                <a:noFill/>
                <a:prstDash val="solid"/>
                <a:miter/>
              </a:ln>
            </p:spPr>
            <p:txBody>
              <a:bodyPr rtlCol="0" anchor="ctr"/>
              <a:lstStyle/>
              <a:p>
                <a:endParaRPr lang="en-US"/>
              </a:p>
            </p:txBody>
          </p:sp>
          <p:sp>
            <p:nvSpPr>
              <p:cNvPr id="61" name="Freeform 239">
                <a:extLst>
                  <a:ext uri="{FF2B5EF4-FFF2-40B4-BE49-F238E27FC236}">
                    <a16:creationId xmlns:a16="http://schemas.microsoft.com/office/drawing/2014/main" id="{2FBC21D1-A1E5-F15B-3BE7-E45C3F742950}"/>
                  </a:ext>
                </a:extLst>
              </p:cNvPr>
              <p:cNvSpPr/>
              <p:nvPr/>
            </p:nvSpPr>
            <p:spPr>
              <a:xfrm>
                <a:off x="5630700" y="5301595"/>
                <a:ext cx="833385" cy="579505"/>
              </a:xfrm>
              <a:custGeom>
                <a:avLst/>
                <a:gdLst>
                  <a:gd name="connsiteX0" fmla="*/ 832383 w 833385"/>
                  <a:gd name="connsiteY0" fmla="*/ 22739 h 579505"/>
                  <a:gd name="connsiteX1" fmla="*/ 830217 w 833385"/>
                  <a:gd name="connsiteY1" fmla="*/ 12633 h 579505"/>
                  <a:gd name="connsiteX2" fmla="*/ 813614 w 833385"/>
                  <a:gd name="connsiteY2" fmla="*/ 39704 h 579505"/>
                  <a:gd name="connsiteX3" fmla="*/ 759471 w 833385"/>
                  <a:gd name="connsiteY3" fmla="*/ 369971 h 579505"/>
                  <a:gd name="connsiteX4" fmla="*/ 586938 w 833385"/>
                  <a:gd name="connsiteY4" fmla="*/ 538894 h 579505"/>
                  <a:gd name="connsiteX5" fmla="*/ 251619 w 833385"/>
                  <a:gd name="connsiteY5" fmla="*/ 534563 h 579505"/>
                  <a:gd name="connsiteX6" fmla="*/ 85222 w 833385"/>
                  <a:gd name="connsiteY6" fmla="*/ 366722 h 579505"/>
                  <a:gd name="connsiteX7" fmla="*/ 19529 w 833385"/>
                  <a:gd name="connsiteY7" fmla="*/ 35012 h 579505"/>
                  <a:gd name="connsiteX8" fmla="*/ 10145 w 833385"/>
                  <a:gd name="connsiteY8" fmla="*/ 23462 h 579505"/>
                  <a:gd name="connsiteX9" fmla="*/ 1121 w 833385"/>
                  <a:gd name="connsiteY9" fmla="*/ 0 h 579505"/>
                  <a:gd name="connsiteX10" fmla="*/ 38 w 833385"/>
                  <a:gd name="connsiteY10" fmla="*/ 11911 h 579505"/>
                  <a:gd name="connsiteX11" fmla="*/ 10867 w 833385"/>
                  <a:gd name="connsiteY11" fmla="*/ 155207 h 579505"/>
                  <a:gd name="connsiteX12" fmla="*/ 74393 w 833385"/>
                  <a:gd name="connsiteY12" fmla="*/ 386575 h 579505"/>
                  <a:gd name="connsiteX13" fmla="*/ 119151 w 833385"/>
                  <a:gd name="connsiteY13" fmla="*/ 461290 h 579505"/>
                  <a:gd name="connsiteX14" fmla="*/ 354127 w 833385"/>
                  <a:gd name="connsiteY14" fmla="*/ 576794 h 579505"/>
                  <a:gd name="connsiteX15" fmla="*/ 555897 w 833385"/>
                  <a:gd name="connsiteY15" fmla="*/ 564161 h 579505"/>
                  <a:gd name="connsiteX16" fmla="*/ 740341 w 833385"/>
                  <a:gd name="connsiteY16" fmla="*/ 441078 h 579505"/>
                  <a:gd name="connsiteX17" fmla="*/ 832383 w 833385"/>
                  <a:gd name="connsiteY17" fmla="*/ 22739 h 579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33385" h="579505">
                    <a:moveTo>
                      <a:pt x="832383" y="22739"/>
                    </a:moveTo>
                    <a:cubicBezTo>
                      <a:pt x="832383" y="19130"/>
                      <a:pt x="831661" y="15520"/>
                      <a:pt x="830217" y="12633"/>
                    </a:cubicBezTo>
                    <a:cubicBezTo>
                      <a:pt x="829856" y="22379"/>
                      <a:pt x="824803" y="31763"/>
                      <a:pt x="813614" y="39704"/>
                    </a:cubicBezTo>
                    <a:cubicBezTo>
                      <a:pt x="822276" y="140769"/>
                      <a:pt x="802063" y="283344"/>
                      <a:pt x="759471" y="369971"/>
                    </a:cubicBezTo>
                    <a:cubicBezTo>
                      <a:pt x="718323" y="454072"/>
                      <a:pt x="673205" y="506770"/>
                      <a:pt x="586938" y="538894"/>
                    </a:cubicBezTo>
                    <a:cubicBezTo>
                      <a:pt x="482264" y="577877"/>
                      <a:pt x="354850" y="576794"/>
                      <a:pt x="251619" y="534563"/>
                    </a:cubicBezTo>
                    <a:cubicBezTo>
                      <a:pt x="172932" y="502078"/>
                      <a:pt x="116263" y="447575"/>
                      <a:pt x="85222" y="366722"/>
                    </a:cubicBezTo>
                    <a:cubicBezTo>
                      <a:pt x="55624" y="290201"/>
                      <a:pt x="20612" y="130663"/>
                      <a:pt x="19529" y="35012"/>
                    </a:cubicBezTo>
                    <a:cubicBezTo>
                      <a:pt x="15920" y="31763"/>
                      <a:pt x="13032" y="28154"/>
                      <a:pt x="10145" y="23462"/>
                    </a:cubicBezTo>
                    <a:cubicBezTo>
                      <a:pt x="4731" y="14077"/>
                      <a:pt x="1482" y="6497"/>
                      <a:pt x="1121" y="0"/>
                    </a:cubicBezTo>
                    <a:cubicBezTo>
                      <a:pt x="38" y="3609"/>
                      <a:pt x="399" y="8302"/>
                      <a:pt x="38" y="11911"/>
                    </a:cubicBezTo>
                    <a:cubicBezTo>
                      <a:pt x="-684" y="27432"/>
                      <a:pt x="9062" y="140047"/>
                      <a:pt x="10867" y="155207"/>
                    </a:cubicBezTo>
                    <a:cubicBezTo>
                      <a:pt x="19890" y="235698"/>
                      <a:pt x="41908" y="312580"/>
                      <a:pt x="74393" y="386575"/>
                    </a:cubicBezTo>
                    <a:cubicBezTo>
                      <a:pt x="85944" y="413285"/>
                      <a:pt x="98577" y="440356"/>
                      <a:pt x="119151" y="461290"/>
                    </a:cubicBezTo>
                    <a:cubicBezTo>
                      <a:pt x="182317" y="525539"/>
                      <a:pt x="254506" y="563078"/>
                      <a:pt x="354127" y="576794"/>
                    </a:cubicBezTo>
                    <a:cubicBezTo>
                      <a:pt x="404660" y="583652"/>
                      <a:pt x="516915" y="576794"/>
                      <a:pt x="555897" y="564161"/>
                    </a:cubicBezTo>
                    <a:cubicBezTo>
                      <a:pt x="637471" y="538172"/>
                      <a:pt x="686921" y="510741"/>
                      <a:pt x="740341" y="441078"/>
                    </a:cubicBezTo>
                    <a:cubicBezTo>
                      <a:pt x="820472" y="337125"/>
                      <a:pt x="838158" y="148710"/>
                      <a:pt x="832383" y="22739"/>
                    </a:cubicBezTo>
                    <a:close/>
                  </a:path>
                </a:pathLst>
              </a:custGeom>
              <a:solidFill>
                <a:srgbClr val="000000"/>
              </a:solidFill>
              <a:ln w="3607" cap="flat">
                <a:noFill/>
                <a:prstDash val="solid"/>
                <a:miter/>
              </a:ln>
            </p:spPr>
            <p:txBody>
              <a:bodyPr rtlCol="0" anchor="ctr"/>
              <a:lstStyle/>
              <a:p>
                <a:endParaRPr lang="en-US"/>
              </a:p>
            </p:txBody>
          </p:sp>
          <p:sp>
            <p:nvSpPr>
              <p:cNvPr id="62" name="Freeform 240">
                <a:extLst>
                  <a:ext uri="{FF2B5EF4-FFF2-40B4-BE49-F238E27FC236}">
                    <a16:creationId xmlns:a16="http://schemas.microsoft.com/office/drawing/2014/main" id="{AF12075F-94D6-8ADF-7E60-6ECD50AEED46}"/>
                  </a:ext>
                </a:extLst>
              </p:cNvPr>
              <p:cNvSpPr/>
              <p:nvPr/>
            </p:nvSpPr>
            <p:spPr>
              <a:xfrm>
                <a:off x="6442438" y="5310618"/>
                <a:ext cx="2384" cy="13354"/>
              </a:xfrm>
              <a:custGeom>
                <a:avLst/>
                <a:gdLst>
                  <a:gd name="connsiteX0" fmla="*/ 432 w 2384"/>
                  <a:gd name="connsiteY0" fmla="*/ 13355 h 13354"/>
                  <a:gd name="connsiteX1" fmla="*/ 1875 w 2384"/>
                  <a:gd name="connsiteY1" fmla="*/ 0 h 13354"/>
                  <a:gd name="connsiteX2" fmla="*/ 432 w 2384"/>
                  <a:gd name="connsiteY2" fmla="*/ 13355 h 13354"/>
                </a:gdLst>
                <a:ahLst/>
                <a:cxnLst>
                  <a:cxn ang="0">
                    <a:pos x="connsiteX0" y="connsiteY0"/>
                  </a:cxn>
                  <a:cxn ang="0">
                    <a:pos x="connsiteX1" y="connsiteY1"/>
                  </a:cxn>
                  <a:cxn ang="0">
                    <a:pos x="connsiteX2" y="connsiteY2"/>
                  </a:cxn>
                </a:cxnLst>
                <a:rect l="l" t="t" r="r" b="b"/>
                <a:pathLst>
                  <a:path w="2384" h="13354">
                    <a:moveTo>
                      <a:pt x="432" y="13355"/>
                    </a:moveTo>
                    <a:cubicBezTo>
                      <a:pt x="2236" y="9024"/>
                      <a:pt x="2959" y="4692"/>
                      <a:pt x="1875" y="0"/>
                    </a:cubicBezTo>
                    <a:cubicBezTo>
                      <a:pt x="-290" y="3248"/>
                      <a:pt x="-290" y="8302"/>
                      <a:pt x="432" y="13355"/>
                    </a:cubicBezTo>
                    <a:close/>
                  </a:path>
                </a:pathLst>
              </a:custGeom>
              <a:solidFill>
                <a:srgbClr val="000000"/>
              </a:solidFill>
              <a:ln w="3607" cap="flat">
                <a:noFill/>
                <a:prstDash val="solid"/>
                <a:miter/>
              </a:ln>
            </p:spPr>
            <p:txBody>
              <a:bodyPr rtlCol="0" anchor="ctr"/>
              <a:lstStyle/>
              <a:p>
                <a:endParaRPr lang="en-US"/>
              </a:p>
            </p:txBody>
          </p:sp>
          <p:sp>
            <p:nvSpPr>
              <p:cNvPr id="63" name="Freeform 241">
                <a:extLst>
                  <a:ext uri="{FF2B5EF4-FFF2-40B4-BE49-F238E27FC236}">
                    <a16:creationId xmlns:a16="http://schemas.microsoft.com/office/drawing/2014/main" id="{F36077BF-F133-ED6D-0FA2-BBE566A968BE}"/>
                  </a:ext>
                </a:extLst>
              </p:cNvPr>
              <p:cNvSpPr/>
              <p:nvPr/>
            </p:nvSpPr>
            <p:spPr>
              <a:xfrm>
                <a:off x="5797577" y="4110084"/>
                <a:ext cx="504570" cy="649044"/>
              </a:xfrm>
              <a:custGeom>
                <a:avLst/>
                <a:gdLst>
                  <a:gd name="connsiteX0" fmla="*/ 250777 w 504570"/>
                  <a:gd name="connsiteY0" fmla="*/ 573208 h 649044"/>
                  <a:gd name="connsiteX1" fmla="*/ 250055 w 504570"/>
                  <a:gd name="connsiteY1" fmla="*/ 572125 h 649044"/>
                  <a:gd name="connsiteX2" fmla="*/ 251499 w 504570"/>
                  <a:gd name="connsiteY2" fmla="*/ 572486 h 649044"/>
                  <a:gd name="connsiteX3" fmla="*/ 255469 w 504570"/>
                  <a:gd name="connsiteY3" fmla="*/ 555882 h 649044"/>
                  <a:gd name="connsiteX4" fmla="*/ 263410 w 504570"/>
                  <a:gd name="connsiteY4" fmla="*/ 559131 h 649044"/>
                  <a:gd name="connsiteX5" fmla="*/ 282540 w 504570"/>
                  <a:gd name="connsiteY5" fmla="*/ 554439 h 649044"/>
                  <a:gd name="connsiteX6" fmla="*/ 311777 w 504570"/>
                  <a:gd name="connsiteY6" fmla="*/ 530255 h 649044"/>
                  <a:gd name="connsiteX7" fmla="*/ 355452 w 504570"/>
                  <a:gd name="connsiteY7" fmla="*/ 539279 h 649044"/>
                  <a:gd name="connsiteX8" fmla="*/ 471316 w 504570"/>
                  <a:gd name="connsiteY8" fmla="*/ 525202 h 649044"/>
                  <a:gd name="connsiteX9" fmla="*/ 296617 w 504570"/>
                  <a:gd name="connsiteY9" fmla="*/ 582954 h 649044"/>
                  <a:gd name="connsiteX10" fmla="*/ 265937 w 504570"/>
                  <a:gd name="connsiteY10" fmla="*/ 568516 h 649044"/>
                  <a:gd name="connsiteX11" fmla="*/ 267741 w 504570"/>
                  <a:gd name="connsiteY11" fmla="*/ 580066 h 649044"/>
                  <a:gd name="connsiteX12" fmla="*/ 280735 w 504570"/>
                  <a:gd name="connsiteY12" fmla="*/ 589090 h 649044"/>
                  <a:gd name="connsiteX13" fmla="*/ 369890 w 504570"/>
                  <a:gd name="connsiteY13" fmla="*/ 617966 h 649044"/>
                  <a:gd name="connsiteX14" fmla="*/ 501996 w 504570"/>
                  <a:gd name="connsiteY14" fmla="*/ 517261 h 649044"/>
                  <a:gd name="connsiteX15" fmla="*/ 487558 w 504570"/>
                  <a:gd name="connsiteY15" fmla="*/ 501379 h 649044"/>
                  <a:gd name="connsiteX16" fmla="*/ 366641 w 504570"/>
                  <a:gd name="connsiteY16" fmla="*/ 530616 h 649044"/>
                  <a:gd name="connsiteX17" fmla="*/ 313581 w 504570"/>
                  <a:gd name="connsiteY17" fmla="*/ 521592 h 649044"/>
                  <a:gd name="connsiteX18" fmla="*/ 313221 w 504570"/>
                  <a:gd name="connsiteY18" fmla="*/ 521592 h 649044"/>
                  <a:gd name="connsiteX19" fmla="*/ 332712 w 504570"/>
                  <a:gd name="connsiteY19" fmla="*/ 442906 h 649044"/>
                  <a:gd name="connsiteX20" fmla="*/ 336321 w 504570"/>
                  <a:gd name="connsiteY20" fmla="*/ 432078 h 649044"/>
                  <a:gd name="connsiteX21" fmla="*/ 448215 w 504570"/>
                  <a:gd name="connsiteY21" fmla="*/ 218397 h 649044"/>
                  <a:gd name="connsiteX22" fmla="*/ 443162 w 504570"/>
                  <a:gd name="connsiteY22" fmla="*/ 120219 h 649044"/>
                  <a:gd name="connsiteX23" fmla="*/ 209268 w 504570"/>
                  <a:gd name="connsiteY23" fmla="*/ 5438 h 649044"/>
                  <a:gd name="connsiteX24" fmla="*/ 120836 w 504570"/>
                  <a:gd name="connsiteY24" fmla="*/ 53083 h 649044"/>
                  <a:gd name="connsiteX25" fmla="*/ 64528 w 504570"/>
                  <a:gd name="connsiteY25" fmla="*/ 191687 h 649044"/>
                  <a:gd name="connsiteX26" fmla="*/ 174978 w 504570"/>
                  <a:gd name="connsiteY26" fmla="*/ 434243 h 649044"/>
                  <a:gd name="connsiteX27" fmla="*/ 174617 w 504570"/>
                  <a:gd name="connsiteY27" fmla="*/ 435687 h 649044"/>
                  <a:gd name="connsiteX28" fmla="*/ 181114 w 504570"/>
                  <a:gd name="connsiteY28" fmla="*/ 491995 h 649044"/>
                  <a:gd name="connsiteX29" fmla="*/ 66332 w 504570"/>
                  <a:gd name="connsiteY29" fmla="*/ 476835 h 649044"/>
                  <a:gd name="connsiteX30" fmla="*/ 7498 w 504570"/>
                  <a:gd name="connsiteY30" fmla="*/ 640705 h 649044"/>
                  <a:gd name="connsiteX31" fmla="*/ 13995 w 504570"/>
                  <a:gd name="connsiteY31" fmla="*/ 647924 h 649044"/>
                  <a:gd name="connsiteX32" fmla="*/ 49368 w 504570"/>
                  <a:gd name="connsiteY32" fmla="*/ 607137 h 649044"/>
                  <a:gd name="connsiteX33" fmla="*/ 182197 w 504570"/>
                  <a:gd name="connsiteY33" fmla="*/ 588007 h 649044"/>
                  <a:gd name="connsiteX34" fmla="*/ 238144 w 504570"/>
                  <a:gd name="connsiteY34" fmla="*/ 586924 h 649044"/>
                  <a:gd name="connsiteX35" fmla="*/ 250777 w 504570"/>
                  <a:gd name="connsiteY35" fmla="*/ 580788 h 649044"/>
                  <a:gd name="connsiteX36" fmla="*/ 251138 w 504570"/>
                  <a:gd name="connsiteY36" fmla="*/ 575013 h 649044"/>
                  <a:gd name="connsiteX37" fmla="*/ 250777 w 504570"/>
                  <a:gd name="connsiteY37" fmla="*/ 573208 h 649044"/>
                  <a:gd name="connsiteX38" fmla="*/ 142493 w 504570"/>
                  <a:gd name="connsiteY38" fmla="*/ 350504 h 649044"/>
                  <a:gd name="connsiteX39" fmla="*/ 82214 w 504570"/>
                  <a:gd name="connsiteY39" fmla="*/ 175083 h 649044"/>
                  <a:gd name="connsiteX40" fmla="*/ 125167 w 504570"/>
                  <a:gd name="connsiteY40" fmla="*/ 72935 h 649044"/>
                  <a:gd name="connsiteX41" fmla="*/ 368807 w 504570"/>
                  <a:gd name="connsiteY41" fmla="*/ 50556 h 649044"/>
                  <a:gd name="connsiteX42" fmla="*/ 436304 w 504570"/>
                  <a:gd name="connsiteY42" fmla="*/ 186634 h 649044"/>
                  <a:gd name="connsiteX43" fmla="*/ 383244 w 504570"/>
                  <a:gd name="connsiteY43" fmla="*/ 336427 h 649044"/>
                  <a:gd name="connsiteX44" fmla="*/ 321883 w 504570"/>
                  <a:gd name="connsiteY44" fmla="*/ 423415 h 649044"/>
                  <a:gd name="connsiteX45" fmla="*/ 233451 w 504570"/>
                  <a:gd name="connsiteY45" fmla="*/ 452652 h 649044"/>
                  <a:gd name="connsiteX46" fmla="*/ 191581 w 504570"/>
                  <a:gd name="connsiteY46" fmla="*/ 429551 h 649044"/>
                  <a:gd name="connsiteX47" fmla="*/ 142493 w 504570"/>
                  <a:gd name="connsiteY47" fmla="*/ 350504 h 649044"/>
                  <a:gd name="connsiteX48" fmla="*/ 233812 w 504570"/>
                  <a:gd name="connsiteY48" fmla="*/ 571403 h 649044"/>
                  <a:gd name="connsiteX49" fmla="*/ 183640 w 504570"/>
                  <a:gd name="connsiteY49" fmla="*/ 573208 h 649044"/>
                  <a:gd name="connsiteX50" fmla="*/ 28794 w 504570"/>
                  <a:gd name="connsiteY50" fmla="*/ 606054 h 649044"/>
                  <a:gd name="connsiteX51" fmla="*/ 19048 w 504570"/>
                  <a:gd name="connsiteY51" fmla="*/ 590534 h 649044"/>
                  <a:gd name="connsiteX52" fmla="*/ 46120 w 504570"/>
                  <a:gd name="connsiteY52" fmla="*/ 507877 h 649044"/>
                  <a:gd name="connsiteX53" fmla="*/ 134191 w 504570"/>
                  <a:gd name="connsiteY53" fmla="*/ 481888 h 649044"/>
                  <a:gd name="connsiteX54" fmla="*/ 190498 w 504570"/>
                  <a:gd name="connsiteY54" fmla="*/ 514735 h 649044"/>
                  <a:gd name="connsiteX55" fmla="*/ 191221 w 504570"/>
                  <a:gd name="connsiteY55" fmla="*/ 516178 h 649044"/>
                  <a:gd name="connsiteX56" fmla="*/ 193386 w 504570"/>
                  <a:gd name="connsiteY56" fmla="*/ 517983 h 649044"/>
                  <a:gd name="connsiteX57" fmla="*/ 214321 w 504570"/>
                  <a:gd name="connsiteY57" fmla="*/ 543249 h 649044"/>
                  <a:gd name="connsiteX58" fmla="*/ 242836 w 504570"/>
                  <a:gd name="connsiteY58" fmla="*/ 568877 h 649044"/>
                  <a:gd name="connsiteX59" fmla="*/ 233812 w 504570"/>
                  <a:gd name="connsiteY59" fmla="*/ 571403 h 649044"/>
                  <a:gd name="connsiteX60" fmla="*/ 242114 w 504570"/>
                  <a:gd name="connsiteY60" fmla="*/ 550107 h 649044"/>
                  <a:gd name="connsiteX61" fmla="*/ 237061 w 504570"/>
                  <a:gd name="connsiteY61" fmla="*/ 545415 h 649044"/>
                  <a:gd name="connsiteX62" fmla="*/ 207463 w 504570"/>
                  <a:gd name="connsiteY62" fmla="*/ 512930 h 649044"/>
                  <a:gd name="connsiteX63" fmla="*/ 207102 w 504570"/>
                  <a:gd name="connsiteY63" fmla="*/ 509321 h 649044"/>
                  <a:gd name="connsiteX64" fmla="*/ 192303 w 504570"/>
                  <a:gd name="connsiteY64" fmla="*/ 453012 h 649044"/>
                  <a:gd name="connsiteX65" fmla="*/ 320800 w 504570"/>
                  <a:gd name="connsiteY65" fmla="*/ 452652 h 649044"/>
                  <a:gd name="connsiteX66" fmla="*/ 300227 w 504570"/>
                  <a:gd name="connsiteY66" fmla="*/ 526285 h 649044"/>
                  <a:gd name="connsiteX67" fmla="*/ 298783 w 504570"/>
                  <a:gd name="connsiteY67" fmla="*/ 527368 h 649044"/>
                  <a:gd name="connsiteX68" fmla="*/ 277848 w 504570"/>
                  <a:gd name="connsiteY68" fmla="*/ 546137 h 649044"/>
                  <a:gd name="connsiteX69" fmla="*/ 244641 w 504570"/>
                  <a:gd name="connsiteY69" fmla="*/ 549386 h 649044"/>
                  <a:gd name="connsiteX70" fmla="*/ 242114 w 504570"/>
                  <a:gd name="connsiteY70" fmla="*/ 550107 h 649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504570" h="649044">
                    <a:moveTo>
                      <a:pt x="250777" y="573208"/>
                    </a:moveTo>
                    <a:cubicBezTo>
                      <a:pt x="250777" y="572847"/>
                      <a:pt x="250416" y="572486"/>
                      <a:pt x="250055" y="572125"/>
                    </a:cubicBezTo>
                    <a:cubicBezTo>
                      <a:pt x="250416" y="572125"/>
                      <a:pt x="250777" y="572486"/>
                      <a:pt x="251499" y="572486"/>
                    </a:cubicBezTo>
                    <a:cubicBezTo>
                      <a:pt x="252220" y="564545"/>
                      <a:pt x="253664" y="557687"/>
                      <a:pt x="255469" y="555882"/>
                    </a:cubicBezTo>
                    <a:cubicBezTo>
                      <a:pt x="258718" y="552273"/>
                      <a:pt x="261605" y="554078"/>
                      <a:pt x="263410" y="559131"/>
                    </a:cubicBezTo>
                    <a:cubicBezTo>
                      <a:pt x="269907" y="558409"/>
                      <a:pt x="276043" y="556965"/>
                      <a:pt x="282540" y="554439"/>
                    </a:cubicBezTo>
                    <a:cubicBezTo>
                      <a:pt x="294091" y="549747"/>
                      <a:pt x="303836" y="540001"/>
                      <a:pt x="311777" y="530255"/>
                    </a:cubicBezTo>
                    <a:cubicBezTo>
                      <a:pt x="327298" y="528451"/>
                      <a:pt x="341736" y="532782"/>
                      <a:pt x="355452" y="539279"/>
                    </a:cubicBezTo>
                    <a:cubicBezTo>
                      <a:pt x="382161" y="551551"/>
                      <a:pt x="432694" y="547581"/>
                      <a:pt x="471316" y="525202"/>
                    </a:cubicBezTo>
                    <a:cubicBezTo>
                      <a:pt x="431611" y="598114"/>
                      <a:pt x="361588" y="619048"/>
                      <a:pt x="296617" y="582954"/>
                    </a:cubicBezTo>
                    <a:cubicBezTo>
                      <a:pt x="294091" y="581510"/>
                      <a:pt x="276404" y="573208"/>
                      <a:pt x="265937" y="568516"/>
                    </a:cubicBezTo>
                    <a:cubicBezTo>
                      <a:pt x="266658" y="572125"/>
                      <a:pt x="267020" y="576096"/>
                      <a:pt x="267741" y="580066"/>
                    </a:cubicBezTo>
                    <a:cubicBezTo>
                      <a:pt x="273877" y="584037"/>
                      <a:pt x="280014" y="587646"/>
                      <a:pt x="280735" y="589090"/>
                    </a:cubicBezTo>
                    <a:cubicBezTo>
                      <a:pt x="290842" y="604250"/>
                      <a:pt x="351842" y="623380"/>
                      <a:pt x="369890" y="617966"/>
                    </a:cubicBezTo>
                    <a:cubicBezTo>
                      <a:pt x="426919" y="601001"/>
                      <a:pt x="467345" y="563101"/>
                      <a:pt x="501996" y="517261"/>
                    </a:cubicBezTo>
                    <a:cubicBezTo>
                      <a:pt x="509576" y="507155"/>
                      <a:pt x="499108" y="494883"/>
                      <a:pt x="487558" y="501379"/>
                    </a:cubicBezTo>
                    <a:cubicBezTo>
                      <a:pt x="449659" y="523397"/>
                      <a:pt x="411759" y="543611"/>
                      <a:pt x="366641" y="530616"/>
                    </a:cubicBezTo>
                    <a:cubicBezTo>
                      <a:pt x="350037" y="522675"/>
                      <a:pt x="331990" y="519427"/>
                      <a:pt x="313581" y="521592"/>
                    </a:cubicBezTo>
                    <a:cubicBezTo>
                      <a:pt x="313581" y="521592"/>
                      <a:pt x="313581" y="521592"/>
                      <a:pt x="313221" y="521592"/>
                    </a:cubicBezTo>
                    <a:cubicBezTo>
                      <a:pt x="330907" y="497770"/>
                      <a:pt x="341375" y="460593"/>
                      <a:pt x="332712" y="442906"/>
                    </a:cubicBezTo>
                    <a:cubicBezTo>
                      <a:pt x="335600" y="451930"/>
                      <a:pt x="328741" y="440741"/>
                      <a:pt x="336321" y="432078"/>
                    </a:cubicBezTo>
                    <a:cubicBezTo>
                      <a:pt x="390824" y="369995"/>
                      <a:pt x="425475" y="297444"/>
                      <a:pt x="448215" y="218397"/>
                    </a:cubicBezTo>
                    <a:cubicBezTo>
                      <a:pt x="455795" y="191326"/>
                      <a:pt x="451824" y="146568"/>
                      <a:pt x="443162" y="120219"/>
                    </a:cubicBezTo>
                    <a:cubicBezTo>
                      <a:pt x="411399" y="26012"/>
                      <a:pt x="281818" y="-15858"/>
                      <a:pt x="209268" y="5438"/>
                    </a:cubicBezTo>
                    <a:cubicBezTo>
                      <a:pt x="176061" y="15184"/>
                      <a:pt x="148268" y="33231"/>
                      <a:pt x="120836" y="53083"/>
                    </a:cubicBezTo>
                    <a:cubicBezTo>
                      <a:pt x="74995" y="86651"/>
                      <a:pt x="59114" y="137906"/>
                      <a:pt x="64528" y="191687"/>
                    </a:cubicBezTo>
                    <a:cubicBezTo>
                      <a:pt x="71386" y="261710"/>
                      <a:pt x="141771" y="388403"/>
                      <a:pt x="174978" y="434243"/>
                    </a:cubicBezTo>
                    <a:cubicBezTo>
                      <a:pt x="174978" y="434604"/>
                      <a:pt x="174617" y="434965"/>
                      <a:pt x="174617" y="435687"/>
                    </a:cubicBezTo>
                    <a:cubicBezTo>
                      <a:pt x="174978" y="453374"/>
                      <a:pt x="175700" y="473587"/>
                      <a:pt x="181114" y="491995"/>
                    </a:cubicBezTo>
                    <a:cubicBezTo>
                      <a:pt x="145741" y="468894"/>
                      <a:pt x="97374" y="460231"/>
                      <a:pt x="66332" y="476835"/>
                    </a:cubicBezTo>
                    <a:cubicBezTo>
                      <a:pt x="13995" y="504628"/>
                      <a:pt x="-14519" y="584397"/>
                      <a:pt x="7498" y="640705"/>
                    </a:cubicBezTo>
                    <a:cubicBezTo>
                      <a:pt x="8942" y="644315"/>
                      <a:pt x="12190" y="651895"/>
                      <a:pt x="13995" y="647924"/>
                    </a:cubicBezTo>
                    <a:cubicBezTo>
                      <a:pt x="23380" y="630960"/>
                      <a:pt x="39261" y="616161"/>
                      <a:pt x="49368" y="607137"/>
                    </a:cubicBezTo>
                    <a:cubicBezTo>
                      <a:pt x="89794" y="570682"/>
                      <a:pt x="134912" y="570682"/>
                      <a:pt x="182197" y="588007"/>
                    </a:cubicBezTo>
                    <a:cubicBezTo>
                      <a:pt x="201688" y="595226"/>
                      <a:pt x="219735" y="592699"/>
                      <a:pt x="238144" y="586924"/>
                    </a:cubicBezTo>
                    <a:cubicBezTo>
                      <a:pt x="242114" y="585480"/>
                      <a:pt x="248611" y="584758"/>
                      <a:pt x="250777" y="580788"/>
                    </a:cubicBezTo>
                    <a:cubicBezTo>
                      <a:pt x="250777" y="578983"/>
                      <a:pt x="251138" y="576818"/>
                      <a:pt x="251138" y="575013"/>
                    </a:cubicBezTo>
                    <a:cubicBezTo>
                      <a:pt x="251138" y="574652"/>
                      <a:pt x="250777" y="573930"/>
                      <a:pt x="250777" y="573208"/>
                    </a:cubicBezTo>
                    <a:close/>
                    <a:moveTo>
                      <a:pt x="142493" y="350504"/>
                    </a:moveTo>
                    <a:cubicBezTo>
                      <a:pt x="113256" y="295279"/>
                      <a:pt x="82936" y="238971"/>
                      <a:pt x="82214" y="175083"/>
                    </a:cubicBezTo>
                    <a:cubicBezTo>
                      <a:pt x="81853" y="140793"/>
                      <a:pt x="100984" y="96036"/>
                      <a:pt x="125167" y="72935"/>
                    </a:cubicBezTo>
                    <a:cubicBezTo>
                      <a:pt x="199161" y="2550"/>
                      <a:pt x="283984" y="-8639"/>
                      <a:pt x="368807" y="50556"/>
                    </a:cubicBezTo>
                    <a:cubicBezTo>
                      <a:pt x="418256" y="85207"/>
                      <a:pt x="435943" y="129604"/>
                      <a:pt x="436304" y="186634"/>
                    </a:cubicBezTo>
                    <a:cubicBezTo>
                      <a:pt x="431972" y="234278"/>
                      <a:pt x="407067" y="285172"/>
                      <a:pt x="383244" y="336427"/>
                    </a:cubicBezTo>
                    <a:cubicBezTo>
                      <a:pt x="368085" y="369273"/>
                      <a:pt x="343179" y="394900"/>
                      <a:pt x="321883" y="423415"/>
                    </a:cubicBezTo>
                    <a:cubicBezTo>
                      <a:pt x="299866" y="453374"/>
                      <a:pt x="267741" y="458066"/>
                      <a:pt x="233451" y="452652"/>
                    </a:cubicBezTo>
                    <a:cubicBezTo>
                      <a:pt x="219735" y="450486"/>
                      <a:pt x="200605" y="441462"/>
                      <a:pt x="191581" y="429551"/>
                    </a:cubicBezTo>
                    <a:cubicBezTo>
                      <a:pt x="168120" y="398870"/>
                      <a:pt x="160179" y="384072"/>
                      <a:pt x="142493" y="350504"/>
                    </a:cubicBezTo>
                    <a:close/>
                    <a:moveTo>
                      <a:pt x="233812" y="571403"/>
                    </a:moveTo>
                    <a:cubicBezTo>
                      <a:pt x="217209" y="581149"/>
                      <a:pt x="200244" y="578983"/>
                      <a:pt x="183640" y="573208"/>
                    </a:cubicBezTo>
                    <a:cubicBezTo>
                      <a:pt x="130581" y="554078"/>
                      <a:pt x="72108" y="565989"/>
                      <a:pt x="28794" y="606054"/>
                    </a:cubicBezTo>
                    <a:cubicBezTo>
                      <a:pt x="19048" y="615078"/>
                      <a:pt x="19771" y="606776"/>
                      <a:pt x="19048" y="590534"/>
                    </a:cubicBezTo>
                    <a:cubicBezTo>
                      <a:pt x="17605" y="559853"/>
                      <a:pt x="21214" y="529534"/>
                      <a:pt x="46120" y="507877"/>
                    </a:cubicBezTo>
                    <a:cubicBezTo>
                      <a:pt x="73191" y="484054"/>
                      <a:pt x="97013" y="477918"/>
                      <a:pt x="134191" y="481888"/>
                    </a:cubicBezTo>
                    <a:cubicBezTo>
                      <a:pt x="155126" y="484054"/>
                      <a:pt x="175339" y="499936"/>
                      <a:pt x="190498" y="514735"/>
                    </a:cubicBezTo>
                    <a:cubicBezTo>
                      <a:pt x="190859" y="515096"/>
                      <a:pt x="190859" y="515817"/>
                      <a:pt x="191221" y="516178"/>
                    </a:cubicBezTo>
                    <a:cubicBezTo>
                      <a:pt x="191581" y="516900"/>
                      <a:pt x="192664" y="517622"/>
                      <a:pt x="193386" y="517983"/>
                    </a:cubicBezTo>
                    <a:cubicBezTo>
                      <a:pt x="205659" y="530616"/>
                      <a:pt x="213599" y="541806"/>
                      <a:pt x="214321" y="543249"/>
                    </a:cubicBezTo>
                    <a:cubicBezTo>
                      <a:pt x="222262" y="555161"/>
                      <a:pt x="231286" y="562019"/>
                      <a:pt x="242836" y="568877"/>
                    </a:cubicBezTo>
                    <a:cubicBezTo>
                      <a:pt x="239949" y="568516"/>
                      <a:pt x="236339" y="569960"/>
                      <a:pt x="233812" y="571403"/>
                    </a:cubicBezTo>
                    <a:close/>
                    <a:moveTo>
                      <a:pt x="242114" y="550107"/>
                    </a:moveTo>
                    <a:cubicBezTo>
                      <a:pt x="240309" y="548664"/>
                      <a:pt x="238505" y="547220"/>
                      <a:pt x="237061" y="545415"/>
                    </a:cubicBezTo>
                    <a:cubicBezTo>
                      <a:pt x="233451" y="541445"/>
                      <a:pt x="221540" y="526646"/>
                      <a:pt x="207463" y="512930"/>
                    </a:cubicBezTo>
                    <a:cubicBezTo>
                      <a:pt x="207824" y="511847"/>
                      <a:pt x="207824" y="510764"/>
                      <a:pt x="207102" y="509321"/>
                    </a:cubicBezTo>
                    <a:cubicBezTo>
                      <a:pt x="196996" y="494161"/>
                      <a:pt x="193386" y="472865"/>
                      <a:pt x="192303" y="453012"/>
                    </a:cubicBezTo>
                    <a:cubicBezTo>
                      <a:pt x="234534" y="479001"/>
                      <a:pt x="275682" y="473226"/>
                      <a:pt x="320800" y="452652"/>
                    </a:cubicBezTo>
                    <a:cubicBezTo>
                      <a:pt x="322244" y="465285"/>
                      <a:pt x="316469" y="500297"/>
                      <a:pt x="300227" y="526285"/>
                    </a:cubicBezTo>
                    <a:cubicBezTo>
                      <a:pt x="299505" y="526646"/>
                      <a:pt x="299144" y="527007"/>
                      <a:pt x="298783" y="527368"/>
                    </a:cubicBezTo>
                    <a:cubicBezTo>
                      <a:pt x="293008" y="534948"/>
                      <a:pt x="285789" y="541084"/>
                      <a:pt x="277848" y="546137"/>
                    </a:cubicBezTo>
                    <a:cubicBezTo>
                      <a:pt x="268463" y="551912"/>
                      <a:pt x="255108" y="549747"/>
                      <a:pt x="244641" y="549386"/>
                    </a:cubicBezTo>
                    <a:cubicBezTo>
                      <a:pt x="243558" y="549747"/>
                      <a:pt x="242836" y="549747"/>
                      <a:pt x="242114" y="550107"/>
                    </a:cubicBezTo>
                    <a:close/>
                  </a:path>
                </a:pathLst>
              </a:custGeom>
              <a:solidFill>
                <a:srgbClr val="000000"/>
              </a:solidFill>
              <a:ln w="3607" cap="flat">
                <a:noFill/>
                <a:prstDash val="solid"/>
                <a:miter/>
              </a:ln>
            </p:spPr>
            <p:txBody>
              <a:bodyPr rtlCol="0" anchor="ctr"/>
              <a:lstStyle/>
              <a:p>
                <a:endParaRPr lang="en-US"/>
              </a:p>
            </p:txBody>
          </p:sp>
          <p:sp>
            <p:nvSpPr>
              <p:cNvPr id="64" name="Freeform 242">
                <a:extLst>
                  <a:ext uri="{FF2B5EF4-FFF2-40B4-BE49-F238E27FC236}">
                    <a16:creationId xmlns:a16="http://schemas.microsoft.com/office/drawing/2014/main" id="{097214AF-FEDB-AC9A-E5E3-44455C0EB3A2}"/>
                  </a:ext>
                </a:extLst>
              </p:cNvPr>
              <p:cNvSpPr/>
              <p:nvPr/>
            </p:nvSpPr>
            <p:spPr>
              <a:xfrm>
                <a:off x="5632137" y="4664794"/>
                <a:ext cx="834564" cy="727121"/>
              </a:xfrm>
              <a:custGeom>
                <a:avLst/>
                <a:gdLst>
                  <a:gd name="connsiteX0" fmla="*/ 18453 w 834564"/>
                  <a:gd name="connsiteY0" fmla="*/ 671812 h 727121"/>
                  <a:gd name="connsiteX1" fmla="*/ 56714 w 834564"/>
                  <a:gd name="connsiteY1" fmla="*/ 688777 h 727121"/>
                  <a:gd name="connsiteX2" fmla="*/ 286276 w 834564"/>
                  <a:gd name="connsiteY2" fmla="*/ 722706 h 727121"/>
                  <a:gd name="connsiteX3" fmla="*/ 614016 w 834564"/>
                  <a:gd name="connsiteY3" fmla="*/ 719819 h 727121"/>
                  <a:gd name="connsiteX4" fmla="*/ 811094 w 834564"/>
                  <a:gd name="connsiteY4" fmla="*/ 677227 h 727121"/>
                  <a:gd name="connsiteX5" fmla="*/ 812177 w 834564"/>
                  <a:gd name="connsiteY5" fmla="*/ 676505 h 727121"/>
                  <a:gd name="connsiteX6" fmla="*/ 828780 w 834564"/>
                  <a:gd name="connsiteY6" fmla="*/ 649434 h 727121"/>
                  <a:gd name="connsiteX7" fmla="*/ 800626 w 834564"/>
                  <a:gd name="connsiteY7" fmla="*/ 608286 h 727121"/>
                  <a:gd name="connsiteX8" fmla="*/ 447620 w 834564"/>
                  <a:gd name="connsiteY8" fmla="*/ 575440 h 727121"/>
                  <a:gd name="connsiteX9" fmla="*/ 441845 w 834564"/>
                  <a:gd name="connsiteY9" fmla="*/ 429256 h 727121"/>
                  <a:gd name="connsiteX10" fmla="*/ 439318 w 834564"/>
                  <a:gd name="connsiteY10" fmla="*/ 374031 h 727121"/>
                  <a:gd name="connsiteX11" fmla="*/ 445815 w 834564"/>
                  <a:gd name="connsiteY11" fmla="*/ 339741 h 727121"/>
                  <a:gd name="connsiteX12" fmla="*/ 462418 w 834564"/>
                  <a:gd name="connsiteY12" fmla="*/ 289208 h 727121"/>
                  <a:gd name="connsiteX13" fmla="*/ 472886 w 834564"/>
                  <a:gd name="connsiteY13" fmla="*/ 257445 h 727121"/>
                  <a:gd name="connsiteX14" fmla="*/ 473608 w 834564"/>
                  <a:gd name="connsiteY14" fmla="*/ 257806 h 727121"/>
                  <a:gd name="connsiteX15" fmla="*/ 521614 w 834564"/>
                  <a:gd name="connsiteY15" fmla="*/ 241924 h 727121"/>
                  <a:gd name="connsiteX16" fmla="*/ 549407 w 834564"/>
                  <a:gd name="connsiteY16" fmla="*/ 284516 h 727121"/>
                  <a:gd name="connsiteX17" fmla="*/ 716165 w 834564"/>
                  <a:gd name="connsiteY17" fmla="*/ 390274 h 727121"/>
                  <a:gd name="connsiteX18" fmla="*/ 834194 w 834564"/>
                  <a:gd name="connsiteY18" fmla="*/ 350569 h 727121"/>
                  <a:gd name="connsiteX19" fmla="*/ 764532 w 834564"/>
                  <a:gd name="connsiteY19" fmla="*/ 317723 h 727121"/>
                  <a:gd name="connsiteX20" fmla="*/ 649750 w 834564"/>
                  <a:gd name="connsiteY20" fmla="*/ 217380 h 727121"/>
                  <a:gd name="connsiteX21" fmla="*/ 589111 w 834564"/>
                  <a:gd name="connsiteY21" fmla="*/ 172261 h 727121"/>
                  <a:gd name="connsiteX22" fmla="*/ 474691 w 834564"/>
                  <a:gd name="connsiteY22" fmla="*/ 225321 h 727121"/>
                  <a:gd name="connsiteX23" fmla="*/ 458448 w 834564"/>
                  <a:gd name="connsiteY23" fmla="*/ 257084 h 727121"/>
                  <a:gd name="connsiteX24" fmla="*/ 436070 w 834564"/>
                  <a:gd name="connsiteY24" fmla="*/ 323859 h 727121"/>
                  <a:gd name="connsiteX25" fmla="*/ 432460 w 834564"/>
                  <a:gd name="connsiteY25" fmla="*/ 294622 h 727121"/>
                  <a:gd name="connsiteX26" fmla="*/ 432821 w 834564"/>
                  <a:gd name="connsiteY26" fmla="*/ 175510 h 727121"/>
                  <a:gd name="connsiteX27" fmla="*/ 434265 w 834564"/>
                  <a:gd name="connsiteY27" fmla="*/ 85634 h 727121"/>
                  <a:gd name="connsiteX28" fmla="*/ 433543 w 834564"/>
                  <a:gd name="connsiteY28" fmla="*/ 26078 h 727121"/>
                  <a:gd name="connsiteX29" fmla="*/ 431738 w 834564"/>
                  <a:gd name="connsiteY29" fmla="*/ 14527 h 727121"/>
                  <a:gd name="connsiteX30" fmla="*/ 429211 w 834564"/>
                  <a:gd name="connsiteY30" fmla="*/ 5143 h 727121"/>
                  <a:gd name="connsiteX31" fmla="*/ 421270 w 834564"/>
                  <a:gd name="connsiteY31" fmla="*/ 1894 h 727121"/>
                  <a:gd name="connsiteX32" fmla="*/ 417300 w 834564"/>
                  <a:gd name="connsiteY32" fmla="*/ 18498 h 727121"/>
                  <a:gd name="connsiteX33" fmla="*/ 416939 w 834564"/>
                  <a:gd name="connsiteY33" fmla="*/ 21024 h 727121"/>
                  <a:gd name="connsiteX34" fmla="*/ 416578 w 834564"/>
                  <a:gd name="connsiteY34" fmla="*/ 26800 h 727121"/>
                  <a:gd name="connsiteX35" fmla="*/ 415134 w 834564"/>
                  <a:gd name="connsiteY35" fmla="*/ 65421 h 727121"/>
                  <a:gd name="connsiteX36" fmla="*/ 412608 w 834564"/>
                  <a:gd name="connsiteY36" fmla="*/ 134723 h 727121"/>
                  <a:gd name="connsiteX37" fmla="*/ 391312 w 834564"/>
                  <a:gd name="connsiteY37" fmla="*/ 121007 h 727121"/>
                  <a:gd name="connsiteX38" fmla="*/ 251625 w 834564"/>
                  <a:gd name="connsiteY38" fmla="*/ 104042 h 727121"/>
                  <a:gd name="connsiteX39" fmla="*/ 188821 w 834564"/>
                  <a:gd name="connsiteY39" fmla="*/ 226042 h 727121"/>
                  <a:gd name="connsiteX40" fmla="*/ 115187 w 834564"/>
                  <a:gd name="connsiteY40" fmla="*/ 352013 h 727121"/>
                  <a:gd name="connsiteX41" fmla="*/ 16288 w 834564"/>
                  <a:gd name="connsiteY41" fmla="*/ 414096 h 727121"/>
                  <a:gd name="connsiteX42" fmla="*/ 193152 w 834564"/>
                  <a:gd name="connsiteY42" fmla="*/ 354901 h 727121"/>
                  <a:gd name="connsiteX43" fmla="*/ 309738 w 834564"/>
                  <a:gd name="connsiteY43" fmla="*/ 200415 h 727121"/>
                  <a:gd name="connsiteX44" fmla="*/ 384454 w 834564"/>
                  <a:gd name="connsiteY44" fmla="*/ 143385 h 727121"/>
                  <a:gd name="connsiteX45" fmla="*/ 394921 w 834564"/>
                  <a:gd name="connsiteY45" fmla="*/ 140137 h 727121"/>
                  <a:gd name="connsiteX46" fmla="*/ 411164 w 834564"/>
                  <a:gd name="connsiteY46" fmla="*/ 151687 h 727121"/>
                  <a:gd name="connsiteX47" fmla="*/ 412608 w 834564"/>
                  <a:gd name="connsiteY47" fmla="*/ 152048 h 727121"/>
                  <a:gd name="connsiteX48" fmla="*/ 418744 w 834564"/>
                  <a:gd name="connsiteY48" fmla="*/ 319167 h 727121"/>
                  <a:gd name="connsiteX49" fmla="*/ 423075 w 834564"/>
                  <a:gd name="connsiteY49" fmla="*/ 377640 h 727121"/>
                  <a:gd name="connsiteX50" fmla="*/ 422714 w 834564"/>
                  <a:gd name="connsiteY50" fmla="*/ 378362 h 727121"/>
                  <a:gd name="connsiteX51" fmla="*/ 423075 w 834564"/>
                  <a:gd name="connsiteY51" fmla="*/ 379806 h 727121"/>
                  <a:gd name="connsiteX52" fmla="*/ 427768 w 834564"/>
                  <a:gd name="connsiteY52" fmla="*/ 508303 h 727121"/>
                  <a:gd name="connsiteX53" fmla="*/ 423075 w 834564"/>
                  <a:gd name="connsiteY53" fmla="*/ 512996 h 727121"/>
                  <a:gd name="connsiteX54" fmla="*/ 410803 w 834564"/>
                  <a:gd name="connsiteY54" fmla="*/ 509386 h 727121"/>
                  <a:gd name="connsiteX55" fmla="*/ 397809 w 834564"/>
                  <a:gd name="connsiteY55" fmla="*/ 473291 h 727121"/>
                  <a:gd name="connsiteX56" fmla="*/ 373986 w 834564"/>
                  <a:gd name="connsiteY56" fmla="*/ 447664 h 727121"/>
                  <a:gd name="connsiteX57" fmla="*/ 252347 w 834564"/>
                  <a:gd name="connsiteY57" fmla="*/ 422398 h 727121"/>
                  <a:gd name="connsiteX58" fmla="*/ 249460 w 834564"/>
                  <a:gd name="connsiteY58" fmla="*/ 445860 h 727121"/>
                  <a:gd name="connsiteX59" fmla="*/ 313708 w 834564"/>
                  <a:gd name="connsiteY59" fmla="*/ 508664 h 727121"/>
                  <a:gd name="connsiteX60" fmla="*/ 395282 w 834564"/>
                  <a:gd name="connsiteY60" fmla="*/ 524907 h 727121"/>
                  <a:gd name="connsiteX61" fmla="*/ 401780 w 834564"/>
                  <a:gd name="connsiteY61" fmla="*/ 520215 h 727121"/>
                  <a:gd name="connsiteX62" fmla="*/ 408999 w 834564"/>
                  <a:gd name="connsiteY62" fmla="*/ 524546 h 727121"/>
                  <a:gd name="connsiteX63" fmla="*/ 427768 w 834564"/>
                  <a:gd name="connsiteY63" fmla="*/ 525268 h 727121"/>
                  <a:gd name="connsiteX64" fmla="*/ 428489 w 834564"/>
                  <a:gd name="connsiteY64" fmla="*/ 575078 h 727121"/>
                  <a:gd name="connsiteX65" fmla="*/ 25672 w 834564"/>
                  <a:gd name="connsiteY65" fmla="*/ 609730 h 727121"/>
                  <a:gd name="connsiteX66" fmla="*/ 45 w 834564"/>
                  <a:gd name="connsiteY66" fmla="*/ 637883 h 727121"/>
                  <a:gd name="connsiteX67" fmla="*/ 9069 w 834564"/>
                  <a:gd name="connsiteY67" fmla="*/ 661345 h 727121"/>
                  <a:gd name="connsiteX68" fmla="*/ 18453 w 834564"/>
                  <a:gd name="connsiteY68" fmla="*/ 671812 h 727121"/>
                  <a:gd name="connsiteX69" fmla="*/ 519448 w 834564"/>
                  <a:gd name="connsiteY69" fmla="*/ 201137 h 727121"/>
                  <a:gd name="connsiteX70" fmla="*/ 617987 w 834564"/>
                  <a:gd name="connsiteY70" fmla="*/ 208356 h 727121"/>
                  <a:gd name="connsiteX71" fmla="*/ 752259 w 834564"/>
                  <a:gd name="connsiteY71" fmla="*/ 327108 h 727121"/>
                  <a:gd name="connsiteX72" fmla="*/ 779691 w 834564"/>
                  <a:gd name="connsiteY72" fmla="*/ 344433 h 727121"/>
                  <a:gd name="connsiteX73" fmla="*/ 800626 w 834564"/>
                  <a:gd name="connsiteY73" fmla="*/ 357427 h 727121"/>
                  <a:gd name="connsiteX74" fmla="*/ 780413 w 834564"/>
                  <a:gd name="connsiteY74" fmla="*/ 362842 h 727121"/>
                  <a:gd name="connsiteX75" fmla="*/ 729880 w 834564"/>
                  <a:gd name="connsiteY75" fmla="*/ 379445 h 727121"/>
                  <a:gd name="connsiteX76" fmla="*/ 613295 w 834564"/>
                  <a:gd name="connsiteY76" fmla="*/ 332522 h 727121"/>
                  <a:gd name="connsiteX77" fmla="*/ 516561 w 834564"/>
                  <a:gd name="connsiteY77" fmla="*/ 222072 h 727121"/>
                  <a:gd name="connsiteX78" fmla="*/ 519448 w 834564"/>
                  <a:gd name="connsiteY78" fmla="*/ 201137 h 727121"/>
                  <a:gd name="connsiteX79" fmla="*/ 369294 w 834564"/>
                  <a:gd name="connsiteY79" fmla="*/ 129308 h 727121"/>
                  <a:gd name="connsiteX80" fmla="*/ 234300 w 834564"/>
                  <a:gd name="connsiteY80" fmla="*/ 288847 h 727121"/>
                  <a:gd name="connsiteX81" fmla="*/ 117714 w 834564"/>
                  <a:gd name="connsiteY81" fmla="*/ 388108 h 727121"/>
                  <a:gd name="connsiteX82" fmla="*/ 86311 w 834564"/>
                  <a:gd name="connsiteY82" fmla="*/ 392800 h 727121"/>
                  <a:gd name="connsiteX83" fmla="*/ 219501 w 834564"/>
                  <a:gd name="connsiteY83" fmla="*/ 190309 h 727121"/>
                  <a:gd name="connsiteX84" fmla="*/ 263537 w 834564"/>
                  <a:gd name="connsiteY84" fmla="*/ 115954 h 727121"/>
                  <a:gd name="connsiteX85" fmla="*/ 349442 w 834564"/>
                  <a:gd name="connsiteY85" fmla="*/ 110178 h 727121"/>
                  <a:gd name="connsiteX86" fmla="*/ 369294 w 834564"/>
                  <a:gd name="connsiteY86" fmla="*/ 129308 h 727121"/>
                  <a:gd name="connsiteX87" fmla="*/ 394921 w 834564"/>
                  <a:gd name="connsiteY87" fmla="*/ 506138 h 727121"/>
                  <a:gd name="connsiteX88" fmla="*/ 388063 w 834564"/>
                  <a:gd name="connsiteY88" fmla="*/ 510108 h 727121"/>
                  <a:gd name="connsiteX89" fmla="*/ 342945 w 834564"/>
                  <a:gd name="connsiteY89" fmla="*/ 509025 h 727121"/>
                  <a:gd name="connsiteX90" fmla="*/ 284472 w 834564"/>
                  <a:gd name="connsiteY90" fmla="*/ 456688 h 727121"/>
                  <a:gd name="connsiteX91" fmla="*/ 269312 w 834564"/>
                  <a:gd name="connsiteY91" fmla="*/ 432504 h 727121"/>
                  <a:gd name="connsiteX92" fmla="*/ 368933 w 834564"/>
                  <a:gd name="connsiteY92" fmla="*/ 459937 h 727121"/>
                  <a:gd name="connsiteX93" fmla="*/ 381566 w 834564"/>
                  <a:gd name="connsiteY93" fmla="*/ 476179 h 727121"/>
                  <a:gd name="connsiteX94" fmla="*/ 394921 w 834564"/>
                  <a:gd name="connsiteY94" fmla="*/ 506138 h 727121"/>
                  <a:gd name="connsiteX95" fmla="*/ 448341 w 834564"/>
                  <a:gd name="connsiteY95" fmla="*/ 586268 h 727121"/>
                  <a:gd name="connsiteX96" fmla="*/ 551211 w 834564"/>
                  <a:gd name="connsiteY96" fmla="*/ 585907 h 727121"/>
                  <a:gd name="connsiteX97" fmla="*/ 725910 w 834564"/>
                  <a:gd name="connsiteY97" fmla="*/ 600706 h 727121"/>
                  <a:gd name="connsiteX98" fmla="*/ 791603 w 834564"/>
                  <a:gd name="connsiteY98" fmla="*/ 619114 h 727121"/>
                  <a:gd name="connsiteX99" fmla="*/ 811816 w 834564"/>
                  <a:gd name="connsiteY99" fmla="*/ 645824 h 727121"/>
                  <a:gd name="connsiteX100" fmla="*/ 810372 w 834564"/>
                  <a:gd name="connsiteY100" fmla="*/ 659179 h 727121"/>
                  <a:gd name="connsiteX101" fmla="*/ 799543 w 834564"/>
                  <a:gd name="connsiteY101" fmla="*/ 671452 h 727121"/>
                  <a:gd name="connsiteX102" fmla="*/ 712194 w 834564"/>
                  <a:gd name="connsiteY102" fmla="*/ 698884 h 727121"/>
                  <a:gd name="connsiteX103" fmla="*/ 604993 w 834564"/>
                  <a:gd name="connsiteY103" fmla="*/ 651960 h 727121"/>
                  <a:gd name="connsiteX104" fmla="*/ 450146 w 834564"/>
                  <a:gd name="connsiteY104" fmla="*/ 641132 h 727121"/>
                  <a:gd name="connsiteX105" fmla="*/ 449785 w 834564"/>
                  <a:gd name="connsiteY105" fmla="*/ 634996 h 727121"/>
                  <a:gd name="connsiteX106" fmla="*/ 448341 w 834564"/>
                  <a:gd name="connsiteY106" fmla="*/ 586268 h 727121"/>
                  <a:gd name="connsiteX107" fmla="*/ 448341 w 834564"/>
                  <a:gd name="connsiteY107" fmla="*/ 586268 h 727121"/>
                  <a:gd name="connsiteX108" fmla="*/ 451951 w 834564"/>
                  <a:gd name="connsiteY108" fmla="*/ 654487 h 727121"/>
                  <a:gd name="connsiteX109" fmla="*/ 451951 w 834564"/>
                  <a:gd name="connsiteY109" fmla="*/ 653765 h 727121"/>
                  <a:gd name="connsiteX110" fmla="*/ 573230 w 834564"/>
                  <a:gd name="connsiteY110" fmla="*/ 656292 h 727121"/>
                  <a:gd name="connsiteX111" fmla="*/ 694869 w 834564"/>
                  <a:gd name="connsiteY111" fmla="*/ 701410 h 727121"/>
                  <a:gd name="connsiteX112" fmla="*/ 667437 w 834564"/>
                  <a:gd name="connsiteY112" fmla="*/ 704659 h 727121"/>
                  <a:gd name="connsiteX113" fmla="*/ 446537 w 834564"/>
                  <a:gd name="connsiteY113" fmla="*/ 714043 h 727121"/>
                  <a:gd name="connsiteX114" fmla="*/ 140093 w 834564"/>
                  <a:gd name="connsiteY114" fmla="*/ 693469 h 727121"/>
                  <a:gd name="connsiteX115" fmla="*/ 274365 w 834564"/>
                  <a:gd name="connsiteY115" fmla="*/ 659540 h 727121"/>
                  <a:gd name="connsiteX116" fmla="*/ 395643 w 834564"/>
                  <a:gd name="connsiteY116" fmla="*/ 652321 h 727121"/>
                  <a:gd name="connsiteX117" fmla="*/ 429933 w 834564"/>
                  <a:gd name="connsiteY117" fmla="*/ 654848 h 727121"/>
                  <a:gd name="connsiteX118" fmla="*/ 410803 w 834564"/>
                  <a:gd name="connsiteY118" fmla="*/ 660262 h 727121"/>
                  <a:gd name="connsiteX119" fmla="*/ 399614 w 834564"/>
                  <a:gd name="connsiteY119" fmla="*/ 665677 h 727121"/>
                  <a:gd name="connsiteX120" fmla="*/ 407916 w 834564"/>
                  <a:gd name="connsiteY120" fmla="*/ 677588 h 727121"/>
                  <a:gd name="connsiteX121" fmla="*/ 421632 w 834564"/>
                  <a:gd name="connsiteY121" fmla="*/ 681197 h 727121"/>
                  <a:gd name="connsiteX122" fmla="*/ 451951 w 834564"/>
                  <a:gd name="connsiteY122" fmla="*/ 654487 h 727121"/>
                  <a:gd name="connsiteX123" fmla="*/ 42637 w 834564"/>
                  <a:gd name="connsiteY123" fmla="*/ 617670 h 727121"/>
                  <a:gd name="connsiteX124" fmla="*/ 428489 w 834564"/>
                  <a:gd name="connsiteY124" fmla="*/ 586629 h 727121"/>
                  <a:gd name="connsiteX125" fmla="*/ 429211 w 834564"/>
                  <a:gd name="connsiteY125" fmla="*/ 637162 h 727121"/>
                  <a:gd name="connsiteX126" fmla="*/ 429211 w 834564"/>
                  <a:gd name="connsiteY126" fmla="*/ 642215 h 727121"/>
                  <a:gd name="connsiteX127" fmla="*/ 420188 w 834564"/>
                  <a:gd name="connsiteY127" fmla="*/ 642576 h 727121"/>
                  <a:gd name="connsiteX128" fmla="*/ 319844 w 834564"/>
                  <a:gd name="connsiteY128" fmla="*/ 645463 h 727121"/>
                  <a:gd name="connsiteX129" fmla="*/ 122045 w 834564"/>
                  <a:gd name="connsiteY129" fmla="*/ 691304 h 727121"/>
                  <a:gd name="connsiteX130" fmla="*/ 107607 w 834564"/>
                  <a:gd name="connsiteY130" fmla="*/ 688055 h 727121"/>
                  <a:gd name="connsiteX131" fmla="*/ 42276 w 834564"/>
                  <a:gd name="connsiteY131" fmla="*/ 668925 h 727121"/>
                  <a:gd name="connsiteX132" fmla="*/ 18453 w 834564"/>
                  <a:gd name="connsiteY132" fmla="*/ 638606 h 727121"/>
                  <a:gd name="connsiteX133" fmla="*/ 42637 w 834564"/>
                  <a:gd name="connsiteY133" fmla="*/ 617670 h 727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834564" h="727121">
                    <a:moveTo>
                      <a:pt x="18453" y="671812"/>
                    </a:moveTo>
                    <a:cubicBezTo>
                      <a:pt x="29282" y="681558"/>
                      <a:pt x="42998" y="685167"/>
                      <a:pt x="56714" y="688777"/>
                    </a:cubicBezTo>
                    <a:cubicBezTo>
                      <a:pt x="131791" y="708629"/>
                      <a:pt x="209034" y="718375"/>
                      <a:pt x="286276" y="722706"/>
                    </a:cubicBezTo>
                    <a:cubicBezTo>
                      <a:pt x="395282" y="728842"/>
                      <a:pt x="505010" y="729203"/>
                      <a:pt x="614016" y="719819"/>
                    </a:cubicBezTo>
                    <a:cubicBezTo>
                      <a:pt x="676460" y="714404"/>
                      <a:pt x="756951" y="715126"/>
                      <a:pt x="811094" y="677227"/>
                    </a:cubicBezTo>
                    <a:cubicBezTo>
                      <a:pt x="811455" y="676866"/>
                      <a:pt x="811816" y="676866"/>
                      <a:pt x="812177" y="676505"/>
                    </a:cubicBezTo>
                    <a:cubicBezTo>
                      <a:pt x="823366" y="668564"/>
                      <a:pt x="828419" y="659179"/>
                      <a:pt x="828780" y="649434"/>
                    </a:cubicBezTo>
                    <a:cubicBezTo>
                      <a:pt x="829141" y="634996"/>
                      <a:pt x="818313" y="620197"/>
                      <a:pt x="800626" y="608286"/>
                    </a:cubicBezTo>
                    <a:cubicBezTo>
                      <a:pt x="742875" y="570026"/>
                      <a:pt x="530277" y="577966"/>
                      <a:pt x="447620" y="575440"/>
                    </a:cubicBezTo>
                    <a:cubicBezTo>
                      <a:pt x="445454" y="524185"/>
                      <a:pt x="443289" y="472208"/>
                      <a:pt x="441845" y="429256"/>
                    </a:cubicBezTo>
                    <a:cubicBezTo>
                      <a:pt x="441122" y="401463"/>
                      <a:pt x="440401" y="401824"/>
                      <a:pt x="439318" y="374031"/>
                    </a:cubicBezTo>
                    <a:cubicBezTo>
                      <a:pt x="443289" y="362842"/>
                      <a:pt x="444010" y="351291"/>
                      <a:pt x="445815" y="339741"/>
                    </a:cubicBezTo>
                    <a:cubicBezTo>
                      <a:pt x="447981" y="323137"/>
                      <a:pt x="457004" y="305451"/>
                      <a:pt x="462418" y="289208"/>
                    </a:cubicBezTo>
                    <a:cubicBezTo>
                      <a:pt x="464584" y="282350"/>
                      <a:pt x="468194" y="270078"/>
                      <a:pt x="472886" y="257445"/>
                    </a:cubicBezTo>
                    <a:cubicBezTo>
                      <a:pt x="473247" y="257806"/>
                      <a:pt x="473247" y="257806"/>
                      <a:pt x="473608" y="257806"/>
                    </a:cubicBezTo>
                    <a:cubicBezTo>
                      <a:pt x="492016" y="225682"/>
                      <a:pt x="491655" y="220267"/>
                      <a:pt x="521614" y="241924"/>
                    </a:cubicBezTo>
                    <a:cubicBezTo>
                      <a:pt x="534969" y="251670"/>
                      <a:pt x="540022" y="272244"/>
                      <a:pt x="549407" y="284516"/>
                    </a:cubicBezTo>
                    <a:cubicBezTo>
                      <a:pt x="591999" y="340102"/>
                      <a:pt x="640727" y="385220"/>
                      <a:pt x="716165" y="390274"/>
                    </a:cubicBezTo>
                    <a:cubicBezTo>
                      <a:pt x="777165" y="394605"/>
                      <a:pt x="839969" y="347682"/>
                      <a:pt x="834194" y="350569"/>
                    </a:cubicBezTo>
                    <a:cubicBezTo>
                      <a:pt x="828058" y="353818"/>
                      <a:pt x="798460" y="344794"/>
                      <a:pt x="764532" y="317723"/>
                    </a:cubicBezTo>
                    <a:cubicBezTo>
                      <a:pt x="724827" y="285960"/>
                      <a:pt x="683319" y="256362"/>
                      <a:pt x="649750" y="217380"/>
                    </a:cubicBezTo>
                    <a:cubicBezTo>
                      <a:pt x="632786" y="197888"/>
                      <a:pt x="612573" y="183090"/>
                      <a:pt x="589111" y="172261"/>
                    </a:cubicBezTo>
                    <a:cubicBezTo>
                      <a:pt x="553377" y="155297"/>
                      <a:pt x="496348" y="187421"/>
                      <a:pt x="474691" y="225321"/>
                    </a:cubicBezTo>
                    <a:cubicBezTo>
                      <a:pt x="469637" y="233983"/>
                      <a:pt x="463501" y="248421"/>
                      <a:pt x="458448" y="257084"/>
                    </a:cubicBezTo>
                    <a:cubicBezTo>
                      <a:pt x="446537" y="276936"/>
                      <a:pt x="441122" y="300398"/>
                      <a:pt x="436070" y="323859"/>
                    </a:cubicBezTo>
                    <a:cubicBezTo>
                      <a:pt x="434987" y="314114"/>
                      <a:pt x="433904" y="304368"/>
                      <a:pt x="432460" y="294622"/>
                    </a:cubicBezTo>
                    <a:cubicBezTo>
                      <a:pt x="426324" y="254197"/>
                      <a:pt x="430655" y="215214"/>
                      <a:pt x="432821" y="175510"/>
                    </a:cubicBezTo>
                    <a:cubicBezTo>
                      <a:pt x="434626" y="145551"/>
                      <a:pt x="425963" y="115232"/>
                      <a:pt x="434265" y="85634"/>
                    </a:cubicBezTo>
                    <a:cubicBezTo>
                      <a:pt x="435347" y="81664"/>
                      <a:pt x="435708" y="49900"/>
                      <a:pt x="433543" y="26078"/>
                    </a:cubicBezTo>
                    <a:cubicBezTo>
                      <a:pt x="433182" y="21746"/>
                      <a:pt x="432460" y="17776"/>
                      <a:pt x="431738" y="14527"/>
                    </a:cubicBezTo>
                    <a:cubicBezTo>
                      <a:pt x="431016" y="10918"/>
                      <a:pt x="430294" y="7669"/>
                      <a:pt x="429211" y="5143"/>
                    </a:cubicBezTo>
                    <a:cubicBezTo>
                      <a:pt x="427046" y="89"/>
                      <a:pt x="424519" y="-1715"/>
                      <a:pt x="421270" y="1894"/>
                    </a:cubicBezTo>
                    <a:cubicBezTo>
                      <a:pt x="419466" y="4060"/>
                      <a:pt x="418022" y="10557"/>
                      <a:pt x="417300" y="18498"/>
                    </a:cubicBezTo>
                    <a:cubicBezTo>
                      <a:pt x="417300" y="19219"/>
                      <a:pt x="417300" y="19942"/>
                      <a:pt x="416939" y="21024"/>
                    </a:cubicBezTo>
                    <a:cubicBezTo>
                      <a:pt x="416939" y="22829"/>
                      <a:pt x="416578" y="24634"/>
                      <a:pt x="416578" y="26800"/>
                    </a:cubicBezTo>
                    <a:cubicBezTo>
                      <a:pt x="415495" y="42681"/>
                      <a:pt x="415495" y="60728"/>
                      <a:pt x="415134" y="65421"/>
                    </a:cubicBezTo>
                    <a:cubicBezTo>
                      <a:pt x="414051" y="83468"/>
                      <a:pt x="412608" y="112705"/>
                      <a:pt x="412608" y="134723"/>
                    </a:cubicBezTo>
                    <a:cubicBezTo>
                      <a:pt x="405750" y="129670"/>
                      <a:pt x="399253" y="124255"/>
                      <a:pt x="391312" y="121007"/>
                    </a:cubicBezTo>
                    <a:cubicBezTo>
                      <a:pt x="364963" y="84190"/>
                      <a:pt x="285915" y="74084"/>
                      <a:pt x="251625" y="104042"/>
                    </a:cubicBezTo>
                    <a:cubicBezTo>
                      <a:pt x="214087" y="136889"/>
                      <a:pt x="204702" y="182729"/>
                      <a:pt x="188821" y="226042"/>
                    </a:cubicBezTo>
                    <a:cubicBezTo>
                      <a:pt x="172217" y="272244"/>
                      <a:pt x="152726" y="318084"/>
                      <a:pt x="115187" y="352013"/>
                    </a:cubicBezTo>
                    <a:cubicBezTo>
                      <a:pt x="86311" y="378362"/>
                      <a:pt x="53826" y="400019"/>
                      <a:pt x="16288" y="414096"/>
                    </a:cubicBezTo>
                    <a:cubicBezTo>
                      <a:pt x="81980" y="413735"/>
                      <a:pt x="144785" y="403628"/>
                      <a:pt x="193152" y="354901"/>
                    </a:cubicBezTo>
                    <a:cubicBezTo>
                      <a:pt x="238992" y="308700"/>
                      <a:pt x="274726" y="254918"/>
                      <a:pt x="309738" y="200415"/>
                    </a:cubicBezTo>
                    <a:cubicBezTo>
                      <a:pt x="327424" y="172983"/>
                      <a:pt x="346554" y="145551"/>
                      <a:pt x="384454" y="143385"/>
                    </a:cubicBezTo>
                    <a:cubicBezTo>
                      <a:pt x="388424" y="143025"/>
                      <a:pt x="392395" y="142303"/>
                      <a:pt x="394921" y="140137"/>
                    </a:cubicBezTo>
                    <a:cubicBezTo>
                      <a:pt x="400336" y="144468"/>
                      <a:pt x="405389" y="148800"/>
                      <a:pt x="411164" y="151687"/>
                    </a:cubicBezTo>
                    <a:cubicBezTo>
                      <a:pt x="411525" y="152048"/>
                      <a:pt x="411886" y="152048"/>
                      <a:pt x="412608" y="152048"/>
                    </a:cubicBezTo>
                    <a:cubicBezTo>
                      <a:pt x="414774" y="207634"/>
                      <a:pt x="413330" y="262859"/>
                      <a:pt x="418744" y="319167"/>
                    </a:cubicBezTo>
                    <a:cubicBezTo>
                      <a:pt x="420549" y="338658"/>
                      <a:pt x="421993" y="358149"/>
                      <a:pt x="423075" y="377640"/>
                    </a:cubicBezTo>
                    <a:cubicBezTo>
                      <a:pt x="423075" y="378001"/>
                      <a:pt x="423075" y="378001"/>
                      <a:pt x="422714" y="378362"/>
                    </a:cubicBezTo>
                    <a:cubicBezTo>
                      <a:pt x="422353" y="379084"/>
                      <a:pt x="422714" y="379445"/>
                      <a:pt x="423075" y="379806"/>
                    </a:cubicBezTo>
                    <a:cubicBezTo>
                      <a:pt x="426324" y="435753"/>
                      <a:pt x="427046" y="451995"/>
                      <a:pt x="427768" y="508303"/>
                    </a:cubicBezTo>
                    <a:cubicBezTo>
                      <a:pt x="425963" y="508303"/>
                      <a:pt x="424519" y="513717"/>
                      <a:pt x="423075" y="512996"/>
                    </a:cubicBezTo>
                    <a:cubicBezTo>
                      <a:pt x="418383" y="511552"/>
                      <a:pt x="414774" y="512635"/>
                      <a:pt x="410803" y="509386"/>
                    </a:cubicBezTo>
                    <a:cubicBezTo>
                      <a:pt x="414413" y="495309"/>
                      <a:pt x="405389" y="484842"/>
                      <a:pt x="397809" y="473291"/>
                    </a:cubicBezTo>
                    <a:cubicBezTo>
                      <a:pt x="391673" y="463546"/>
                      <a:pt x="384454" y="453078"/>
                      <a:pt x="373986" y="447664"/>
                    </a:cubicBezTo>
                    <a:cubicBezTo>
                      <a:pt x="342945" y="421676"/>
                      <a:pt x="282667" y="407599"/>
                      <a:pt x="252347" y="422398"/>
                    </a:cubicBezTo>
                    <a:cubicBezTo>
                      <a:pt x="239714" y="428534"/>
                      <a:pt x="240075" y="436836"/>
                      <a:pt x="249460" y="445860"/>
                    </a:cubicBezTo>
                    <a:cubicBezTo>
                      <a:pt x="270756" y="466794"/>
                      <a:pt x="290968" y="489173"/>
                      <a:pt x="313708" y="508664"/>
                    </a:cubicBezTo>
                    <a:cubicBezTo>
                      <a:pt x="343306" y="534292"/>
                      <a:pt x="373626" y="538984"/>
                      <a:pt x="395282" y="524907"/>
                    </a:cubicBezTo>
                    <a:cubicBezTo>
                      <a:pt x="397448" y="523463"/>
                      <a:pt x="399975" y="522019"/>
                      <a:pt x="401780" y="520215"/>
                    </a:cubicBezTo>
                    <a:cubicBezTo>
                      <a:pt x="403945" y="522019"/>
                      <a:pt x="406472" y="523463"/>
                      <a:pt x="408999" y="524546"/>
                    </a:cubicBezTo>
                    <a:cubicBezTo>
                      <a:pt x="414774" y="526351"/>
                      <a:pt x="421632" y="525629"/>
                      <a:pt x="427768" y="525268"/>
                    </a:cubicBezTo>
                    <a:cubicBezTo>
                      <a:pt x="427768" y="538984"/>
                      <a:pt x="428128" y="554144"/>
                      <a:pt x="428489" y="575078"/>
                    </a:cubicBezTo>
                    <a:cubicBezTo>
                      <a:pt x="424519" y="574357"/>
                      <a:pt x="94252" y="576883"/>
                      <a:pt x="25672" y="609730"/>
                    </a:cubicBezTo>
                    <a:cubicBezTo>
                      <a:pt x="7264" y="618392"/>
                      <a:pt x="-677" y="626333"/>
                      <a:pt x="45" y="637883"/>
                    </a:cubicBezTo>
                    <a:cubicBezTo>
                      <a:pt x="406" y="644381"/>
                      <a:pt x="3654" y="651960"/>
                      <a:pt x="9069" y="661345"/>
                    </a:cubicBezTo>
                    <a:cubicBezTo>
                      <a:pt x="11595" y="664594"/>
                      <a:pt x="14844" y="668564"/>
                      <a:pt x="18453" y="671812"/>
                    </a:cubicBezTo>
                    <a:close/>
                    <a:moveTo>
                      <a:pt x="519448" y="201137"/>
                    </a:moveTo>
                    <a:cubicBezTo>
                      <a:pt x="545436" y="173344"/>
                      <a:pt x="585141" y="174066"/>
                      <a:pt x="617987" y="208356"/>
                    </a:cubicBezTo>
                    <a:cubicBezTo>
                      <a:pt x="659496" y="251670"/>
                      <a:pt x="704253" y="291374"/>
                      <a:pt x="752259" y="327108"/>
                    </a:cubicBezTo>
                    <a:cubicBezTo>
                      <a:pt x="760922" y="333605"/>
                      <a:pt x="770668" y="338658"/>
                      <a:pt x="779691" y="344433"/>
                    </a:cubicBezTo>
                    <a:cubicBezTo>
                      <a:pt x="785466" y="348043"/>
                      <a:pt x="801348" y="347682"/>
                      <a:pt x="800626" y="357427"/>
                    </a:cubicBezTo>
                    <a:cubicBezTo>
                      <a:pt x="800626" y="357427"/>
                      <a:pt x="785827" y="359954"/>
                      <a:pt x="780413" y="362842"/>
                    </a:cubicBezTo>
                    <a:cubicBezTo>
                      <a:pt x="764893" y="371143"/>
                      <a:pt x="747567" y="378362"/>
                      <a:pt x="729880" y="379445"/>
                    </a:cubicBezTo>
                    <a:cubicBezTo>
                      <a:pt x="686206" y="375836"/>
                      <a:pt x="646502" y="362481"/>
                      <a:pt x="613295" y="332522"/>
                    </a:cubicBezTo>
                    <a:cubicBezTo>
                      <a:pt x="576478" y="299676"/>
                      <a:pt x="556265" y="252392"/>
                      <a:pt x="516561" y="222072"/>
                    </a:cubicBezTo>
                    <a:cubicBezTo>
                      <a:pt x="508259" y="215575"/>
                      <a:pt x="512951" y="207995"/>
                      <a:pt x="519448" y="201137"/>
                    </a:cubicBezTo>
                    <a:close/>
                    <a:moveTo>
                      <a:pt x="369294" y="129308"/>
                    </a:moveTo>
                    <a:cubicBezTo>
                      <a:pt x="317679" y="127865"/>
                      <a:pt x="275448" y="236871"/>
                      <a:pt x="234300" y="288847"/>
                    </a:cubicBezTo>
                    <a:cubicBezTo>
                      <a:pt x="201815" y="329995"/>
                      <a:pt x="170773" y="371143"/>
                      <a:pt x="117714" y="388108"/>
                    </a:cubicBezTo>
                    <a:cubicBezTo>
                      <a:pt x="109051" y="390995"/>
                      <a:pt x="100749" y="400741"/>
                      <a:pt x="86311" y="392800"/>
                    </a:cubicBezTo>
                    <a:cubicBezTo>
                      <a:pt x="165359" y="347682"/>
                      <a:pt x="191347" y="265747"/>
                      <a:pt x="219501" y="190309"/>
                    </a:cubicBezTo>
                    <a:cubicBezTo>
                      <a:pt x="229607" y="162877"/>
                      <a:pt x="241158" y="135806"/>
                      <a:pt x="263537" y="115954"/>
                    </a:cubicBezTo>
                    <a:cubicBezTo>
                      <a:pt x="286998" y="95018"/>
                      <a:pt x="327063" y="92492"/>
                      <a:pt x="349442" y="110178"/>
                    </a:cubicBezTo>
                    <a:cubicBezTo>
                      <a:pt x="357022" y="115954"/>
                      <a:pt x="379040" y="121368"/>
                      <a:pt x="369294" y="129308"/>
                    </a:cubicBezTo>
                    <a:close/>
                    <a:moveTo>
                      <a:pt x="394921" y="506138"/>
                    </a:moveTo>
                    <a:cubicBezTo>
                      <a:pt x="392395" y="506860"/>
                      <a:pt x="389868" y="508664"/>
                      <a:pt x="388063" y="510108"/>
                    </a:cubicBezTo>
                    <a:cubicBezTo>
                      <a:pt x="372542" y="523824"/>
                      <a:pt x="358105" y="516605"/>
                      <a:pt x="342945" y="509025"/>
                    </a:cubicBezTo>
                    <a:cubicBezTo>
                      <a:pt x="318400" y="497114"/>
                      <a:pt x="301075" y="477623"/>
                      <a:pt x="284472" y="456688"/>
                    </a:cubicBezTo>
                    <a:cubicBezTo>
                      <a:pt x="280140" y="451274"/>
                      <a:pt x="262454" y="437918"/>
                      <a:pt x="269312" y="432504"/>
                    </a:cubicBezTo>
                    <a:cubicBezTo>
                      <a:pt x="288442" y="417705"/>
                      <a:pt x="335365" y="439001"/>
                      <a:pt x="368933" y="459937"/>
                    </a:cubicBezTo>
                    <a:cubicBezTo>
                      <a:pt x="373986" y="464629"/>
                      <a:pt x="377957" y="470765"/>
                      <a:pt x="381566" y="476179"/>
                    </a:cubicBezTo>
                    <a:cubicBezTo>
                      <a:pt x="386620" y="484842"/>
                      <a:pt x="397087" y="496031"/>
                      <a:pt x="394921" y="506138"/>
                    </a:cubicBezTo>
                    <a:close/>
                    <a:moveTo>
                      <a:pt x="448341" y="586268"/>
                    </a:moveTo>
                    <a:cubicBezTo>
                      <a:pt x="473247" y="588795"/>
                      <a:pt x="514034" y="584463"/>
                      <a:pt x="551211" y="585907"/>
                    </a:cubicBezTo>
                    <a:cubicBezTo>
                      <a:pt x="625567" y="588434"/>
                      <a:pt x="702448" y="596014"/>
                      <a:pt x="725910" y="600706"/>
                    </a:cubicBezTo>
                    <a:cubicBezTo>
                      <a:pt x="747567" y="605037"/>
                      <a:pt x="772833" y="606120"/>
                      <a:pt x="791603" y="619114"/>
                    </a:cubicBezTo>
                    <a:cubicBezTo>
                      <a:pt x="803514" y="627055"/>
                      <a:pt x="810372" y="636439"/>
                      <a:pt x="811816" y="645824"/>
                    </a:cubicBezTo>
                    <a:cubicBezTo>
                      <a:pt x="812537" y="650517"/>
                      <a:pt x="812177" y="654848"/>
                      <a:pt x="810372" y="659179"/>
                    </a:cubicBezTo>
                    <a:cubicBezTo>
                      <a:pt x="808206" y="663872"/>
                      <a:pt x="804958" y="667842"/>
                      <a:pt x="799543" y="671452"/>
                    </a:cubicBezTo>
                    <a:cubicBezTo>
                      <a:pt x="776443" y="686972"/>
                      <a:pt x="743597" y="694552"/>
                      <a:pt x="712194" y="698884"/>
                    </a:cubicBezTo>
                    <a:cubicBezTo>
                      <a:pt x="688371" y="663150"/>
                      <a:pt x="644336" y="658096"/>
                      <a:pt x="604993" y="651960"/>
                    </a:cubicBezTo>
                    <a:cubicBezTo>
                      <a:pt x="558070" y="644381"/>
                      <a:pt x="497791" y="638606"/>
                      <a:pt x="450146" y="641132"/>
                    </a:cubicBezTo>
                    <a:cubicBezTo>
                      <a:pt x="450146" y="638966"/>
                      <a:pt x="449785" y="637162"/>
                      <a:pt x="449785" y="634996"/>
                    </a:cubicBezTo>
                    <a:cubicBezTo>
                      <a:pt x="449785" y="622002"/>
                      <a:pt x="449064" y="601789"/>
                      <a:pt x="448341" y="586268"/>
                    </a:cubicBezTo>
                    <a:cubicBezTo>
                      <a:pt x="448341" y="586268"/>
                      <a:pt x="448341" y="586268"/>
                      <a:pt x="448341" y="586268"/>
                    </a:cubicBezTo>
                    <a:close/>
                    <a:moveTo>
                      <a:pt x="451951" y="654487"/>
                    </a:moveTo>
                    <a:cubicBezTo>
                      <a:pt x="451951" y="654126"/>
                      <a:pt x="451951" y="654126"/>
                      <a:pt x="451951" y="653765"/>
                    </a:cubicBezTo>
                    <a:cubicBezTo>
                      <a:pt x="488407" y="652682"/>
                      <a:pt x="536413" y="653043"/>
                      <a:pt x="573230" y="656292"/>
                    </a:cubicBezTo>
                    <a:cubicBezTo>
                      <a:pt x="614739" y="660262"/>
                      <a:pt x="668158" y="664594"/>
                      <a:pt x="694869" y="701410"/>
                    </a:cubicBezTo>
                    <a:cubicBezTo>
                      <a:pt x="685123" y="702493"/>
                      <a:pt x="676100" y="703576"/>
                      <a:pt x="667437" y="704659"/>
                    </a:cubicBezTo>
                    <a:cubicBezTo>
                      <a:pt x="594164" y="712961"/>
                      <a:pt x="520170" y="713321"/>
                      <a:pt x="446537" y="714043"/>
                    </a:cubicBezTo>
                    <a:cubicBezTo>
                      <a:pt x="343667" y="714765"/>
                      <a:pt x="241519" y="708990"/>
                      <a:pt x="140093" y="693469"/>
                    </a:cubicBezTo>
                    <a:cubicBezTo>
                      <a:pt x="180519" y="668203"/>
                      <a:pt x="228525" y="666037"/>
                      <a:pt x="274365" y="659540"/>
                    </a:cubicBezTo>
                    <a:cubicBezTo>
                      <a:pt x="321288" y="653043"/>
                      <a:pt x="348720" y="654848"/>
                      <a:pt x="395643" y="652321"/>
                    </a:cubicBezTo>
                    <a:cubicBezTo>
                      <a:pt x="401057" y="651960"/>
                      <a:pt x="424519" y="655209"/>
                      <a:pt x="429933" y="654848"/>
                    </a:cubicBezTo>
                    <a:cubicBezTo>
                      <a:pt x="428851" y="663150"/>
                      <a:pt x="424880" y="663150"/>
                      <a:pt x="410803" y="660262"/>
                    </a:cubicBezTo>
                    <a:cubicBezTo>
                      <a:pt x="406111" y="659179"/>
                      <a:pt x="401418" y="660262"/>
                      <a:pt x="399614" y="665677"/>
                    </a:cubicBezTo>
                    <a:cubicBezTo>
                      <a:pt x="397809" y="672534"/>
                      <a:pt x="402862" y="675783"/>
                      <a:pt x="407916" y="677588"/>
                    </a:cubicBezTo>
                    <a:cubicBezTo>
                      <a:pt x="413691" y="679753"/>
                      <a:pt x="419827" y="680836"/>
                      <a:pt x="421632" y="681197"/>
                    </a:cubicBezTo>
                    <a:cubicBezTo>
                      <a:pt x="453756" y="681558"/>
                      <a:pt x="459531" y="679753"/>
                      <a:pt x="451951" y="654487"/>
                    </a:cubicBezTo>
                    <a:close/>
                    <a:moveTo>
                      <a:pt x="42637" y="617670"/>
                    </a:moveTo>
                    <a:cubicBezTo>
                      <a:pt x="103998" y="582659"/>
                      <a:pt x="422714" y="587351"/>
                      <a:pt x="428489" y="586629"/>
                    </a:cubicBezTo>
                    <a:cubicBezTo>
                      <a:pt x="428851" y="603593"/>
                      <a:pt x="428851" y="625611"/>
                      <a:pt x="429211" y="637162"/>
                    </a:cubicBezTo>
                    <a:cubicBezTo>
                      <a:pt x="429211" y="638966"/>
                      <a:pt x="429211" y="640410"/>
                      <a:pt x="429211" y="642215"/>
                    </a:cubicBezTo>
                    <a:cubicBezTo>
                      <a:pt x="426324" y="642215"/>
                      <a:pt x="423075" y="642576"/>
                      <a:pt x="420188" y="642576"/>
                    </a:cubicBezTo>
                    <a:cubicBezTo>
                      <a:pt x="388785" y="644741"/>
                      <a:pt x="351247" y="643298"/>
                      <a:pt x="319844" y="645463"/>
                    </a:cubicBezTo>
                    <a:cubicBezTo>
                      <a:pt x="227803" y="652321"/>
                      <a:pt x="159223" y="668203"/>
                      <a:pt x="122045" y="691304"/>
                    </a:cubicBezTo>
                    <a:cubicBezTo>
                      <a:pt x="115187" y="690221"/>
                      <a:pt x="114104" y="689138"/>
                      <a:pt x="107607" y="688055"/>
                    </a:cubicBezTo>
                    <a:cubicBezTo>
                      <a:pt x="84868" y="684085"/>
                      <a:pt x="63211" y="678671"/>
                      <a:pt x="42276" y="668925"/>
                    </a:cubicBezTo>
                    <a:cubicBezTo>
                      <a:pt x="28560" y="662428"/>
                      <a:pt x="18453" y="654126"/>
                      <a:pt x="18453" y="638606"/>
                    </a:cubicBezTo>
                    <a:cubicBezTo>
                      <a:pt x="19175" y="624168"/>
                      <a:pt x="31086" y="624168"/>
                      <a:pt x="42637" y="617670"/>
                    </a:cubicBezTo>
                    <a:close/>
                  </a:path>
                </a:pathLst>
              </a:custGeom>
              <a:solidFill>
                <a:srgbClr val="000000"/>
              </a:solidFill>
              <a:ln w="3607" cap="flat">
                <a:noFill/>
                <a:prstDash val="solid"/>
                <a:miter/>
              </a:ln>
            </p:spPr>
            <p:txBody>
              <a:bodyPr rtlCol="0" anchor="ctr"/>
              <a:lstStyle/>
              <a:p>
                <a:endParaRPr lang="en-US"/>
              </a:p>
            </p:txBody>
          </p:sp>
          <p:sp>
            <p:nvSpPr>
              <p:cNvPr id="65" name="Freeform 243">
                <a:extLst>
                  <a:ext uri="{FF2B5EF4-FFF2-40B4-BE49-F238E27FC236}">
                    <a16:creationId xmlns:a16="http://schemas.microsoft.com/office/drawing/2014/main" id="{BB279D2A-41CF-0E2C-EB1C-06734414EA94}"/>
                  </a:ext>
                </a:extLst>
              </p:cNvPr>
              <p:cNvSpPr/>
              <p:nvPr/>
            </p:nvSpPr>
            <p:spPr>
              <a:xfrm>
                <a:off x="6402443" y="5554980"/>
                <a:ext cx="93869" cy="198521"/>
              </a:xfrm>
              <a:custGeom>
                <a:avLst/>
                <a:gdLst>
                  <a:gd name="connsiteX0" fmla="*/ 0 w 93869"/>
                  <a:gd name="connsiteY0" fmla="*/ 198521 h 198521"/>
                  <a:gd name="connsiteX1" fmla="*/ 92763 w 93869"/>
                  <a:gd name="connsiteY1" fmla="*/ 0 h 198521"/>
                  <a:gd name="connsiteX2" fmla="*/ 0 w 93869"/>
                  <a:gd name="connsiteY2" fmla="*/ 198521 h 198521"/>
                </a:gdLst>
                <a:ahLst/>
                <a:cxnLst>
                  <a:cxn ang="0">
                    <a:pos x="connsiteX0" y="connsiteY0"/>
                  </a:cxn>
                  <a:cxn ang="0">
                    <a:pos x="connsiteX1" y="connsiteY1"/>
                  </a:cxn>
                  <a:cxn ang="0">
                    <a:pos x="connsiteX2" y="connsiteY2"/>
                  </a:cxn>
                </a:cxnLst>
                <a:rect l="l" t="t" r="r" b="b"/>
                <a:pathLst>
                  <a:path w="93869" h="198521">
                    <a:moveTo>
                      <a:pt x="0" y="198521"/>
                    </a:moveTo>
                    <a:cubicBezTo>
                      <a:pt x="41509" y="167119"/>
                      <a:pt x="102870" y="34290"/>
                      <a:pt x="92763" y="0"/>
                    </a:cubicBezTo>
                    <a:cubicBezTo>
                      <a:pt x="63888" y="52337"/>
                      <a:pt x="45118" y="158817"/>
                      <a:pt x="0" y="198521"/>
                    </a:cubicBezTo>
                    <a:close/>
                  </a:path>
                </a:pathLst>
              </a:custGeom>
              <a:solidFill>
                <a:srgbClr val="000000"/>
              </a:solidFill>
              <a:ln w="3607" cap="flat">
                <a:noFill/>
                <a:prstDash val="solid"/>
                <a:miter/>
              </a:ln>
            </p:spPr>
            <p:txBody>
              <a:bodyPr rtlCol="0" anchor="ctr"/>
              <a:lstStyle/>
              <a:p>
                <a:endParaRPr lang="en-US"/>
              </a:p>
            </p:txBody>
          </p:sp>
        </p:grpSp>
        <p:grpSp>
          <p:nvGrpSpPr>
            <p:cNvPr id="6" name="Graphic 4">
              <a:extLst>
                <a:ext uri="{FF2B5EF4-FFF2-40B4-BE49-F238E27FC236}">
                  <a16:creationId xmlns:a16="http://schemas.microsoft.com/office/drawing/2014/main" id="{021D96E2-2227-A319-C1EB-F4B9190A4CF4}"/>
                </a:ext>
              </a:extLst>
            </p:cNvPr>
            <p:cNvGrpSpPr/>
            <p:nvPr/>
          </p:nvGrpSpPr>
          <p:grpSpPr>
            <a:xfrm>
              <a:off x="4292330" y="4001047"/>
              <a:ext cx="1504443" cy="1860051"/>
              <a:chOff x="4292330" y="4001047"/>
              <a:chExt cx="1504443" cy="1860051"/>
            </a:xfrm>
          </p:grpSpPr>
          <p:sp>
            <p:nvSpPr>
              <p:cNvPr id="8" name="Freeform 245">
                <a:extLst>
                  <a:ext uri="{FF2B5EF4-FFF2-40B4-BE49-F238E27FC236}">
                    <a16:creationId xmlns:a16="http://schemas.microsoft.com/office/drawing/2014/main" id="{750AA8C9-E381-828A-C3BA-87D6B309657E}"/>
                  </a:ext>
                </a:extLst>
              </p:cNvPr>
              <p:cNvSpPr/>
              <p:nvPr/>
            </p:nvSpPr>
            <p:spPr>
              <a:xfrm>
                <a:off x="4689748" y="4600995"/>
                <a:ext cx="90236" cy="272515"/>
              </a:xfrm>
              <a:custGeom>
                <a:avLst/>
                <a:gdLst>
                  <a:gd name="connsiteX0" fmla="*/ 18047 w 90236"/>
                  <a:gd name="connsiteY0" fmla="*/ 235699 h 272515"/>
                  <a:gd name="connsiteX1" fmla="*/ 14077 w 90236"/>
                  <a:gd name="connsiteY1" fmla="*/ 272515 h 272515"/>
                  <a:gd name="connsiteX2" fmla="*/ 79408 w 90236"/>
                  <a:gd name="connsiteY2" fmla="*/ 160261 h 272515"/>
                  <a:gd name="connsiteX3" fmla="*/ 79048 w 90236"/>
                  <a:gd name="connsiteY3" fmla="*/ 35734 h 272515"/>
                  <a:gd name="connsiteX4" fmla="*/ 90237 w 90236"/>
                  <a:gd name="connsiteY4" fmla="*/ 0 h 272515"/>
                  <a:gd name="connsiteX5" fmla="*/ 27432 w 90236"/>
                  <a:gd name="connsiteY5" fmla="*/ 9385 h 272515"/>
                  <a:gd name="connsiteX6" fmla="*/ 18769 w 90236"/>
                  <a:gd name="connsiteY6" fmla="*/ 96012 h 272515"/>
                  <a:gd name="connsiteX7" fmla="*/ 0 w 90236"/>
                  <a:gd name="connsiteY7" fmla="*/ 153764 h 272515"/>
                  <a:gd name="connsiteX8" fmla="*/ 18047 w 90236"/>
                  <a:gd name="connsiteY8" fmla="*/ 235699 h 272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236" h="272515">
                    <a:moveTo>
                      <a:pt x="18047" y="235699"/>
                    </a:moveTo>
                    <a:cubicBezTo>
                      <a:pt x="19130" y="249415"/>
                      <a:pt x="17687" y="259521"/>
                      <a:pt x="14077" y="272515"/>
                    </a:cubicBezTo>
                    <a:cubicBezTo>
                      <a:pt x="44758" y="238225"/>
                      <a:pt x="75799" y="208267"/>
                      <a:pt x="79408" y="160261"/>
                    </a:cubicBezTo>
                    <a:cubicBezTo>
                      <a:pt x="82657" y="118752"/>
                      <a:pt x="74716" y="76882"/>
                      <a:pt x="79048" y="35734"/>
                    </a:cubicBezTo>
                    <a:cubicBezTo>
                      <a:pt x="80491" y="22740"/>
                      <a:pt x="83740" y="10107"/>
                      <a:pt x="90237" y="0"/>
                    </a:cubicBezTo>
                    <a:cubicBezTo>
                      <a:pt x="69302" y="3971"/>
                      <a:pt x="48367" y="7219"/>
                      <a:pt x="27432" y="9385"/>
                    </a:cubicBezTo>
                    <a:cubicBezTo>
                      <a:pt x="21657" y="38261"/>
                      <a:pt x="19852" y="66775"/>
                      <a:pt x="18769" y="96012"/>
                    </a:cubicBezTo>
                    <a:cubicBezTo>
                      <a:pt x="18047" y="117669"/>
                      <a:pt x="14438" y="137521"/>
                      <a:pt x="0" y="153764"/>
                    </a:cubicBezTo>
                    <a:cubicBezTo>
                      <a:pt x="11189" y="176864"/>
                      <a:pt x="15882" y="204657"/>
                      <a:pt x="18047" y="235699"/>
                    </a:cubicBezTo>
                    <a:close/>
                  </a:path>
                </a:pathLst>
              </a:custGeom>
              <a:solidFill>
                <a:srgbClr val="FFFFFF"/>
              </a:solidFill>
              <a:ln w="3607" cap="flat">
                <a:noFill/>
                <a:prstDash val="solid"/>
                <a:miter/>
              </a:ln>
            </p:spPr>
            <p:txBody>
              <a:bodyPr rtlCol="0" anchor="ctr"/>
              <a:lstStyle/>
              <a:p>
                <a:endParaRPr lang="en-US"/>
              </a:p>
            </p:txBody>
          </p:sp>
          <p:sp>
            <p:nvSpPr>
              <p:cNvPr id="9" name="Freeform 246">
                <a:extLst>
                  <a:ext uri="{FF2B5EF4-FFF2-40B4-BE49-F238E27FC236}">
                    <a16:creationId xmlns:a16="http://schemas.microsoft.com/office/drawing/2014/main" id="{D982B195-53D9-3F88-CCEF-22050C3F307F}"/>
                  </a:ext>
                </a:extLst>
              </p:cNvPr>
              <p:cNvSpPr/>
              <p:nvPr/>
            </p:nvSpPr>
            <p:spPr>
              <a:xfrm>
                <a:off x="4398361" y="4586533"/>
                <a:ext cx="648508" cy="1257925"/>
              </a:xfrm>
              <a:custGeom>
                <a:avLst/>
                <a:gdLst>
                  <a:gd name="connsiteX0" fmla="*/ 371517 w 648508"/>
                  <a:gd name="connsiteY0" fmla="*/ 223811 h 1257925"/>
                  <a:gd name="connsiteX1" fmla="*/ 302216 w 648508"/>
                  <a:gd name="connsiteY1" fmla="*/ 312605 h 1257925"/>
                  <a:gd name="connsiteX2" fmla="*/ 296801 w 648508"/>
                  <a:gd name="connsiteY2" fmla="*/ 314410 h 1257925"/>
                  <a:gd name="connsiteX3" fmla="*/ 172275 w 648508"/>
                  <a:gd name="connsiteY3" fmla="*/ 398871 h 1257925"/>
                  <a:gd name="connsiteX4" fmla="*/ 156393 w 648508"/>
                  <a:gd name="connsiteY4" fmla="*/ 398149 h 1257925"/>
                  <a:gd name="connsiteX5" fmla="*/ 149896 w 648508"/>
                  <a:gd name="connsiteY5" fmla="*/ 458789 h 1257925"/>
                  <a:gd name="connsiteX6" fmla="*/ 191044 w 648508"/>
                  <a:gd name="connsiteY6" fmla="*/ 751156 h 1257925"/>
                  <a:gd name="connsiteX7" fmla="*/ 180937 w 648508"/>
                  <a:gd name="connsiteY7" fmla="*/ 871712 h 1257925"/>
                  <a:gd name="connsiteX8" fmla="*/ 121020 w 648508"/>
                  <a:gd name="connsiteY8" fmla="*/ 1010316 h 1257925"/>
                  <a:gd name="connsiteX9" fmla="*/ 28978 w 648508"/>
                  <a:gd name="connsiteY9" fmla="*/ 1118239 h 1257925"/>
                  <a:gd name="connsiteX10" fmla="*/ 14902 w 648508"/>
                  <a:gd name="connsiteY10" fmla="*/ 1216778 h 1257925"/>
                  <a:gd name="connsiteX11" fmla="*/ 89618 w 648508"/>
                  <a:gd name="connsiteY11" fmla="*/ 1222914 h 1257925"/>
                  <a:gd name="connsiteX12" fmla="*/ 115245 w 648508"/>
                  <a:gd name="connsiteY12" fmla="*/ 1199092 h 1257925"/>
                  <a:gd name="connsiteX13" fmla="*/ 320985 w 648508"/>
                  <a:gd name="connsiteY13" fmla="*/ 928742 h 1257925"/>
                  <a:gd name="connsiteX14" fmla="*/ 322429 w 648508"/>
                  <a:gd name="connsiteY14" fmla="*/ 925493 h 1257925"/>
                  <a:gd name="connsiteX15" fmla="*/ 424938 w 648508"/>
                  <a:gd name="connsiteY15" fmla="*/ 921884 h 1257925"/>
                  <a:gd name="connsiteX16" fmla="*/ 506151 w 648508"/>
                  <a:gd name="connsiteY16" fmla="*/ 1025476 h 1257925"/>
                  <a:gd name="connsiteX17" fmla="*/ 497849 w 648508"/>
                  <a:gd name="connsiteY17" fmla="*/ 1191873 h 1257925"/>
                  <a:gd name="connsiteX18" fmla="*/ 545855 w 648508"/>
                  <a:gd name="connsiteY18" fmla="*/ 1257926 h 1257925"/>
                  <a:gd name="connsiteX19" fmla="*/ 595666 w 648508"/>
                  <a:gd name="connsiteY19" fmla="*/ 1229772 h 1257925"/>
                  <a:gd name="connsiteX20" fmla="*/ 648003 w 648508"/>
                  <a:gd name="connsiteY20" fmla="*/ 1049298 h 1257925"/>
                  <a:gd name="connsiteX21" fmla="*/ 548021 w 648508"/>
                  <a:gd name="connsiteY21" fmla="*/ 810351 h 1257925"/>
                  <a:gd name="connsiteX22" fmla="*/ 463198 w 648508"/>
                  <a:gd name="connsiteY22" fmla="*/ 468895 h 1257925"/>
                  <a:gd name="connsiteX23" fmla="*/ 494962 w 648508"/>
                  <a:gd name="connsiteY23" fmla="*/ 312244 h 1257925"/>
                  <a:gd name="connsiteX24" fmla="*/ 514814 w 648508"/>
                  <a:gd name="connsiteY24" fmla="*/ 193492 h 1257925"/>
                  <a:gd name="connsiteX25" fmla="*/ 503624 w 648508"/>
                  <a:gd name="connsiteY25" fmla="*/ 63190 h 1257925"/>
                  <a:gd name="connsiteX26" fmla="*/ 442985 w 648508"/>
                  <a:gd name="connsiteY26" fmla="*/ 24 h 1257925"/>
                  <a:gd name="connsiteX27" fmla="*/ 387038 w 648508"/>
                  <a:gd name="connsiteY27" fmla="*/ 129965 h 1257925"/>
                  <a:gd name="connsiteX28" fmla="*/ 371517 w 648508"/>
                  <a:gd name="connsiteY28" fmla="*/ 223811 h 1257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48508" h="1257925">
                    <a:moveTo>
                      <a:pt x="371517" y="223811"/>
                    </a:moveTo>
                    <a:cubicBezTo>
                      <a:pt x="356358" y="257019"/>
                      <a:pt x="326038" y="285534"/>
                      <a:pt x="302216" y="312605"/>
                    </a:cubicBezTo>
                    <a:cubicBezTo>
                      <a:pt x="300772" y="314410"/>
                      <a:pt x="298606" y="314771"/>
                      <a:pt x="296801" y="314410"/>
                    </a:cubicBezTo>
                    <a:cubicBezTo>
                      <a:pt x="274422" y="362055"/>
                      <a:pt x="225695" y="398871"/>
                      <a:pt x="172275" y="398871"/>
                    </a:cubicBezTo>
                    <a:cubicBezTo>
                      <a:pt x="166860" y="398871"/>
                      <a:pt x="161446" y="398510"/>
                      <a:pt x="156393" y="398149"/>
                    </a:cubicBezTo>
                    <a:cubicBezTo>
                      <a:pt x="153866" y="406812"/>
                      <a:pt x="147730" y="424499"/>
                      <a:pt x="149896" y="458789"/>
                    </a:cubicBezTo>
                    <a:cubicBezTo>
                      <a:pt x="164334" y="556244"/>
                      <a:pt x="175162" y="654061"/>
                      <a:pt x="191044" y="751156"/>
                    </a:cubicBezTo>
                    <a:cubicBezTo>
                      <a:pt x="197902" y="793387"/>
                      <a:pt x="193571" y="832008"/>
                      <a:pt x="180937" y="871712"/>
                    </a:cubicBezTo>
                    <a:cubicBezTo>
                      <a:pt x="165777" y="918274"/>
                      <a:pt x="146647" y="967724"/>
                      <a:pt x="121020" y="1010316"/>
                    </a:cubicBezTo>
                    <a:cubicBezTo>
                      <a:pt x="90339" y="1061209"/>
                      <a:pt x="60742" y="1080701"/>
                      <a:pt x="28978" y="1118239"/>
                    </a:cubicBezTo>
                    <a:cubicBezTo>
                      <a:pt x="13458" y="1136648"/>
                      <a:pt x="-19027" y="1185375"/>
                      <a:pt x="14902" y="1216778"/>
                    </a:cubicBezTo>
                    <a:cubicBezTo>
                      <a:pt x="36919" y="1237352"/>
                      <a:pt x="56771" y="1243488"/>
                      <a:pt x="89618" y="1222914"/>
                    </a:cubicBezTo>
                    <a:cubicBezTo>
                      <a:pt x="99363" y="1216778"/>
                      <a:pt x="107665" y="1207754"/>
                      <a:pt x="115245" y="1199092"/>
                    </a:cubicBezTo>
                    <a:cubicBezTo>
                      <a:pt x="191766" y="1114991"/>
                      <a:pt x="269730" y="1031973"/>
                      <a:pt x="320985" y="928742"/>
                    </a:cubicBezTo>
                    <a:cubicBezTo>
                      <a:pt x="321346" y="927659"/>
                      <a:pt x="322068" y="926576"/>
                      <a:pt x="322429" y="925493"/>
                    </a:cubicBezTo>
                    <a:cubicBezTo>
                      <a:pt x="363216" y="859079"/>
                      <a:pt x="381624" y="858357"/>
                      <a:pt x="424938" y="921884"/>
                    </a:cubicBezTo>
                    <a:cubicBezTo>
                      <a:pt x="440820" y="944985"/>
                      <a:pt x="491713" y="1001292"/>
                      <a:pt x="506151" y="1025476"/>
                    </a:cubicBezTo>
                    <a:cubicBezTo>
                      <a:pt x="527808" y="1061932"/>
                      <a:pt x="505068" y="1124375"/>
                      <a:pt x="497849" y="1191873"/>
                    </a:cubicBezTo>
                    <a:cubicBezTo>
                      <a:pt x="492796" y="1240240"/>
                      <a:pt x="509400" y="1251429"/>
                      <a:pt x="545855" y="1257926"/>
                    </a:cubicBezTo>
                    <a:cubicBezTo>
                      <a:pt x="555961" y="1255760"/>
                      <a:pt x="583033" y="1256843"/>
                      <a:pt x="595666" y="1229772"/>
                    </a:cubicBezTo>
                    <a:cubicBezTo>
                      <a:pt x="623098" y="1172021"/>
                      <a:pt x="639341" y="1103441"/>
                      <a:pt x="648003" y="1049298"/>
                    </a:cubicBezTo>
                    <a:cubicBezTo>
                      <a:pt x="653779" y="1011399"/>
                      <a:pt x="609382" y="924411"/>
                      <a:pt x="548021" y="810351"/>
                    </a:cubicBezTo>
                    <a:cubicBezTo>
                      <a:pt x="505068" y="730582"/>
                      <a:pt x="478358" y="548664"/>
                      <a:pt x="463198" y="468895"/>
                    </a:cubicBezTo>
                    <a:cubicBezTo>
                      <a:pt x="450565" y="403563"/>
                      <a:pt x="461393" y="366747"/>
                      <a:pt x="494962" y="312244"/>
                    </a:cubicBezTo>
                    <a:cubicBezTo>
                      <a:pt x="512648" y="283368"/>
                      <a:pt x="517340" y="225616"/>
                      <a:pt x="514814" y="193492"/>
                    </a:cubicBezTo>
                    <a:cubicBezTo>
                      <a:pt x="510482" y="140794"/>
                      <a:pt x="508317" y="115889"/>
                      <a:pt x="503624" y="63190"/>
                    </a:cubicBezTo>
                    <a:cubicBezTo>
                      <a:pt x="501819" y="45143"/>
                      <a:pt x="487021" y="1107"/>
                      <a:pt x="442985" y="24"/>
                    </a:cubicBezTo>
                    <a:cubicBezTo>
                      <a:pt x="361411" y="-1781"/>
                      <a:pt x="386316" y="98202"/>
                      <a:pt x="387038" y="129965"/>
                    </a:cubicBezTo>
                    <a:cubicBezTo>
                      <a:pt x="387399" y="161368"/>
                      <a:pt x="384873" y="194575"/>
                      <a:pt x="371517" y="223811"/>
                    </a:cubicBezTo>
                    <a:close/>
                  </a:path>
                </a:pathLst>
              </a:custGeom>
              <a:solidFill>
                <a:srgbClr val="7030A0"/>
              </a:solidFill>
              <a:ln w="3607" cap="flat">
                <a:noFill/>
                <a:prstDash val="solid"/>
                <a:miter/>
              </a:ln>
            </p:spPr>
            <p:txBody>
              <a:bodyPr rtlCol="0" anchor="ctr"/>
              <a:lstStyle/>
              <a:p>
                <a:endParaRPr lang="en-US"/>
              </a:p>
            </p:txBody>
          </p:sp>
          <p:sp>
            <p:nvSpPr>
              <p:cNvPr id="10" name="Freeform 247">
                <a:extLst>
                  <a:ext uri="{FF2B5EF4-FFF2-40B4-BE49-F238E27FC236}">
                    <a16:creationId xmlns:a16="http://schemas.microsoft.com/office/drawing/2014/main" id="{1A5D83CD-9185-71F6-E185-EB1E6730264D}"/>
                  </a:ext>
                </a:extLst>
              </p:cNvPr>
              <p:cNvSpPr/>
              <p:nvPr/>
            </p:nvSpPr>
            <p:spPr>
              <a:xfrm>
                <a:off x="5495689" y="4470883"/>
                <a:ext cx="79388" cy="134766"/>
              </a:xfrm>
              <a:custGeom>
                <a:avLst/>
                <a:gdLst>
                  <a:gd name="connsiteX0" fmla="*/ 22434 w 79388"/>
                  <a:gd name="connsiteY0" fmla="*/ 128669 h 134766"/>
                  <a:gd name="connsiteX1" fmla="*/ 65387 w 79388"/>
                  <a:gd name="connsiteY1" fmla="*/ 128669 h 134766"/>
                  <a:gd name="connsiteX2" fmla="*/ 72606 w 79388"/>
                  <a:gd name="connsiteY2" fmla="*/ 57201 h 134766"/>
                  <a:gd name="connsiteX3" fmla="*/ 32179 w 79388"/>
                  <a:gd name="connsiteY3" fmla="*/ 6669 h 134766"/>
                  <a:gd name="connsiteX4" fmla="*/ 416 w 79388"/>
                  <a:gd name="connsiteY4" fmla="*/ 74527 h 134766"/>
                  <a:gd name="connsiteX5" fmla="*/ 22434 w 79388"/>
                  <a:gd name="connsiteY5" fmla="*/ 128669 h 134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388" h="134766">
                    <a:moveTo>
                      <a:pt x="22434" y="128669"/>
                    </a:moveTo>
                    <a:cubicBezTo>
                      <a:pt x="36872" y="137331"/>
                      <a:pt x="54919" y="136249"/>
                      <a:pt x="65387" y="128669"/>
                    </a:cubicBezTo>
                    <a:cubicBezTo>
                      <a:pt x="81990" y="116036"/>
                      <a:pt x="83073" y="87882"/>
                      <a:pt x="72606" y="57201"/>
                    </a:cubicBezTo>
                    <a:cubicBezTo>
                      <a:pt x="62860" y="34461"/>
                      <a:pt x="36872" y="-18598"/>
                      <a:pt x="32179" y="6669"/>
                    </a:cubicBezTo>
                    <a:cubicBezTo>
                      <a:pt x="28209" y="27965"/>
                      <a:pt x="4747" y="55757"/>
                      <a:pt x="416" y="74527"/>
                    </a:cubicBezTo>
                    <a:cubicBezTo>
                      <a:pt x="-1750" y="101237"/>
                      <a:pt x="4386" y="117841"/>
                      <a:pt x="22434" y="128669"/>
                    </a:cubicBezTo>
                    <a:close/>
                  </a:path>
                </a:pathLst>
              </a:custGeom>
              <a:solidFill>
                <a:srgbClr val="FFFFFF"/>
              </a:solidFill>
              <a:ln w="3607" cap="flat">
                <a:noFill/>
                <a:prstDash val="solid"/>
                <a:miter/>
              </a:ln>
            </p:spPr>
            <p:txBody>
              <a:bodyPr rtlCol="0" anchor="ctr"/>
              <a:lstStyle/>
              <a:p>
                <a:endParaRPr lang="en-US"/>
              </a:p>
            </p:txBody>
          </p:sp>
          <p:sp>
            <p:nvSpPr>
              <p:cNvPr id="11" name="Freeform 248">
                <a:extLst>
                  <a:ext uri="{FF2B5EF4-FFF2-40B4-BE49-F238E27FC236}">
                    <a16:creationId xmlns:a16="http://schemas.microsoft.com/office/drawing/2014/main" id="{4CE3C415-9DD3-D6CC-6260-0E5113A96B6A}"/>
                  </a:ext>
                </a:extLst>
              </p:cNvPr>
              <p:cNvSpPr/>
              <p:nvPr/>
            </p:nvSpPr>
            <p:spPr>
              <a:xfrm>
                <a:off x="4510388" y="4127433"/>
                <a:ext cx="606451" cy="467491"/>
              </a:xfrm>
              <a:custGeom>
                <a:avLst/>
                <a:gdLst>
                  <a:gd name="connsiteX0" fmla="*/ 68549 w 606451"/>
                  <a:gd name="connsiteY0" fmla="*/ 107562 h 467491"/>
                  <a:gd name="connsiteX1" fmla="*/ 27040 w 606451"/>
                  <a:gd name="connsiteY1" fmla="*/ 103231 h 467491"/>
                  <a:gd name="connsiteX2" fmla="*/ 27040 w 606451"/>
                  <a:gd name="connsiteY2" fmla="*/ 103231 h 467491"/>
                  <a:gd name="connsiteX3" fmla="*/ 2857 w 606451"/>
                  <a:gd name="connsiteY3" fmla="*/ 371776 h 467491"/>
                  <a:gd name="connsiteX4" fmla="*/ 108253 w 606451"/>
                  <a:gd name="connsiteY4" fmla="*/ 467066 h 467491"/>
                  <a:gd name="connsiteX5" fmla="*/ 458372 w 606451"/>
                  <a:gd name="connsiteY5" fmla="*/ 401012 h 467491"/>
                  <a:gd name="connsiteX6" fmla="*/ 552580 w 606451"/>
                  <a:gd name="connsiteY6" fmla="*/ 350480 h 467491"/>
                  <a:gd name="connsiteX7" fmla="*/ 606000 w 606451"/>
                  <a:gd name="connsiteY7" fmla="*/ 273598 h 467491"/>
                  <a:gd name="connsiteX8" fmla="*/ 490136 w 606451"/>
                  <a:gd name="connsiteY8" fmla="*/ 35012 h 467491"/>
                  <a:gd name="connsiteX9" fmla="*/ 462704 w 606451"/>
                  <a:gd name="connsiteY9" fmla="*/ 0 h 467491"/>
                  <a:gd name="connsiteX10" fmla="*/ 75768 w 606451"/>
                  <a:gd name="connsiteY10" fmla="*/ 106840 h 467491"/>
                  <a:gd name="connsiteX11" fmla="*/ 68549 w 606451"/>
                  <a:gd name="connsiteY11" fmla="*/ 107562 h 467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06451" h="467491">
                    <a:moveTo>
                      <a:pt x="68549" y="107562"/>
                    </a:moveTo>
                    <a:cubicBezTo>
                      <a:pt x="58443" y="105758"/>
                      <a:pt x="40034" y="107201"/>
                      <a:pt x="27040" y="103231"/>
                    </a:cubicBezTo>
                    <a:cubicBezTo>
                      <a:pt x="27040" y="103231"/>
                      <a:pt x="27040" y="103231"/>
                      <a:pt x="27040" y="103231"/>
                    </a:cubicBezTo>
                    <a:cubicBezTo>
                      <a:pt x="11520" y="159178"/>
                      <a:pt x="-7250" y="309332"/>
                      <a:pt x="2857" y="371776"/>
                    </a:cubicBezTo>
                    <a:cubicBezTo>
                      <a:pt x="12241" y="428444"/>
                      <a:pt x="50863" y="464900"/>
                      <a:pt x="108253" y="467066"/>
                    </a:cubicBezTo>
                    <a:cubicBezTo>
                      <a:pt x="228088" y="471397"/>
                      <a:pt x="347922" y="442161"/>
                      <a:pt x="458372" y="401012"/>
                    </a:cubicBezTo>
                    <a:cubicBezTo>
                      <a:pt x="491219" y="388740"/>
                      <a:pt x="523704" y="371776"/>
                      <a:pt x="552580" y="350480"/>
                    </a:cubicBezTo>
                    <a:cubicBezTo>
                      <a:pt x="577846" y="331711"/>
                      <a:pt x="610692" y="306084"/>
                      <a:pt x="606000" y="273598"/>
                    </a:cubicBezTo>
                    <a:cubicBezTo>
                      <a:pt x="593367" y="187693"/>
                      <a:pt x="555467" y="119113"/>
                      <a:pt x="490136" y="35012"/>
                    </a:cubicBezTo>
                    <a:cubicBezTo>
                      <a:pt x="485804" y="29237"/>
                      <a:pt x="477142" y="16603"/>
                      <a:pt x="462704" y="0"/>
                    </a:cubicBezTo>
                    <a:cubicBezTo>
                      <a:pt x="339260" y="56308"/>
                      <a:pt x="208597" y="84823"/>
                      <a:pt x="75768" y="106840"/>
                    </a:cubicBezTo>
                    <a:cubicBezTo>
                      <a:pt x="73602" y="107562"/>
                      <a:pt x="71076" y="107562"/>
                      <a:pt x="68549" y="107562"/>
                    </a:cubicBezTo>
                    <a:close/>
                  </a:path>
                </a:pathLst>
              </a:custGeom>
              <a:solidFill>
                <a:srgbClr val="FFFFFF"/>
              </a:solidFill>
              <a:ln w="3607" cap="flat">
                <a:noFill/>
                <a:prstDash val="solid"/>
                <a:miter/>
              </a:ln>
            </p:spPr>
            <p:txBody>
              <a:bodyPr rtlCol="0" anchor="ctr"/>
              <a:lstStyle/>
              <a:p>
                <a:endParaRPr lang="en-US"/>
              </a:p>
            </p:txBody>
          </p:sp>
          <p:sp>
            <p:nvSpPr>
              <p:cNvPr id="12" name="Freeform 249">
                <a:extLst>
                  <a:ext uri="{FF2B5EF4-FFF2-40B4-BE49-F238E27FC236}">
                    <a16:creationId xmlns:a16="http://schemas.microsoft.com/office/drawing/2014/main" id="{CFE2E02F-4611-00B6-C94B-7EC15E4732A6}"/>
                  </a:ext>
                </a:extLst>
              </p:cNvPr>
              <p:cNvSpPr/>
              <p:nvPr/>
            </p:nvSpPr>
            <p:spPr>
              <a:xfrm>
                <a:off x="5498454" y="4015886"/>
                <a:ext cx="88525" cy="24215"/>
              </a:xfrm>
              <a:custGeom>
                <a:avLst/>
                <a:gdLst>
                  <a:gd name="connsiteX0" fmla="*/ 47101 w 88525"/>
                  <a:gd name="connsiteY0" fmla="*/ 23836 h 24215"/>
                  <a:gd name="connsiteX1" fmla="*/ 51071 w 88525"/>
                  <a:gd name="connsiteY1" fmla="*/ 13 h 24215"/>
                  <a:gd name="connsiteX2" fmla="*/ 47101 w 88525"/>
                  <a:gd name="connsiteY2" fmla="*/ 23836 h 24215"/>
                </a:gdLst>
                <a:ahLst/>
                <a:cxnLst>
                  <a:cxn ang="0">
                    <a:pos x="connsiteX0" y="connsiteY0"/>
                  </a:cxn>
                  <a:cxn ang="0">
                    <a:pos x="connsiteX1" y="connsiteY1"/>
                  </a:cxn>
                  <a:cxn ang="0">
                    <a:pos x="connsiteX2" y="connsiteY2"/>
                  </a:cxn>
                </a:cxnLst>
                <a:rect l="l" t="t" r="r" b="b"/>
                <a:pathLst>
                  <a:path w="88525" h="24215">
                    <a:moveTo>
                      <a:pt x="47101" y="23836"/>
                    </a:moveTo>
                    <a:cubicBezTo>
                      <a:pt x="107379" y="21309"/>
                      <a:pt x="95828" y="1096"/>
                      <a:pt x="51071" y="13"/>
                    </a:cubicBezTo>
                    <a:cubicBezTo>
                      <a:pt x="14254" y="-708"/>
                      <a:pt x="-40610" y="27807"/>
                      <a:pt x="47101" y="23836"/>
                    </a:cubicBezTo>
                    <a:close/>
                  </a:path>
                </a:pathLst>
              </a:custGeom>
              <a:solidFill>
                <a:srgbClr val="FFFFFF"/>
              </a:solidFill>
              <a:ln w="3607" cap="flat">
                <a:noFill/>
                <a:prstDash val="solid"/>
                <a:miter/>
              </a:ln>
            </p:spPr>
            <p:txBody>
              <a:bodyPr rtlCol="0" anchor="ctr"/>
              <a:lstStyle/>
              <a:p>
                <a:endParaRPr lang="en-US"/>
              </a:p>
            </p:txBody>
          </p:sp>
          <p:sp>
            <p:nvSpPr>
              <p:cNvPr id="13" name="Freeform 250">
                <a:extLst>
                  <a:ext uri="{FF2B5EF4-FFF2-40B4-BE49-F238E27FC236}">
                    <a16:creationId xmlns:a16="http://schemas.microsoft.com/office/drawing/2014/main" id="{73C61A67-B739-B356-6493-15C05B56F9ED}"/>
                  </a:ext>
                </a:extLst>
              </p:cNvPr>
              <p:cNvSpPr/>
              <p:nvPr/>
            </p:nvSpPr>
            <p:spPr>
              <a:xfrm>
                <a:off x="4540439" y="4105041"/>
                <a:ext cx="417482" cy="116139"/>
              </a:xfrm>
              <a:custGeom>
                <a:avLst/>
                <a:gdLst>
                  <a:gd name="connsiteX0" fmla="*/ 60155 w 417482"/>
                  <a:gd name="connsiteY0" fmla="*/ 111545 h 116139"/>
                  <a:gd name="connsiteX1" fmla="*/ 149670 w 417482"/>
                  <a:gd name="connsiteY1" fmla="*/ 95303 h 116139"/>
                  <a:gd name="connsiteX2" fmla="*/ 410274 w 417482"/>
                  <a:gd name="connsiteY2" fmla="*/ 16616 h 116139"/>
                  <a:gd name="connsiteX3" fmla="*/ 385007 w 417482"/>
                  <a:gd name="connsiteY3" fmla="*/ 13 h 116139"/>
                  <a:gd name="connsiteX4" fmla="*/ 226552 w 417482"/>
                  <a:gd name="connsiteY4" fmla="*/ 24196 h 116139"/>
                  <a:gd name="connsiteX5" fmla="*/ 56184 w 417482"/>
                  <a:gd name="connsiteY5" fmla="*/ 67510 h 116139"/>
                  <a:gd name="connsiteX6" fmla="*/ 238 w 417482"/>
                  <a:gd name="connsiteY6" fmla="*/ 105409 h 116139"/>
                  <a:gd name="connsiteX7" fmla="*/ 60155 w 417482"/>
                  <a:gd name="connsiteY7" fmla="*/ 111545 h 116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7482" h="116139">
                    <a:moveTo>
                      <a:pt x="60155" y="111545"/>
                    </a:moveTo>
                    <a:cubicBezTo>
                      <a:pt x="90114" y="106853"/>
                      <a:pt x="120072" y="102161"/>
                      <a:pt x="149670" y="95303"/>
                    </a:cubicBezTo>
                    <a:cubicBezTo>
                      <a:pt x="241711" y="74007"/>
                      <a:pt x="329783" y="60291"/>
                      <a:pt x="410274" y="16616"/>
                    </a:cubicBezTo>
                    <a:cubicBezTo>
                      <a:pt x="427960" y="6871"/>
                      <a:pt x="410635" y="-348"/>
                      <a:pt x="385007" y="13"/>
                    </a:cubicBezTo>
                    <a:cubicBezTo>
                      <a:pt x="344221" y="374"/>
                      <a:pt x="257232" y="17699"/>
                      <a:pt x="226552" y="24196"/>
                    </a:cubicBezTo>
                    <a:cubicBezTo>
                      <a:pt x="164830" y="37551"/>
                      <a:pt x="124404" y="42965"/>
                      <a:pt x="56184" y="67510"/>
                    </a:cubicBezTo>
                    <a:cubicBezTo>
                      <a:pt x="43190" y="72202"/>
                      <a:pt x="-3733" y="89889"/>
                      <a:pt x="238" y="105409"/>
                    </a:cubicBezTo>
                    <a:cubicBezTo>
                      <a:pt x="4930" y="123818"/>
                      <a:pt x="47522" y="113350"/>
                      <a:pt x="60155" y="111545"/>
                    </a:cubicBezTo>
                    <a:close/>
                  </a:path>
                </a:pathLst>
              </a:custGeom>
              <a:solidFill>
                <a:srgbClr val="FFFFFF"/>
              </a:solidFill>
              <a:ln w="3607" cap="flat">
                <a:noFill/>
                <a:prstDash val="solid"/>
                <a:miter/>
              </a:ln>
            </p:spPr>
            <p:txBody>
              <a:bodyPr rtlCol="0" anchor="ctr"/>
              <a:lstStyle/>
              <a:p>
                <a:endParaRPr lang="en-US"/>
              </a:p>
            </p:txBody>
          </p:sp>
          <p:sp>
            <p:nvSpPr>
              <p:cNvPr id="14" name="Freeform 251">
                <a:extLst>
                  <a:ext uri="{FF2B5EF4-FFF2-40B4-BE49-F238E27FC236}">
                    <a16:creationId xmlns:a16="http://schemas.microsoft.com/office/drawing/2014/main" id="{6EA03479-E1BF-5324-A095-5C7D22D3583F}"/>
                  </a:ext>
                </a:extLst>
              </p:cNvPr>
              <p:cNvSpPr/>
              <p:nvPr/>
            </p:nvSpPr>
            <p:spPr>
              <a:xfrm>
                <a:off x="4422975" y="4707339"/>
                <a:ext cx="268372" cy="262186"/>
              </a:xfrm>
              <a:custGeom>
                <a:avLst/>
                <a:gdLst>
                  <a:gd name="connsiteX0" fmla="*/ 268217 w 268372"/>
                  <a:gd name="connsiteY0" fmla="*/ 132965 h 262186"/>
                  <a:gd name="connsiteX1" fmla="*/ 144051 w 268372"/>
                  <a:gd name="connsiteY1" fmla="*/ 136 h 262186"/>
                  <a:gd name="connsiteX2" fmla="*/ 33 w 268372"/>
                  <a:gd name="connsiteY2" fmla="*/ 124663 h 262186"/>
                  <a:gd name="connsiteX3" fmla="*/ 145134 w 268372"/>
                  <a:gd name="connsiteY3" fmla="*/ 262184 h 262186"/>
                  <a:gd name="connsiteX4" fmla="*/ 268217 w 268372"/>
                  <a:gd name="connsiteY4" fmla="*/ 132965 h 2621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8372" h="262186">
                    <a:moveTo>
                      <a:pt x="268217" y="132965"/>
                    </a:moveTo>
                    <a:cubicBezTo>
                      <a:pt x="264247" y="64024"/>
                      <a:pt x="248726" y="4107"/>
                      <a:pt x="144051" y="136"/>
                    </a:cubicBezTo>
                    <a:cubicBezTo>
                      <a:pt x="44069" y="-3473"/>
                      <a:pt x="-1411" y="65468"/>
                      <a:pt x="33" y="124663"/>
                    </a:cubicBezTo>
                    <a:cubicBezTo>
                      <a:pt x="2560" y="227172"/>
                      <a:pt x="79442" y="262545"/>
                      <a:pt x="145134" y="262184"/>
                    </a:cubicBezTo>
                    <a:cubicBezTo>
                      <a:pt x="211909" y="262184"/>
                      <a:pt x="271827" y="200101"/>
                      <a:pt x="268217" y="132965"/>
                    </a:cubicBezTo>
                    <a:close/>
                  </a:path>
                </a:pathLst>
              </a:custGeom>
              <a:solidFill>
                <a:srgbClr val="FFFFFF"/>
              </a:solidFill>
              <a:ln w="3607" cap="flat">
                <a:noFill/>
                <a:prstDash val="solid"/>
                <a:miter/>
              </a:ln>
            </p:spPr>
            <p:txBody>
              <a:bodyPr rtlCol="0" anchor="ctr"/>
              <a:lstStyle/>
              <a:p>
                <a:endParaRPr lang="en-US"/>
              </a:p>
            </p:txBody>
          </p:sp>
          <p:sp>
            <p:nvSpPr>
              <p:cNvPr id="15" name="Freeform 252">
                <a:extLst>
                  <a:ext uri="{FF2B5EF4-FFF2-40B4-BE49-F238E27FC236}">
                    <a16:creationId xmlns:a16="http://schemas.microsoft.com/office/drawing/2014/main" id="{4B6D8D7B-F080-15E2-C19F-76790910A3F0}"/>
                  </a:ext>
                </a:extLst>
              </p:cNvPr>
              <p:cNvSpPr/>
              <p:nvPr/>
            </p:nvSpPr>
            <p:spPr>
              <a:xfrm>
                <a:off x="5554495" y="4123101"/>
                <a:ext cx="124815" cy="225276"/>
              </a:xfrm>
              <a:custGeom>
                <a:avLst/>
                <a:gdLst>
                  <a:gd name="connsiteX0" fmla="*/ 56752 w 124815"/>
                  <a:gd name="connsiteY0" fmla="*/ 225231 h 225276"/>
                  <a:gd name="connsiteX1" fmla="*/ 124610 w 124815"/>
                  <a:gd name="connsiteY1" fmla="*/ 147627 h 225276"/>
                  <a:gd name="connsiteX2" fmla="*/ 118474 w 124815"/>
                  <a:gd name="connsiteY2" fmla="*/ 120556 h 225276"/>
                  <a:gd name="connsiteX3" fmla="*/ 55669 w 124815"/>
                  <a:gd name="connsiteY3" fmla="*/ 0 h 225276"/>
                  <a:gd name="connsiteX4" fmla="*/ 805 w 124815"/>
                  <a:gd name="connsiteY4" fmla="*/ 142574 h 225276"/>
                  <a:gd name="connsiteX5" fmla="*/ 56752 w 124815"/>
                  <a:gd name="connsiteY5" fmla="*/ 225231 h 225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815" h="225276">
                    <a:moveTo>
                      <a:pt x="56752" y="225231"/>
                    </a:moveTo>
                    <a:cubicBezTo>
                      <a:pt x="92125" y="226675"/>
                      <a:pt x="127859" y="193829"/>
                      <a:pt x="124610" y="147627"/>
                    </a:cubicBezTo>
                    <a:cubicBezTo>
                      <a:pt x="123888" y="138603"/>
                      <a:pt x="122444" y="128497"/>
                      <a:pt x="118474" y="120556"/>
                    </a:cubicBezTo>
                    <a:cubicBezTo>
                      <a:pt x="101509" y="84461"/>
                      <a:pt x="75882" y="41148"/>
                      <a:pt x="55669" y="0"/>
                    </a:cubicBezTo>
                    <a:cubicBezTo>
                      <a:pt x="22823" y="45118"/>
                      <a:pt x="7663" y="95651"/>
                      <a:pt x="805" y="142574"/>
                    </a:cubicBezTo>
                    <a:cubicBezTo>
                      <a:pt x="-4970" y="182278"/>
                      <a:pt x="21018" y="223787"/>
                      <a:pt x="56752" y="225231"/>
                    </a:cubicBezTo>
                    <a:close/>
                  </a:path>
                </a:pathLst>
              </a:custGeom>
              <a:solidFill>
                <a:srgbClr val="FFFFFF"/>
              </a:solidFill>
              <a:ln w="3607" cap="flat">
                <a:noFill/>
                <a:prstDash val="solid"/>
                <a:miter/>
              </a:ln>
            </p:spPr>
            <p:txBody>
              <a:bodyPr rtlCol="0" anchor="ctr"/>
              <a:lstStyle/>
              <a:p>
                <a:endParaRPr lang="en-US"/>
              </a:p>
            </p:txBody>
          </p:sp>
          <p:sp>
            <p:nvSpPr>
              <p:cNvPr id="16" name="Freeform 253">
                <a:extLst>
                  <a:ext uri="{FF2B5EF4-FFF2-40B4-BE49-F238E27FC236}">
                    <a16:creationId xmlns:a16="http://schemas.microsoft.com/office/drawing/2014/main" id="{1EF0F112-B06B-D455-6F49-1956ABCB9390}"/>
                  </a:ext>
                </a:extLst>
              </p:cNvPr>
              <p:cNvSpPr/>
              <p:nvPr/>
            </p:nvSpPr>
            <p:spPr>
              <a:xfrm>
                <a:off x="5048530" y="4039722"/>
                <a:ext cx="528065" cy="368166"/>
              </a:xfrm>
              <a:custGeom>
                <a:avLst/>
                <a:gdLst>
                  <a:gd name="connsiteX0" fmla="*/ 395959 w 528065"/>
                  <a:gd name="connsiteY0" fmla="*/ 80131 h 368166"/>
                  <a:gd name="connsiteX1" fmla="*/ 528066 w 528065"/>
                  <a:gd name="connsiteY1" fmla="*/ 7219 h 368166"/>
                  <a:gd name="connsiteX2" fmla="*/ 435302 w 528065"/>
                  <a:gd name="connsiteY2" fmla="*/ 0 h 368166"/>
                  <a:gd name="connsiteX3" fmla="*/ 343622 w 528065"/>
                  <a:gd name="connsiteY3" fmla="*/ 45480 h 368166"/>
                  <a:gd name="connsiteX4" fmla="*/ 85544 w 528065"/>
                  <a:gd name="connsiteY4" fmla="*/ 159900 h 368166"/>
                  <a:gd name="connsiteX5" fmla="*/ 0 w 528065"/>
                  <a:gd name="connsiteY5" fmla="*/ 163870 h 368166"/>
                  <a:gd name="connsiteX6" fmla="*/ 83018 w 528065"/>
                  <a:gd name="connsiteY6" fmla="*/ 366362 h 368166"/>
                  <a:gd name="connsiteX7" fmla="*/ 83018 w 528065"/>
                  <a:gd name="connsiteY7" fmla="*/ 368166 h 368166"/>
                  <a:gd name="connsiteX8" fmla="*/ 395959 w 528065"/>
                  <a:gd name="connsiteY8" fmla="*/ 80131 h 368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8065" h="368166">
                    <a:moveTo>
                      <a:pt x="395959" y="80131"/>
                    </a:moveTo>
                    <a:cubicBezTo>
                      <a:pt x="432776" y="54503"/>
                      <a:pt x="490888" y="32124"/>
                      <a:pt x="528066" y="7219"/>
                    </a:cubicBezTo>
                    <a:cubicBezTo>
                      <a:pt x="497385" y="12633"/>
                      <a:pt x="446492" y="20935"/>
                      <a:pt x="435302" y="0"/>
                    </a:cubicBezTo>
                    <a:cubicBezTo>
                      <a:pt x="435302" y="0"/>
                      <a:pt x="372137" y="30681"/>
                      <a:pt x="343622" y="45480"/>
                    </a:cubicBezTo>
                    <a:cubicBezTo>
                      <a:pt x="260604" y="88432"/>
                      <a:pt x="177947" y="137521"/>
                      <a:pt x="85544" y="159900"/>
                    </a:cubicBezTo>
                    <a:cubicBezTo>
                      <a:pt x="67136" y="164231"/>
                      <a:pt x="24183" y="164592"/>
                      <a:pt x="0" y="163870"/>
                    </a:cubicBezTo>
                    <a:cubicBezTo>
                      <a:pt x="47284" y="234616"/>
                      <a:pt x="73994" y="298143"/>
                      <a:pt x="83018" y="366362"/>
                    </a:cubicBezTo>
                    <a:cubicBezTo>
                      <a:pt x="83018" y="367084"/>
                      <a:pt x="83018" y="367445"/>
                      <a:pt x="83018" y="368166"/>
                    </a:cubicBezTo>
                    <a:cubicBezTo>
                      <a:pt x="179391" y="272877"/>
                      <a:pt x="285148" y="157373"/>
                      <a:pt x="395959" y="80131"/>
                    </a:cubicBezTo>
                    <a:close/>
                  </a:path>
                </a:pathLst>
              </a:custGeom>
              <a:solidFill>
                <a:srgbClr val="FFFFFF"/>
              </a:solidFill>
              <a:ln w="3607" cap="flat">
                <a:noFill/>
                <a:prstDash val="solid"/>
                <a:miter/>
              </a:ln>
            </p:spPr>
            <p:txBody>
              <a:bodyPr rtlCol="0" anchor="ctr"/>
              <a:lstStyle/>
              <a:p>
                <a:endParaRPr lang="en-US"/>
              </a:p>
            </p:txBody>
          </p:sp>
          <p:sp>
            <p:nvSpPr>
              <p:cNvPr id="17" name="Freeform 254">
                <a:extLst>
                  <a:ext uri="{FF2B5EF4-FFF2-40B4-BE49-F238E27FC236}">
                    <a16:creationId xmlns:a16="http://schemas.microsoft.com/office/drawing/2014/main" id="{5B469887-3346-332E-02C5-9FDAFF699BD2}"/>
                  </a:ext>
                </a:extLst>
              </p:cNvPr>
              <p:cNvSpPr/>
              <p:nvPr/>
            </p:nvSpPr>
            <p:spPr>
              <a:xfrm>
                <a:off x="5506572" y="4534581"/>
                <a:ext cx="68415" cy="71068"/>
              </a:xfrm>
              <a:custGeom>
                <a:avLst/>
                <a:gdLst>
                  <a:gd name="connsiteX0" fmla="*/ 63527 w 68415"/>
                  <a:gd name="connsiteY0" fmla="*/ 0 h 71068"/>
                  <a:gd name="connsiteX1" fmla="*/ 0 w 68415"/>
                  <a:gd name="connsiteY1" fmla="*/ 55586 h 71068"/>
                  <a:gd name="connsiteX2" fmla="*/ 11551 w 68415"/>
                  <a:gd name="connsiteY2" fmla="*/ 64971 h 71068"/>
                  <a:gd name="connsiteX3" fmla="*/ 54503 w 68415"/>
                  <a:gd name="connsiteY3" fmla="*/ 64971 h 71068"/>
                  <a:gd name="connsiteX4" fmla="*/ 63527 w 68415"/>
                  <a:gd name="connsiteY4" fmla="*/ 0 h 71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415" h="71068">
                    <a:moveTo>
                      <a:pt x="63527" y="0"/>
                    </a:moveTo>
                    <a:cubicBezTo>
                      <a:pt x="53420" y="27432"/>
                      <a:pt x="28515" y="48728"/>
                      <a:pt x="0" y="55586"/>
                    </a:cubicBezTo>
                    <a:cubicBezTo>
                      <a:pt x="3249" y="59195"/>
                      <a:pt x="6858" y="62083"/>
                      <a:pt x="11551" y="64971"/>
                    </a:cubicBezTo>
                    <a:cubicBezTo>
                      <a:pt x="25988" y="73633"/>
                      <a:pt x="44036" y="72550"/>
                      <a:pt x="54503" y="64971"/>
                    </a:cubicBezTo>
                    <a:cubicBezTo>
                      <a:pt x="70024" y="53059"/>
                      <a:pt x="71829" y="28154"/>
                      <a:pt x="63527" y="0"/>
                    </a:cubicBezTo>
                    <a:close/>
                  </a:path>
                </a:pathLst>
              </a:custGeom>
              <a:solidFill>
                <a:srgbClr val="FFFFFF"/>
              </a:solidFill>
              <a:ln w="3607" cap="flat">
                <a:noFill/>
                <a:prstDash val="solid"/>
                <a:miter/>
              </a:ln>
            </p:spPr>
            <p:txBody>
              <a:bodyPr rtlCol="0" anchor="ctr"/>
              <a:lstStyle/>
              <a:p>
                <a:endParaRPr lang="en-US"/>
              </a:p>
            </p:txBody>
          </p:sp>
          <p:sp>
            <p:nvSpPr>
              <p:cNvPr id="18" name="Freeform 255">
                <a:extLst>
                  <a:ext uri="{FF2B5EF4-FFF2-40B4-BE49-F238E27FC236}">
                    <a16:creationId xmlns:a16="http://schemas.microsoft.com/office/drawing/2014/main" id="{CAA3CF7A-AC7E-0ECC-B753-909BC9689A69}"/>
                  </a:ext>
                </a:extLst>
              </p:cNvPr>
              <p:cNvSpPr/>
              <p:nvPr/>
            </p:nvSpPr>
            <p:spPr>
              <a:xfrm>
                <a:off x="4521185" y="4173634"/>
                <a:ext cx="596014" cy="422011"/>
              </a:xfrm>
              <a:custGeom>
                <a:avLst/>
                <a:gdLst>
                  <a:gd name="connsiteX0" fmla="*/ 595563 w 596014"/>
                  <a:gd name="connsiteY0" fmla="*/ 228119 h 422011"/>
                  <a:gd name="connsiteX1" fmla="*/ 487640 w 596014"/>
                  <a:gd name="connsiteY1" fmla="*/ 0 h 422011"/>
                  <a:gd name="connsiteX2" fmla="*/ 519043 w 596014"/>
                  <a:gd name="connsiteY2" fmla="*/ 67858 h 422011"/>
                  <a:gd name="connsiteX3" fmla="*/ 540699 w 596014"/>
                  <a:gd name="connsiteY3" fmla="*/ 153763 h 422011"/>
                  <a:gd name="connsiteX4" fmla="*/ 498469 w 596014"/>
                  <a:gd name="connsiteY4" fmla="*/ 257355 h 422011"/>
                  <a:gd name="connsiteX5" fmla="*/ 331350 w 596014"/>
                  <a:gd name="connsiteY5" fmla="*/ 336042 h 422011"/>
                  <a:gd name="connsiteX6" fmla="*/ 156290 w 596014"/>
                  <a:gd name="connsiteY6" fmla="*/ 364918 h 422011"/>
                  <a:gd name="connsiteX7" fmla="*/ 0 w 596014"/>
                  <a:gd name="connsiteY7" fmla="*/ 353006 h 422011"/>
                  <a:gd name="connsiteX8" fmla="*/ 98178 w 596014"/>
                  <a:gd name="connsiteY8" fmla="*/ 421586 h 422011"/>
                  <a:gd name="connsiteX9" fmla="*/ 448297 w 596014"/>
                  <a:gd name="connsiteY9" fmla="*/ 355533 h 422011"/>
                  <a:gd name="connsiteX10" fmla="*/ 542504 w 596014"/>
                  <a:gd name="connsiteY10" fmla="*/ 305001 h 422011"/>
                  <a:gd name="connsiteX11" fmla="*/ 595563 w 596014"/>
                  <a:gd name="connsiteY11" fmla="*/ 228119 h 422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96014" h="422011">
                    <a:moveTo>
                      <a:pt x="595563" y="228119"/>
                    </a:moveTo>
                    <a:cubicBezTo>
                      <a:pt x="583652" y="145822"/>
                      <a:pt x="547918" y="79408"/>
                      <a:pt x="487640" y="0"/>
                    </a:cubicBezTo>
                    <a:cubicBezTo>
                      <a:pt x="499551" y="22018"/>
                      <a:pt x="509658" y="44757"/>
                      <a:pt x="519043" y="67858"/>
                    </a:cubicBezTo>
                    <a:cubicBezTo>
                      <a:pt x="530232" y="95290"/>
                      <a:pt x="539616" y="123805"/>
                      <a:pt x="540699" y="153763"/>
                    </a:cubicBezTo>
                    <a:cubicBezTo>
                      <a:pt x="541782" y="192746"/>
                      <a:pt x="524818" y="229562"/>
                      <a:pt x="498469" y="257355"/>
                    </a:cubicBezTo>
                    <a:cubicBezTo>
                      <a:pt x="455877" y="302113"/>
                      <a:pt x="389823" y="322687"/>
                      <a:pt x="331350" y="336042"/>
                    </a:cubicBezTo>
                    <a:cubicBezTo>
                      <a:pt x="273959" y="349397"/>
                      <a:pt x="214764" y="357699"/>
                      <a:pt x="156290" y="364918"/>
                    </a:cubicBezTo>
                    <a:cubicBezTo>
                      <a:pt x="102148" y="371776"/>
                      <a:pt x="48728" y="369249"/>
                      <a:pt x="0" y="353006"/>
                    </a:cubicBezTo>
                    <a:cubicBezTo>
                      <a:pt x="15882" y="394154"/>
                      <a:pt x="50172" y="419782"/>
                      <a:pt x="98178" y="421586"/>
                    </a:cubicBezTo>
                    <a:cubicBezTo>
                      <a:pt x="218012" y="425918"/>
                      <a:pt x="337847" y="396681"/>
                      <a:pt x="448297" y="355533"/>
                    </a:cubicBezTo>
                    <a:cubicBezTo>
                      <a:pt x="481143" y="343261"/>
                      <a:pt x="513628" y="326296"/>
                      <a:pt x="542504" y="305001"/>
                    </a:cubicBezTo>
                    <a:cubicBezTo>
                      <a:pt x="567410" y="286231"/>
                      <a:pt x="600256" y="260243"/>
                      <a:pt x="595563" y="228119"/>
                    </a:cubicBezTo>
                    <a:close/>
                  </a:path>
                </a:pathLst>
              </a:custGeom>
              <a:solidFill>
                <a:srgbClr val="FFFFFF"/>
              </a:solidFill>
              <a:ln w="3607" cap="flat">
                <a:noFill/>
                <a:prstDash val="solid"/>
                <a:miter/>
              </a:ln>
            </p:spPr>
            <p:txBody>
              <a:bodyPr rtlCol="0" anchor="ctr"/>
              <a:lstStyle/>
              <a:p>
                <a:endParaRPr lang="en-US"/>
              </a:p>
            </p:txBody>
          </p:sp>
          <p:sp>
            <p:nvSpPr>
              <p:cNvPr id="19" name="Freeform 256">
                <a:extLst>
                  <a:ext uri="{FF2B5EF4-FFF2-40B4-BE49-F238E27FC236}">
                    <a16:creationId xmlns:a16="http://schemas.microsoft.com/office/drawing/2014/main" id="{4EEF43DF-BE88-53C5-A24B-D65A88460E5D}"/>
                  </a:ext>
                </a:extLst>
              </p:cNvPr>
              <p:cNvSpPr/>
              <p:nvPr/>
            </p:nvSpPr>
            <p:spPr>
              <a:xfrm>
                <a:off x="5498454" y="4015886"/>
                <a:ext cx="88525" cy="24215"/>
              </a:xfrm>
              <a:custGeom>
                <a:avLst/>
                <a:gdLst>
                  <a:gd name="connsiteX0" fmla="*/ 47101 w 88525"/>
                  <a:gd name="connsiteY0" fmla="*/ 23836 h 24215"/>
                  <a:gd name="connsiteX1" fmla="*/ 51071 w 88525"/>
                  <a:gd name="connsiteY1" fmla="*/ 13 h 24215"/>
                  <a:gd name="connsiteX2" fmla="*/ 47101 w 88525"/>
                  <a:gd name="connsiteY2" fmla="*/ 23836 h 24215"/>
                </a:gdLst>
                <a:ahLst/>
                <a:cxnLst>
                  <a:cxn ang="0">
                    <a:pos x="connsiteX0" y="connsiteY0"/>
                  </a:cxn>
                  <a:cxn ang="0">
                    <a:pos x="connsiteX1" y="connsiteY1"/>
                  </a:cxn>
                  <a:cxn ang="0">
                    <a:pos x="connsiteX2" y="connsiteY2"/>
                  </a:cxn>
                </a:cxnLst>
                <a:rect l="l" t="t" r="r" b="b"/>
                <a:pathLst>
                  <a:path w="88525" h="24215">
                    <a:moveTo>
                      <a:pt x="47101" y="23836"/>
                    </a:moveTo>
                    <a:cubicBezTo>
                      <a:pt x="107379" y="21309"/>
                      <a:pt x="95828" y="1096"/>
                      <a:pt x="51071" y="13"/>
                    </a:cubicBezTo>
                    <a:cubicBezTo>
                      <a:pt x="14254" y="-708"/>
                      <a:pt x="-40610" y="27807"/>
                      <a:pt x="47101" y="23836"/>
                    </a:cubicBezTo>
                    <a:close/>
                  </a:path>
                </a:pathLst>
              </a:custGeom>
              <a:solidFill>
                <a:srgbClr val="FFFFFF"/>
              </a:solidFill>
              <a:ln w="3607" cap="flat">
                <a:noFill/>
                <a:prstDash val="solid"/>
                <a:miter/>
              </a:ln>
            </p:spPr>
            <p:txBody>
              <a:bodyPr rtlCol="0" anchor="ctr"/>
              <a:lstStyle/>
              <a:p>
                <a:endParaRPr lang="en-US"/>
              </a:p>
            </p:txBody>
          </p:sp>
          <p:sp>
            <p:nvSpPr>
              <p:cNvPr id="20" name="Freeform 257">
                <a:extLst>
                  <a:ext uri="{FF2B5EF4-FFF2-40B4-BE49-F238E27FC236}">
                    <a16:creationId xmlns:a16="http://schemas.microsoft.com/office/drawing/2014/main" id="{DA71FAB2-9561-435B-5434-8BD77E86DB65}"/>
                  </a:ext>
                </a:extLst>
              </p:cNvPr>
              <p:cNvSpPr/>
              <p:nvPr/>
            </p:nvSpPr>
            <p:spPr>
              <a:xfrm>
                <a:off x="4624055" y="4114439"/>
                <a:ext cx="333876" cy="98177"/>
              </a:xfrm>
              <a:custGeom>
                <a:avLst/>
                <a:gdLst>
                  <a:gd name="connsiteX0" fmla="*/ 315829 w 333876"/>
                  <a:gd name="connsiteY0" fmla="*/ 2166 h 98177"/>
                  <a:gd name="connsiteX1" fmla="*/ 312219 w 333876"/>
                  <a:gd name="connsiteY1" fmla="*/ 2526 h 98177"/>
                  <a:gd name="connsiteX2" fmla="*/ 307167 w 333876"/>
                  <a:gd name="connsiteY2" fmla="*/ 3249 h 98177"/>
                  <a:gd name="connsiteX3" fmla="*/ 285148 w 333876"/>
                  <a:gd name="connsiteY3" fmla="*/ 6858 h 98177"/>
                  <a:gd name="connsiteX4" fmla="*/ 193468 w 333876"/>
                  <a:gd name="connsiteY4" fmla="*/ 27432 h 98177"/>
                  <a:gd name="connsiteX5" fmla="*/ 106841 w 333876"/>
                  <a:gd name="connsiteY5" fmla="*/ 53420 h 98177"/>
                  <a:gd name="connsiteX6" fmla="*/ 69663 w 333876"/>
                  <a:gd name="connsiteY6" fmla="*/ 66414 h 98177"/>
                  <a:gd name="connsiteX7" fmla="*/ 48367 w 333876"/>
                  <a:gd name="connsiteY7" fmla="*/ 74355 h 98177"/>
                  <a:gd name="connsiteX8" fmla="*/ 41509 w 333876"/>
                  <a:gd name="connsiteY8" fmla="*/ 76882 h 98177"/>
                  <a:gd name="connsiteX9" fmla="*/ 6497 w 333876"/>
                  <a:gd name="connsiteY9" fmla="*/ 94207 h 98177"/>
                  <a:gd name="connsiteX10" fmla="*/ 0 w 333876"/>
                  <a:gd name="connsiteY10" fmla="*/ 98178 h 98177"/>
                  <a:gd name="connsiteX11" fmla="*/ 66054 w 333876"/>
                  <a:gd name="connsiteY11" fmla="*/ 85544 h 98177"/>
                  <a:gd name="connsiteX12" fmla="*/ 326657 w 333876"/>
                  <a:gd name="connsiteY12" fmla="*/ 6858 h 98177"/>
                  <a:gd name="connsiteX13" fmla="*/ 333876 w 333876"/>
                  <a:gd name="connsiteY13" fmla="*/ 0 h 98177"/>
                  <a:gd name="connsiteX14" fmla="*/ 315829 w 333876"/>
                  <a:gd name="connsiteY14" fmla="*/ 2166 h 98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33876" h="98177">
                    <a:moveTo>
                      <a:pt x="315829" y="2166"/>
                    </a:moveTo>
                    <a:cubicBezTo>
                      <a:pt x="314386" y="2166"/>
                      <a:pt x="313303" y="2526"/>
                      <a:pt x="312219" y="2526"/>
                    </a:cubicBezTo>
                    <a:cubicBezTo>
                      <a:pt x="310415" y="2887"/>
                      <a:pt x="308971" y="2887"/>
                      <a:pt x="307167" y="3249"/>
                    </a:cubicBezTo>
                    <a:cubicBezTo>
                      <a:pt x="299948" y="4331"/>
                      <a:pt x="292367" y="5775"/>
                      <a:pt x="285148" y="6858"/>
                    </a:cubicBezTo>
                    <a:cubicBezTo>
                      <a:pt x="254468" y="12272"/>
                      <a:pt x="223787" y="19491"/>
                      <a:pt x="193468" y="27432"/>
                    </a:cubicBezTo>
                    <a:cubicBezTo>
                      <a:pt x="164231" y="35373"/>
                      <a:pt x="135355" y="44035"/>
                      <a:pt x="106841" y="53420"/>
                    </a:cubicBezTo>
                    <a:cubicBezTo>
                      <a:pt x="94568" y="57752"/>
                      <a:pt x="81935" y="62083"/>
                      <a:pt x="69663" y="66414"/>
                    </a:cubicBezTo>
                    <a:cubicBezTo>
                      <a:pt x="62444" y="68941"/>
                      <a:pt x="55225" y="71829"/>
                      <a:pt x="48367" y="74355"/>
                    </a:cubicBezTo>
                    <a:cubicBezTo>
                      <a:pt x="46201" y="75077"/>
                      <a:pt x="44036" y="76160"/>
                      <a:pt x="41509" y="76882"/>
                    </a:cubicBezTo>
                    <a:cubicBezTo>
                      <a:pt x="29598" y="82296"/>
                      <a:pt x="18047" y="87710"/>
                      <a:pt x="6497" y="94207"/>
                    </a:cubicBezTo>
                    <a:cubicBezTo>
                      <a:pt x="4332" y="95290"/>
                      <a:pt x="2166" y="96734"/>
                      <a:pt x="0" y="98178"/>
                    </a:cubicBezTo>
                    <a:cubicBezTo>
                      <a:pt x="22018" y="94568"/>
                      <a:pt x="44036" y="90598"/>
                      <a:pt x="66054" y="85544"/>
                    </a:cubicBezTo>
                    <a:cubicBezTo>
                      <a:pt x="158095" y="64248"/>
                      <a:pt x="246166" y="50533"/>
                      <a:pt x="326657" y="6858"/>
                    </a:cubicBezTo>
                    <a:cubicBezTo>
                      <a:pt x="330989" y="4331"/>
                      <a:pt x="333155" y="2166"/>
                      <a:pt x="333876" y="0"/>
                    </a:cubicBezTo>
                    <a:cubicBezTo>
                      <a:pt x="328101" y="722"/>
                      <a:pt x="321965" y="1444"/>
                      <a:pt x="315829" y="2166"/>
                    </a:cubicBezTo>
                    <a:close/>
                  </a:path>
                </a:pathLst>
              </a:custGeom>
              <a:solidFill>
                <a:srgbClr val="FFFFFF"/>
              </a:solidFill>
              <a:ln w="3607" cap="flat">
                <a:noFill/>
                <a:prstDash val="solid"/>
                <a:miter/>
              </a:ln>
            </p:spPr>
            <p:txBody>
              <a:bodyPr rtlCol="0" anchor="ctr"/>
              <a:lstStyle/>
              <a:p>
                <a:endParaRPr lang="en-US"/>
              </a:p>
            </p:txBody>
          </p:sp>
          <p:sp>
            <p:nvSpPr>
              <p:cNvPr id="21" name="Freeform 258">
                <a:extLst>
                  <a:ext uri="{FF2B5EF4-FFF2-40B4-BE49-F238E27FC236}">
                    <a16:creationId xmlns:a16="http://schemas.microsoft.com/office/drawing/2014/main" id="{64C95D4A-0F0B-BC6E-904D-F7E25483B7D4}"/>
                  </a:ext>
                </a:extLst>
              </p:cNvPr>
              <p:cNvSpPr/>
              <p:nvPr/>
            </p:nvSpPr>
            <p:spPr>
              <a:xfrm>
                <a:off x="5577679" y="4228498"/>
                <a:ext cx="101632" cy="119880"/>
              </a:xfrm>
              <a:custGeom>
                <a:avLst/>
                <a:gdLst>
                  <a:gd name="connsiteX0" fmla="*/ 101426 w 101632"/>
                  <a:gd name="connsiteY0" fmla="*/ 42231 h 119880"/>
                  <a:gd name="connsiteX1" fmla="*/ 95290 w 101632"/>
                  <a:gd name="connsiteY1" fmla="*/ 15160 h 119880"/>
                  <a:gd name="connsiteX2" fmla="*/ 87710 w 101632"/>
                  <a:gd name="connsiteY2" fmla="*/ 0 h 119880"/>
                  <a:gd name="connsiteX3" fmla="*/ 87349 w 101632"/>
                  <a:gd name="connsiteY3" fmla="*/ 18408 h 119880"/>
                  <a:gd name="connsiteX4" fmla="*/ 722 w 101632"/>
                  <a:gd name="connsiteY4" fmla="*/ 105036 h 119880"/>
                  <a:gd name="connsiteX5" fmla="*/ 0 w 101632"/>
                  <a:gd name="connsiteY5" fmla="*/ 105036 h 119880"/>
                  <a:gd name="connsiteX6" fmla="*/ 33568 w 101632"/>
                  <a:gd name="connsiteY6" fmla="*/ 119834 h 119880"/>
                  <a:gd name="connsiteX7" fmla="*/ 101426 w 101632"/>
                  <a:gd name="connsiteY7" fmla="*/ 42231 h 119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632" h="119880">
                    <a:moveTo>
                      <a:pt x="101426" y="42231"/>
                    </a:moveTo>
                    <a:cubicBezTo>
                      <a:pt x="100704" y="33207"/>
                      <a:pt x="99261" y="23101"/>
                      <a:pt x="95290" y="15160"/>
                    </a:cubicBezTo>
                    <a:cubicBezTo>
                      <a:pt x="93124" y="10107"/>
                      <a:pt x="90598" y="5053"/>
                      <a:pt x="87710" y="0"/>
                    </a:cubicBezTo>
                    <a:cubicBezTo>
                      <a:pt x="87710" y="6136"/>
                      <a:pt x="87349" y="12272"/>
                      <a:pt x="87349" y="18408"/>
                    </a:cubicBezTo>
                    <a:cubicBezTo>
                      <a:pt x="86988" y="67136"/>
                      <a:pt x="48006" y="102870"/>
                      <a:pt x="722" y="105036"/>
                    </a:cubicBezTo>
                    <a:cubicBezTo>
                      <a:pt x="361" y="105036"/>
                      <a:pt x="0" y="105036"/>
                      <a:pt x="0" y="105036"/>
                    </a:cubicBezTo>
                    <a:cubicBezTo>
                      <a:pt x="9385" y="113698"/>
                      <a:pt x="20935" y="119473"/>
                      <a:pt x="33568" y="119834"/>
                    </a:cubicBezTo>
                    <a:cubicBezTo>
                      <a:pt x="68941" y="121278"/>
                      <a:pt x="104675" y="88432"/>
                      <a:pt x="101426" y="42231"/>
                    </a:cubicBezTo>
                    <a:close/>
                  </a:path>
                </a:pathLst>
              </a:custGeom>
              <a:solidFill>
                <a:srgbClr val="FFFFFF"/>
              </a:solidFill>
              <a:ln w="3607" cap="flat">
                <a:noFill/>
                <a:prstDash val="solid"/>
                <a:miter/>
              </a:ln>
            </p:spPr>
            <p:txBody>
              <a:bodyPr rtlCol="0" anchor="ctr"/>
              <a:lstStyle/>
              <a:p>
                <a:endParaRPr lang="en-US"/>
              </a:p>
            </p:txBody>
          </p:sp>
          <p:sp>
            <p:nvSpPr>
              <p:cNvPr id="22" name="Freeform 259">
                <a:extLst>
                  <a:ext uri="{FF2B5EF4-FFF2-40B4-BE49-F238E27FC236}">
                    <a16:creationId xmlns:a16="http://schemas.microsoft.com/office/drawing/2014/main" id="{76BCE49B-4624-EDF2-A53E-FE40C72C0F7B}"/>
                  </a:ext>
                </a:extLst>
              </p:cNvPr>
              <p:cNvSpPr/>
              <p:nvPr/>
            </p:nvSpPr>
            <p:spPr>
              <a:xfrm>
                <a:off x="5114222" y="4067515"/>
                <a:ext cx="427361" cy="340373"/>
              </a:xfrm>
              <a:custGeom>
                <a:avLst/>
                <a:gdLst>
                  <a:gd name="connsiteX0" fmla="*/ 402095 w 427361"/>
                  <a:gd name="connsiteY0" fmla="*/ 9024 h 340373"/>
                  <a:gd name="connsiteX1" fmla="*/ 384048 w 427361"/>
                  <a:gd name="connsiteY1" fmla="*/ 16243 h 340373"/>
                  <a:gd name="connsiteX2" fmla="*/ 370332 w 427361"/>
                  <a:gd name="connsiteY2" fmla="*/ 22379 h 340373"/>
                  <a:gd name="connsiteX3" fmla="*/ 192746 w 427361"/>
                  <a:gd name="connsiteY3" fmla="*/ 122361 h 340373"/>
                  <a:gd name="connsiteX4" fmla="*/ 179030 w 427361"/>
                  <a:gd name="connsiteY4" fmla="*/ 131746 h 340373"/>
                  <a:gd name="connsiteX5" fmla="*/ 160261 w 427361"/>
                  <a:gd name="connsiteY5" fmla="*/ 147988 h 340373"/>
                  <a:gd name="connsiteX6" fmla="*/ 104675 w 427361"/>
                  <a:gd name="connsiteY6" fmla="*/ 197438 h 340373"/>
                  <a:gd name="connsiteX7" fmla="*/ 0 w 427361"/>
                  <a:gd name="connsiteY7" fmla="*/ 265657 h 340373"/>
                  <a:gd name="connsiteX8" fmla="*/ 16964 w 427361"/>
                  <a:gd name="connsiteY8" fmla="*/ 338568 h 340373"/>
                  <a:gd name="connsiteX9" fmla="*/ 16964 w 427361"/>
                  <a:gd name="connsiteY9" fmla="*/ 340373 h 340373"/>
                  <a:gd name="connsiteX10" fmla="*/ 329545 w 427361"/>
                  <a:gd name="connsiteY10" fmla="*/ 53059 h 340373"/>
                  <a:gd name="connsiteX11" fmla="*/ 427362 w 427361"/>
                  <a:gd name="connsiteY11" fmla="*/ 0 h 340373"/>
                  <a:gd name="connsiteX12" fmla="*/ 402095 w 427361"/>
                  <a:gd name="connsiteY12" fmla="*/ 9024 h 340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7361" h="340373">
                    <a:moveTo>
                      <a:pt x="402095" y="9024"/>
                    </a:moveTo>
                    <a:cubicBezTo>
                      <a:pt x="399930" y="9745"/>
                      <a:pt x="387658" y="14799"/>
                      <a:pt x="384048" y="16243"/>
                    </a:cubicBezTo>
                    <a:cubicBezTo>
                      <a:pt x="379356" y="18047"/>
                      <a:pt x="375024" y="20213"/>
                      <a:pt x="370332" y="22379"/>
                    </a:cubicBezTo>
                    <a:cubicBezTo>
                      <a:pt x="308249" y="50172"/>
                      <a:pt x="248693" y="83740"/>
                      <a:pt x="192746" y="122361"/>
                    </a:cubicBezTo>
                    <a:cubicBezTo>
                      <a:pt x="188053" y="125609"/>
                      <a:pt x="183722" y="128858"/>
                      <a:pt x="179030" y="131746"/>
                    </a:cubicBezTo>
                    <a:cubicBezTo>
                      <a:pt x="172533" y="137160"/>
                      <a:pt x="166397" y="142574"/>
                      <a:pt x="160261" y="147988"/>
                    </a:cubicBezTo>
                    <a:cubicBezTo>
                      <a:pt x="141852" y="164592"/>
                      <a:pt x="123805" y="181556"/>
                      <a:pt x="104675" y="197438"/>
                    </a:cubicBezTo>
                    <a:cubicBezTo>
                      <a:pt x="73633" y="223787"/>
                      <a:pt x="39343" y="251941"/>
                      <a:pt x="0" y="265657"/>
                    </a:cubicBezTo>
                    <a:cubicBezTo>
                      <a:pt x="7941" y="289840"/>
                      <a:pt x="13716" y="313663"/>
                      <a:pt x="16964" y="338568"/>
                    </a:cubicBezTo>
                    <a:cubicBezTo>
                      <a:pt x="16964" y="339291"/>
                      <a:pt x="16964" y="339651"/>
                      <a:pt x="16964" y="340373"/>
                    </a:cubicBezTo>
                    <a:cubicBezTo>
                      <a:pt x="113338" y="245444"/>
                      <a:pt x="219095" y="130302"/>
                      <a:pt x="329545" y="53059"/>
                    </a:cubicBezTo>
                    <a:cubicBezTo>
                      <a:pt x="356255" y="34290"/>
                      <a:pt x="394154" y="17325"/>
                      <a:pt x="427362" y="0"/>
                    </a:cubicBezTo>
                    <a:cubicBezTo>
                      <a:pt x="419421" y="2526"/>
                      <a:pt x="410758" y="5414"/>
                      <a:pt x="402095" y="9024"/>
                    </a:cubicBezTo>
                    <a:close/>
                  </a:path>
                </a:pathLst>
              </a:custGeom>
              <a:solidFill>
                <a:srgbClr val="FFFFFF"/>
              </a:solidFill>
              <a:ln w="3607" cap="flat">
                <a:noFill/>
                <a:prstDash val="solid"/>
                <a:miter/>
              </a:ln>
            </p:spPr>
            <p:txBody>
              <a:bodyPr rtlCol="0" anchor="ctr"/>
              <a:lstStyle/>
              <a:p>
                <a:endParaRPr lang="en-US"/>
              </a:p>
            </p:txBody>
          </p:sp>
          <p:sp>
            <p:nvSpPr>
              <p:cNvPr id="23" name="Freeform 260">
                <a:extLst>
                  <a:ext uri="{FF2B5EF4-FFF2-40B4-BE49-F238E27FC236}">
                    <a16:creationId xmlns:a16="http://schemas.microsoft.com/office/drawing/2014/main" id="{03812F32-D71C-3568-1F04-CAA411491D5E}"/>
                  </a:ext>
                </a:extLst>
              </p:cNvPr>
              <p:cNvSpPr/>
              <p:nvPr/>
            </p:nvSpPr>
            <p:spPr>
              <a:xfrm>
                <a:off x="5564641" y="4165879"/>
                <a:ext cx="31762" cy="132281"/>
              </a:xfrm>
              <a:custGeom>
                <a:avLst/>
                <a:gdLst>
                  <a:gd name="connsiteX0" fmla="*/ 30363 w 31762"/>
                  <a:gd name="connsiteY0" fmla="*/ 2701 h 132281"/>
                  <a:gd name="connsiteX1" fmla="*/ 1126 w 31762"/>
                  <a:gd name="connsiteY1" fmla="*/ 75613 h 132281"/>
                  <a:gd name="connsiteX2" fmla="*/ 17730 w 31762"/>
                  <a:gd name="connsiteY2" fmla="*/ 132282 h 132281"/>
                  <a:gd name="connsiteX3" fmla="*/ 30363 w 31762"/>
                  <a:gd name="connsiteY3" fmla="*/ 2701 h 132281"/>
                </a:gdLst>
                <a:ahLst/>
                <a:cxnLst>
                  <a:cxn ang="0">
                    <a:pos x="connsiteX0" y="connsiteY0"/>
                  </a:cxn>
                  <a:cxn ang="0">
                    <a:pos x="connsiteX1" y="connsiteY1"/>
                  </a:cxn>
                  <a:cxn ang="0">
                    <a:pos x="connsiteX2" y="connsiteY2"/>
                  </a:cxn>
                  <a:cxn ang="0">
                    <a:pos x="connsiteX3" y="connsiteY3"/>
                  </a:cxn>
                </a:cxnLst>
                <a:rect l="l" t="t" r="r" b="b"/>
                <a:pathLst>
                  <a:path w="31762" h="132281">
                    <a:moveTo>
                      <a:pt x="30363" y="2701"/>
                    </a:moveTo>
                    <a:cubicBezTo>
                      <a:pt x="32890" y="-11736"/>
                      <a:pt x="7624" y="34465"/>
                      <a:pt x="1126" y="75613"/>
                    </a:cubicBezTo>
                    <a:cubicBezTo>
                      <a:pt x="-3566" y="105211"/>
                      <a:pt x="7263" y="132282"/>
                      <a:pt x="17730" y="132282"/>
                    </a:cubicBezTo>
                    <a:cubicBezTo>
                      <a:pt x="43357" y="131920"/>
                      <a:pt x="24949" y="33382"/>
                      <a:pt x="30363" y="2701"/>
                    </a:cubicBezTo>
                    <a:close/>
                  </a:path>
                </a:pathLst>
              </a:custGeom>
              <a:solidFill>
                <a:srgbClr val="FFFFFF"/>
              </a:solidFill>
              <a:ln w="3607" cap="flat">
                <a:noFill/>
                <a:prstDash val="solid"/>
                <a:miter/>
              </a:ln>
            </p:spPr>
            <p:txBody>
              <a:bodyPr rtlCol="0" anchor="ctr"/>
              <a:lstStyle/>
              <a:p>
                <a:endParaRPr lang="en-US"/>
              </a:p>
            </p:txBody>
          </p:sp>
          <p:sp>
            <p:nvSpPr>
              <p:cNvPr id="24" name="Freeform 261">
                <a:extLst>
                  <a:ext uri="{FF2B5EF4-FFF2-40B4-BE49-F238E27FC236}">
                    <a16:creationId xmlns:a16="http://schemas.microsoft.com/office/drawing/2014/main" id="{A6EDD22E-BA70-1720-C6B8-2E3E58172720}"/>
                  </a:ext>
                </a:extLst>
              </p:cNvPr>
              <p:cNvSpPr/>
              <p:nvPr/>
            </p:nvSpPr>
            <p:spPr>
              <a:xfrm>
                <a:off x="5498227" y="4507101"/>
                <a:ext cx="31762" cy="72598"/>
              </a:xfrm>
              <a:custGeom>
                <a:avLst/>
                <a:gdLst>
                  <a:gd name="connsiteX0" fmla="*/ 30363 w 31762"/>
                  <a:gd name="connsiteY0" fmla="*/ 1492 h 72598"/>
                  <a:gd name="connsiteX1" fmla="*/ 1126 w 31762"/>
                  <a:gd name="connsiteY1" fmla="*/ 41557 h 72598"/>
                  <a:gd name="connsiteX2" fmla="*/ 17730 w 31762"/>
                  <a:gd name="connsiteY2" fmla="*/ 72599 h 72598"/>
                  <a:gd name="connsiteX3" fmla="*/ 30363 w 31762"/>
                  <a:gd name="connsiteY3" fmla="*/ 1492 h 72598"/>
                </a:gdLst>
                <a:ahLst/>
                <a:cxnLst>
                  <a:cxn ang="0">
                    <a:pos x="connsiteX0" y="connsiteY0"/>
                  </a:cxn>
                  <a:cxn ang="0">
                    <a:pos x="connsiteX1" y="connsiteY1"/>
                  </a:cxn>
                  <a:cxn ang="0">
                    <a:pos x="connsiteX2" y="connsiteY2"/>
                  </a:cxn>
                  <a:cxn ang="0">
                    <a:pos x="connsiteX3" y="connsiteY3"/>
                  </a:cxn>
                </a:cxnLst>
                <a:rect l="l" t="t" r="r" b="b"/>
                <a:pathLst>
                  <a:path w="31762" h="72598">
                    <a:moveTo>
                      <a:pt x="30363" y="1492"/>
                    </a:moveTo>
                    <a:cubicBezTo>
                      <a:pt x="32890" y="-6449"/>
                      <a:pt x="7624" y="18818"/>
                      <a:pt x="1126" y="41557"/>
                    </a:cubicBezTo>
                    <a:cubicBezTo>
                      <a:pt x="-3566" y="57800"/>
                      <a:pt x="7263" y="72599"/>
                      <a:pt x="17730" y="72599"/>
                    </a:cubicBezTo>
                    <a:cubicBezTo>
                      <a:pt x="43357" y="72599"/>
                      <a:pt x="24949" y="18457"/>
                      <a:pt x="30363" y="1492"/>
                    </a:cubicBezTo>
                    <a:close/>
                  </a:path>
                </a:pathLst>
              </a:custGeom>
              <a:solidFill>
                <a:srgbClr val="FFFFFF"/>
              </a:solidFill>
              <a:ln w="3607" cap="flat">
                <a:noFill/>
                <a:prstDash val="solid"/>
                <a:miter/>
              </a:ln>
            </p:spPr>
            <p:txBody>
              <a:bodyPr rtlCol="0" anchor="ctr"/>
              <a:lstStyle/>
              <a:p>
                <a:endParaRPr lang="en-US"/>
              </a:p>
            </p:txBody>
          </p:sp>
          <p:sp>
            <p:nvSpPr>
              <p:cNvPr id="25" name="Freeform 262">
                <a:extLst>
                  <a:ext uri="{FF2B5EF4-FFF2-40B4-BE49-F238E27FC236}">
                    <a16:creationId xmlns:a16="http://schemas.microsoft.com/office/drawing/2014/main" id="{F8FEA5D9-1E8F-91C4-A5F5-290704DA887E}"/>
                  </a:ext>
                </a:extLst>
              </p:cNvPr>
              <p:cNvSpPr/>
              <p:nvPr/>
            </p:nvSpPr>
            <p:spPr>
              <a:xfrm>
                <a:off x="4529586" y="4254483"/>
                <a:ext cx="73635" cy="261689"/>
              </a:xfrm>
              <a:custGeom>
                <a:avLst/>
                <a:gdLst>
                  <a:gd name="connsiteX0" fmla="*/ 34192 w 73635"/>
                  <a:gd name="connsiteY0" fmla="*/ 2169 h 261689"/>
                  <a:gd name="connsiteX1" fmla="*/ 11091 w 73635"/>
                  <a:gd name="connsiteY1" fmla="*/ 261690 h 261689"/>
                  <a:gd name="connsiteX2" fmla="*/ 72091 w 73635"/>
                  <a:gd name="connsiteY2" fmla="*/ 9749 h 261689"/>
                  <a:gd name="connsiteX3" fmla="*/ 34192 w 73635"/>
                  <a:gd name="connsiteY3" fmla="*/ 2169 h 261689"/>
                </a:gdLst>
                <a:ahLst/>
                <a:cxnLst>
                  <a:cxn ang="0">
                    <a:pos x="connsiteX0" y="connsiteY0"/>
                  </a:cxn>
                  <a:cxn ang="0">
                    <a:pos x="connsiteX1" y="connsiteY1"/>
                  </a:cxn>
                  <a:cxn ang="0">
                    <a:pos x="connsiteX2" y="connsiteY2"/>
                  </a:cxn>
                  <a:cxn ang="0">
                    <a:pos x="connsiteX3" y="connsiteY3"/>
                  </a:cxn>
                </a:cxnLst>
                <a:rect l="l" t="t" r="r" b="b"/>
                <a:pathLst>
                  <a:path w="73635" h="261689">
                    <a:moveTo>
                      <a:pt x="34192" y="2169"/>
                    </a:moveTo>
                    <a:cubicBezTo>
                      <a:pt x="8926" y="2169"/>
                      <a:pt x="-14536" y="261690"/>
                      <a:pt x="11091" y="261690"/>
                    </a:cubicBezTo>
                    <a:cubicBezTo>
                      <a:pt x="30943" y="261690"/>
                      <a:pt x="11091" y="106844"/>
                      <a:pt x="72091" y="9749"/>
                    </a:cubicBezTo>
                    <a:cubicBezTo>
                      <a:pt x="82198" y="-6133"/>
                      <a:pt x="39606" y="2169"/>
                      <a:pt x="34192" y="2169"/>
                    </a:cubicBezTo>
                    <a:close/>
                  </a:path>
                </a:pathLst>
              </a:custGeom>
              <a:solidFill>
                <a:srgbClr val="FFFFFF"/>
              </a:solidFill>
              <a:ln w="3607" cap="flat">
                <a:noFill/>
                <a:prstDash val="solid"/>
                <a:miter/>
              </a:ln>
            </p:spPr>
            <p:txBody>
              <a:bodyPr rtlCol="0" anchor="ctr"/>
              <a:lstStyle/>
              <a:p>
                <a:endParaRPr lang="en-US"/>
              </a:p>
            </p:txBody>
          </p:sp>
          <p:sp>
            <p:nvSpPr>
              <p:cNvPr id="26" name="Freeform 263">
                <a:extLst>
                  <a:ext uri="{FF2B5EF4-FFF2-40B4-BE49-F238E27FC236}">
                    <a16:creationId xmlns:a16="http://schemas.microsoft.com/office/drawing/2014/main" id="{98793765-6C58-3614-25D7-D4E252152BED}"/>
                  </a:ext>
                </a:extLst>
              </p:cNvPr>
              <p:cNvSpPr/>
              <p:nvPr/>
            </p:nvSpPr>
            <p:spPr>
              <a:xfrm>
                <a:off x="5036618" y="4001047"/>
                <a:ext cx="566407" cy="437161"/>
              </a:xfrm>
              <a:custGeom>
                <a:avLst/>
                <a:gdLst>
                  <a:gd name="connsiteX0" fmla="*/ 97817 w 566407"/>
                  <a:gd name="connsiteY0" fmla="*/ 198214 h 437161"/>
                  <a:gd name="connsiteX1" fmla="*/ 355894 w 566407"/>
                  <a:gd name="connsiteY1" fmla="*/ 83794 h 437161"/>
                  <a:gd name="connsiteX2" fmla="*/ 447575 w 566407"/>
                  <a:gd name="connsiteY2" fmla="*/ 38314 h 437161"/>
                  <a:gd name="connsiteX3" fmla="*/ 540338 w 566407"/>
                  <a:gd name="connsiteY3" fmla="*/ 45533 h 437161"/>
                  <a:gd name="connsiteX4" fmla="*/ 408231 w 566407"/>
                  <a:gd name="connsiteY4" fmla="*/ 118445 h 437161"/>
                  <a:gd name="connsiteX5" fmla="*/ 95651 w 566407"/>
                  <a:gd name="connsiteY5" fmla="*/ 405759 h 437161"/>
                  <a:gd name="connsiteX6" fmla="*/ 89154 w 566407"/>
                  <a:gd name="connsiteY6" fmla="*/ 437161 h 437161"/>
                  <a:gd name="connsiteX7" fmla="*/ 97095 w 566407"/>
                  <a:gd name="connsiteY7" fmla="*/ 431025 h 437161"/>
                  <a:gd name="connsiteX8" fmla="*/ 175781 w 566407"/>
                  <a:gd name="connsiteY8" fmla="*/ 346924 h 437161"/>
                  <a:gd name="connsiteX9" fmla="*/ 447214 w 566407"/>
                  <a:gd name="connsiteY9" fmla="*/ 111948 h 437161"/>
                  <a:gd name="connsiteX10" fmla="*/ 534563 w 566407"/>
                  <a:gd name="connsiteY10" fmla="*/ 66829 h 437161"/>
                  <a:gd name="connsiteX11" fmla="*/ 563800 w 566407"/>
                  <a:gd name="connsiteY11" fmla="*/ 17380 h 437161"/>
                  <a:gd name="connsiteX12" fmla="*/ 511101 w 566407"/>
                  <a:gd name="connsiteY12" fmla="*/ 1498 h 437161"/>
                  <a:gd name="connsiteX13" fmla="*/ 348675 w 566407"/>
                  <a:gd name="connsiteY13" fmla="*/ 72604 h 437161"/>
                  <a:gd name="connsiteX14" fmla="*/ 1444 w 566407"/>
                  <a:gd name="connsiteY14" fmla="*/ 182693 h 437161"/>
                  <a:gd name="connsiteX15" fmla="*/ 0 w 566407"/>
                  <a:gd name="connsiteY15" fmla="*/ 182693 h 437161"/>
                  <a:gd name="connsiteX16" fmla="*/ 12994 w 566407"/>
                  <a:gd name="connsiteY16" fmla="*/ 201824 h 437161"/>
                  <a:gd name="connsiteX17" fmla="*/ 97817 w 566407"/>
                  <a:gd name="connsiteY17" fmla="*/ 198214 h 437161"/>
                  <a:gd name="connsiteX18" fmla="*/ 512906 w 566407"/>
                  <a:gd name="connsiteY18" fmla="*/ 14853 h 437161"/>
                  <a:gd name="connsiteX19" fmla="*/ 508936 w 566407"/>
                  <a:gd name="connsiteY19" fmla="*/ 38675 h 437161"/>
                  <a:gd name="connsiteX20" fmla="*/ 512906 w 566407"/>
                  <a:gd name="connsiteY20" fmla="*/ 14853 h 43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66407" h="437161">
                    <a:moveTo>
                      <a:pt x="97817" y="198214"/>
                    </a:moveTo>
                    <a:cubicBezTo>
                      <a:pt x="190219" y="176197"/>
                      <a:pt x="272876" y="127107"/>
                      <a:pt x="355894" y="83794"/>
                    </a:cubicBezTo>
                    <a:cubicBezTo>
                      <a:pt x="384409" y="68995"/>
                      <a:pt x="447575" y="38314"/>
                      <a:pt x="447575" y="38314"/>
                    </a:cubicBezTo>
                    <a:cubicBezTo>
                      <a:pt x="458764" y="59610"/>
                      <a:pt x="509658" y="50948"/>
                      <a:pt x="540338" y="45533"/>
                    </a:cubicBezTo>
                    <a:cubicBezTo>
                      <a:pt x="502800" y="70439"/>
                      <a:pt x="444687" y="92817"/>
                      <a:pt x="408231" y="118445"/>
                    </a:cubicBezTo>
                    <a:cubicBezTo>
                      <a:pt x="297782" y="195687"/>
                      <a:pt x="192024" y="310830"/>
                      <a:pt x="95651" y="405759"/>
                    </a:cubicBezTo>
                    <a:cubicBezTo>
                      <a:pt x="96734" y="417309"/>
                      <a:pt x="94207" y="427777"/>
                      <a:pt x="89154" y="437161"/>
                    </a:cubicBezTo>
                    <a:cubicBezTo>
                      <a:pt x="92042" y="435717"/>
                      <a:pt x="94568" y="433191"/>
                      <a:pt x="97095" y="431025"/>
                    </a:cubicBezTo>
                    <a:cubicBezTo>
                      <a:pt x="116947" y="411173"/>
                      <a:pt x="156651" y="367499"/>
                      <a:pt x="175781" y="346924"/>
                    </a:cubicBezTo>
                    <a:cubicBezTo>
                      <a:pt x="258438" y="258492"/>
                      <a:pt x="343983" y="177279"/>
                      <a:pt x="447214" y="111948"/>
                    </a:cubicBezTo>
                    <a:cubicBezTo>
                      <a:pt x="474646" y="94622"/>
                      <a:pt x="506048" y="83072"/>
                      <a:pt x="534563" y="66829"/>
                    </a:cubicBezTo>
                    <a:cubicBezTo>
                      <a:pt x="552610" y="56362"/>
                      <a:pt x="573906" y="41202"/>
                      <a:pt x="563800" y="17380"/>
                    </a:cubicBezTo>
                    <a:cubicBezTo>
                      <a:pt x="555137" y="-3555"/>
                      <a:pt x="532397" y="-668"/>
                      <a:pt x="511101" y="1498"/>
                    </a:cubicBezTo>
                    <a:cubicBezTo>
                      <a:pt x="448658" y="7273"/>
                      <a:pt x="403178" y="50587"/>
                      <a:pt x="348675" y="72604"/>
                    </a:cubicBezTo>
                    <a:cubicBezTo>
                      <a:pt x="246527" y="114113"/>
                      <a:pt x="135716" y="197131"/>
                      <a:pt x="1444" y="182693"/>
                    </a:cubicBezTo>
                    <a:cubicBezTo>
                      <a:pt x="722" y="182693"/>
                      <a:pt x="361" y="182693"/>
                      <a:pt x="0" y="182693"/>
                    </a:cubicBezTo>
                    <a:cubicBezTo>
                      <a:pt x="4692" y="189191"/>
                      <a:pt x="9024" y="195326"/>
                      <a:pt x="12994" y="201824"/>
                    </a:cubicBezTo>
                    <a:cubicBezTo>
                      <a:pt x="36456" y="202906"/>
                      <a:pt x="79408" y="202545"/>
                      <a:pt x="97817" y="198214"/>
                    </a:cubicBezTo>
                    <a:close/>
                    <a:moveTo>
                      <a:pt x="512906" y="14853"/>
                    </a:moveTo>
                    <a:cubicBezTo>
                      <a:pt x="557664" y="15575"/>
                      <a:pt x="569214" y="35788"/>
                      <a:pt x="508936" y="38675"/>
                    </a:cubicBezTo>
                    <a:cubicBezTo>
                      <a:pt x="421225" y="42646"/>
                      <a:pt x="476090" y="14131"/>
                      <a:pt x="512906" y="14853"/>
                    </a:cubicBezTo>
                    <a:close/>
                  </a:path>
                </a:pathLst>
              </a:custGeom>
              <a:solidFill>
                <a:srgbClr val="000000"/>
              </a:solidFill>
              <a:ln w="3607" cap="flat">
                <a:noFill/>
                <a:prstDash val="solid"/>
                <a:miter/>
              </a:ln>
            </p:spPr>
            <p:txBody>
              <a:bodyPr rtlCol="0" anchor="ctr"/>
              <a:lstStyle/>
              <a:p>
                <a:endParaRPr lang="en-US"/>
              </a:p>
            </p:txBody>
          </p:sp>
          <p:sp>
            <p:nvSpPr>
              <p:cNvPr id="27" name="Freeform 264">
                <a:extLst>
                  <a:ext uri="{FF2B5EF4-FFF2-40B4-BE49-F238E27FC236}">
                    <a16:creationId xmlns:a16="http://schemas.microsoft.com/office/drawing/2014/main" id="{FA297D65-5C4D-F994-494C-F81674D2FFBD}"/>
                  </a:ext>
                </a:extLst>
              </p:cNvPr>
              <p:cNvSpPr/>
              <p:nvPr/>
            </p:nvSpPr>
            <p:spPr>
              <a:xfrm>
                <a:off x="4522183" y="4091338"/>
                <a:ext cx="463430" cy="143657"/>
              </a:xfrm>
              <a:custGeom>
                <a:avLst/>
                <a:gdLst>
                  <a:gd name="connsiteX0" fmla="*/ 15607 w 463430"/>
                  <a:gd name="connsiteY0" fmla="*/ 139326 h 143657"/>
                  <a:gd name="connsiteX1" fmla="*/ 57116 w 463430"/>
                  <a:gd name="connsiteY1" fmla="*/ 143657 h 143657"/>
                  <a:gd name="connsiteX2" fmla="*/ 63973 w 463430"/>
                  <a:gd name="connsiteY2" fmla="*/ 142935 h 143657"/>
                  <a:gd name="connsiteX3" fmla="*/ 450909 w 463430"/>
                  <a:gd name="connsiteY3" fmla="*/ 36095 h 143657"/>
                  <a:gd name="connsiteX4" fmla="*/ 437554 w 463430"/>
                  <a:gd name="connsiteY4" fmla="*/ 21657 h 143657"/>
                  <a:gd name="connsiteX5" fmla="*/ 461738 w 463430"/>
                  <a:gd name="connsiteY5" fmla="*/ 25266 h 143657"/>
                  <a:gd name="connsiteX6" fmla="*/ 463182 w 463430"/>
                  <a:gd name="connsiteY6" fmla="*/ 27071 h 143657"/>
                  <a:gd name="connsiteX7" fmla="*/ 453436 w 463430"/>
                  <a:gd name="connsiteY7" fmla="*/ 14077 h 143657"/>
                  <a:gd name="connsiteX8" fmla="*/ 409761 w 463430"/>
                  <a:gd name="connsiteY8" fmla="*/ 0 h 143657"/>
                  <a:gd name="connsiteX9" fmla="*/ 276571 w 463430"/>
                  <a:gd name="connsiteY9" fmla="*/ 16603 h 143657"/>
                  <a:gd name="connsiteX10" fmla="*/ 41234 w 463430"/>
                  <a:gd name="connsiteY10" fmla="*/ 80491 h 143657"/>
                  <a:gd name="connsiteX11" fmla="*/ 86 w 463430"/>
                  <a:gd name="connsiteY11" fmla="*/ 122361 h 143657"/>
                  <a:gd name="connsiteX12" fmla="*/ 1530 w 463430"/>
                  <a:gd name="connsiteY12" fmla="*/ 115503 h 143657"/>
                  <a:gd name="connsiteX13" fmla="*/ 15607 w 463430"/>
                  <a:gd name="connsiteY13" fmla="*/ 139326 h 143657"/>
                  <a:gd name="connsiteX14" fmla="*/ 74441 w 463430"/>
                  <a:gd name="connsiteY14" fmla="*/ 80852 h 143657"/>
                  <a:gd name="connsiteX15" fmla="*/ 244808 w 463430"/>
                  <a:gd name="connsiteY15" fmla="*/ 37539 h 143657"/>
                  <a:gd name="connsiteX16" fmla="*/ 403264 w 463430"/>
                  <a:gd name="connsiteY16" fmla="*/ 13355 h 143657"/>
                  <a:gd name="connsiteX17" fmla="*/ 428530 w 463430"/>
                  <a:gd name="connsiteY17" fmla="*/ 29959 h 143657"/>
                  <a:gd name="connsiteX18" fmla="*/ 167926 w 463430"/>
                  <a:gd name="connsiteY18" fmla="*/ 108645 h 143657"/>
                  <a:gd name="connsiteX19" fmla="*/ 78411 w 463430"/>
                  <a:gd name="connsiteY19" fmla="*/ 124888 h 143657"/>
                  <a:gd name="connsiteX20" fmla="*/ 18494 w 463430"/>
                  <a:gd name="connsiteY20" fmla="*/ 118752 h 143657"/>
                  <a:gd name="connsiteX21" fmla="*/ 74441 w 463430"/>
                  <a:gd name="connsiteY21" fmla="*/ 80852 h 143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63430" h="143657">
                    <a:moveTo>
                      <a:pt x="15607" y="139326"/>
                    </a:moveTo>
                    <a:cubicBezTo>
                      <a:pt x="28601" y="143296"/>
                      <a:pt x="46648" y="141852"/>
                      <a:pt x="57116" y="143657"/>
                    </a:cubicBezTo>
                    <a:cubicBezTo>
                      <a:pt x="59642" y="143296"/>
                      <a:pt x="61808" y="143296"/>
                      <a:pt x="63973" y="142935"/>
                    </a:cubicBezTo>
                    <a:cubicBezTo>
                      <a:pt x="196802" y="121278"/>
                      <a:pt x="327826" y="92763"/>
                      <a:pt x="450909" y="36095"/>
                    </a:cubicBezTo>
                    <a:cubicBezTo>
                      <a:pt x="446939" y="31402"/>
                      <a:pt x="442246" y="26710"/>
                      <a:pt x="437554" y="21657"/>
                    </a:cubicBezTo>
                    <a:cubicBezTo>
                      <a:pt x="451270" y="18769"/>
                      <a:pt x="457406" y="20213"/>
                      <a:pt x="461738" y="25266"/>
                    </a:cubicBezTo>
                    <a:cubicBezTo>
                      <a:pt x="462099" y="25988"/>
                      <a:pt x="462820" y="26349"/>
                      <a:pt x="463182" y="27071"/>
                    </a:cubicBezTo>
                    <a:cubicBezTo>
                      <a:pt x="464625" y="22740"/>
                      <a:pt x="459572" y="18769"/>
                      <a:pt x="453436" y="14077"/>
                    </a:cubicBezTo>
                    <a:cubicBezTo>
                      <a:pt x="440442" y="4331"/>
                      <a:pt x="424921" y="0"/>
                      <a:pt x="409761" y="0"/>
                    </a:cubicBezTo>
                    <a:cubicBezTo>
                      <a:pt x="365004" y="0"/>
                      <a:pt x="320607" y="8302"/>
                      <a:pt x="276571" y="16603"/>
                    </a:cubicBezTo>
                    <a:cubicBezTo>
                      <a:pt x="196080" y="31764"/>
                      <a:pt x="115228" y="42231"/>
                      <a:pt x="41234" y="80491"/>
                    </a:cubicBezTo>
                    <a:cubicBezTo>
                      <a:pt x="25352" y="88793"/>
                      <a:pt x="-1719" y="103231"/>
                      <a:pt x="86" y="122361"/>
                    </a:cubicBezTo>
                    <a:cubicBezTo>
                      <a:pt x="447" y="119834"/>
                      <a:pt x="1169" y="117669"/>
                      <a:pt x="1530" y="115503"/>
                    </a:cubicBezTo>
                    <a:cubicBezTo>
                      <a:pt x="22464" y="134994"/>
                      <a:pt x="20299" y="122000"/>
                      <a:pt x="15607" y="139326"/>
                    </a:cubicBezTo>
                    <a:close/>
                    <a:moveTo>
                      <a:pt x="74441" y="80852"/>
                    </a:moveTo>
                    <a:cubicBezTo>
                      <a:pt x="142299" y="56669"/>
                      <a:pt x="183086" y="50893"/>
                      <a:pt x="244808" y="37539"/>
                    </a:cubicBezTo>
                    <a:cubicBezTo>
                      <a:pt x="275489" y="31041"/>
                      <a:pt x="362838" y="13716"/>
                      <a:pt x="403264" y="13355"/>
                    </a:cubicBezTo>
                    <a:cubicBezTo>
                      <a:pt x="429252" y="12994"/>
                      <a:pt x="446217" y="20213"/>
                      <a:pt x="428530" y="29959"/>
                    </a:cubicBezTo>
                    <a:cubicBezTo>
                      <a:pt x="348039" y="73994"/>
                      <a:pt x="259968" y="87349"/>
                      <a:pt x="167926" y="108645"/>
                    </a:cubicBezTo>
                    <a:cubicBezTo>
                      <a:pt x="138329" y="115503"/>
                      <a:pt x="108370" y="120196"/>
                      <a:pt x="78411" y="124888"/>
                    </a:cubicBezTo>
                    <a:cubicBezTo>
                      <a:pt x="65778" y="127053"/>
                      <a:pt x="23187" y="137160"/>
                      <a:pt x="18494" y="118752"/>
                    </a:cubicBezTo>
                    <a:cubicBezTo>
                      <a:pt x="14885" y="103592"/>
                      <a:pt x="61808" y="85544"/>
                      <a:pt x="74441" y="80852"/>
                    </a:cubicBezTo>
                    <a:close/>
                  </a:path>
                </a:pathLst>
              </a:custGeom>
              <a:solidFill>
                <a:srgbClr val="000000"/>
              </a:solidFill>
              <a:ln w="3607" cap="flat">
                <a:noFill/>
                <a:prstDash val="solid"/>
                <a:miter/>
              </a:ln>
            </p:spPr>
            <p:txBody>
              <a:bodyPr rtlCol="0" anchor="ctr"/>
              <a:lstStyle/>
              <a:p>
                <a:endParaRPr lang="en-US"/>
              </a:p>
            </p:txBody>
          </p:sp>
          <p:sp>
            <p:nvSpPr>
              <p:cNvPr id="28" name="Freeform 265">
                <a:extLst>
                  <a:ext uri="{FF2B5EF4-FFF2-40B4-BE49-F238E27FC236}">
                    <a16:creationId xmlns:a16="http://schemas.microsoft.com/office/drawing/2014/main" id="{35D427D9-AF5F-AC5B-4266-5040BA332D1B}"/>
                  </a:ext>
                </a:extLst>
              </p:cNvPr>
              <p:cNvSpPr/>
              <p:nvPr/>
            </p:nvSpPr>
            <p:spPr>
              <a:xfrm>
                <a:off x="5535997" y="4099409"/>
                <a:ext cx="157906" cy="262717"/>
              </a:xfrm>
              <a:custGeom>
                <a:avLst/>
                <a:gdLst>
                  <a:gd name="connsiteX0" fmla="*/ 173 w 157906"/>
                  <a:gd name="connsiteY0" fmla="*/ 174208 h 262717"/>
                  <a:gd name="connsiteX1" fmla="*/ 75611 w 157906"/>
                  <a:gd name="connsiteY1" fmla="*/ 262640 h 262717"/>
                  <a:gd name="connsiteX2" fmla="*/ 157907 w 157906"/>
                  <a:gd name="connsiteY2" fmla="*/ 178178 h 262717"/>
                  <a:gd name="connsiteX3" fmla="*/ 81747 w 157906"/>
                  <a:gd name="connsiteY3" fmla="*/ 7089 h 262717"/>
                  <a:gd name="connsiteX4" fmla="*/ 62978 w 157906"/>
                  <a:gd name="connsiteY4" fmla="*/ 7811 h 262717"/>
                  <a:gd name="connsiteX5" fmla="*/ 173 w 157906"/>
                  <a:gd name="connsiteY5" fmla="*/ 174208 h 262717"/>
                  <a:gd name="connsiteX6" fmla="*/ 74167 w 157906"/>
                  <a:gd name="connsiteY6" fmla="*/ 23332 h 262717"/>
                  <a:gd name="connsiteX7" fmla="*/ 136972 w 157906"/>
                  <a:gd name="connsiteY7" fmla="*/ 143888 h 262717"/>
                  <a:gd name="connsiteX8" fmla="*/ 143108 w 157906"/>
                  <a:gd name="connsiteY8" fmla="*/ 170959 h 262717"/>
                  <a:gd name="connsiteX9" fmla="*/ 75250 w 157906"/>
                  <a:gd name="connsiteY9" fmla="*/ 248563 h 262717"/>
                  <a:gd name="connsiteX10" fmla="*/ 19303 w 157906"/>
                  <a:gd name="connsiteY10" fmla="*/ 165545 h 262717"/>
                  <a:gd name="connsiteX11" fmla="*/ 74167 w 157906"/>
                  <a:gd name="connsiteY11" fmla="*/ 23332 h 262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7906" h="262717">
                    <a:moveTo>
                      <a:pt x="173" y="174208"/>
                    </a:moveTo>
                    <a:cubicBezTo>
                      <a:pt x="-2715" y="219687"/>
                      <a:pt x="30854" y="260474"/>
                      <a:pt x="75611" y="262640"/>
                    </a:cubicBezTo>
                    <a:cubicBezTo>
                      <a:pt x="115315" y="264445"/>
                      <a:pt x="155381" y="234847"/>
                      <a:pt x="157907" y="178178"/>
                    </a:cubicBezTo>
                    <a:cubicBezTo>
                      <a:pt x="153937" y="119705"/>
                      <a:pt x="113149" y="65202"/>
                      <a:pt x="81747" y="7089"/>
                    </a:cubicBezTo>
                    <a:cubicBezTo>
                      <a:pt x="76694" y="-2656"/>
                      <a:pt x="67670" y="-2296"/>
                      <a:pt x="62978" y="7811"/>
                    </a:cubicBezTo>
                    <a:cubicBezTo>
                      <a:pt x="38794" y="61953"/>
                      <a:pt x="3783" y="112486"/>
                      <a:pt x="173" y="174208"/>
                    </a:cubicBezTo>
                    <a:close/>
                    <a:moveTo>
                      <a:pt x="74167" y="23332"/>
                    </a:moveTo>
                    <a:cubicBezTo>
                      <a:pt x="94380" y="64480"/>
                      <a:pt x="120008" y="107793"/>
                      <a:pt x="136972" y="143888"/>
                    </a:cubicBezTo>
                    <a:cubicBezTo>
                      <a:pt x="140943" y="152190"/>
                      <a:pt x="142387" y="161936"/>
                      <a:pt x="143108" y="170959"/>
                    </a:cubicBezTo>
                    <a:cubicBezTo>
                      <a:pt x="146357" y="217521"/>
                      <a:pt x="110623" y="250007"/>
                      <a:pt x="75250" y="248563"/>
                    </a:cubicBezTo>
                    <a:cubicBezTo>
                      <a:pt x="39155" y="247119"/>
                      <a:pt x="13167" y="205610"/>
                      <a:pt x="19303" y="165545"/>
                    </a:cubicBezTo>
                    <a:cubicBezTo>
                      <a:pt x="26522" y="119344"/>
                      <a:pt x="41321" y="68450"/>
                      <a:pt x="74167" y="23332"/>
                    </a:cubicBezTo>
                    <a:close/>
                  </a:path>
                </a:pathLst>
              </a:custGeom>
              <a:solidFill>
                <a:srgbClr val="000000"/>
              </a:solidFill>
              <a:ln w="3607" cap="flat">
                <a:noFill/>
                <a:prstDash val="solid"/>
                <a:miter/>
              </a:ln>
            </p:spPr>
            <p:txBody>
              <a:bodyPr rtlCol="0" anchor="ctr"/>
              <a:lstStyle/>
              <a:p>
                <a:endParaRPr lang="en-US"/>
              </a:p>
            </p:txBody>
          </p:sp>
          <p:sp>
            <p:nvSpPr>
              <p:cNvPr id="29" name="Freeform 266">
                <a:extLst>
                  <a:ext uri="{FF2B5EF4-FFF2-40B4-BE49-F238E27FC236}">
                    <a16:creationId xmlns:a16="http://schemas.microsoft.com/office/drawing/2014/main" id="{23552A60-CA06-05F2-ADC0-2B0D2D3A66F9}"/>
                  </a:ext>
                </a:extLst>
              </p:cNvPr>
              <p:cNvSpPr/>
              <p:nvPr/>
            </p:nvSpPr>
            <p:spPr>
              <a:xfrm>
                <a:off x="4379923" y="4112245"/>
                <a:ext cx="750428" cy="1748853"/>
              </a:xfrm>
              <a:custGeom>
                <a:avLst/>
                <a:gdLst>
                  <a:gd name="connsiteX0" fmla="*/ 147038 w 750428"/>
                  <a:gd name="connsiteY0" fmla="*/ 133939 h 1748853"/>
                  <a:gd name="connsiteX1" fmla="*/ 134766 w 750428"/>
                  <a:gd name="connsiteY1" fmla="*/ 138993 h 1748853"/>
                  <a:gd name="connsiteX2" fmla="*/ 122494 w 750428"/>
                  <a:gd name="connsiteY2" fmla="*/ 202880 h 1748853"/>
                  <a:gd name="connsiteX3" fmla="*/ 119606 w 750428"/>
                  <a:gd name="connsiteY3" fmla="*/ 396709 h 1748853"/>
                  <a:gd name="connsiteX4" fmla="*/ 121772 w 750428"/>
                  <a:gd name="connsiteY4" fmla="*/ 406094 h 1748853"/>
                  <a:gd name="connsiteX5" fmla="*/ 130796 w 750428"/>
                  <a:gd name="connsiteY5" fmla="*/ 405733 h 1748853"/>
                  <a:gd name="connsiteX6" fmla="*/ 130796 w 750428"/>
                  <a:gd name="connsiteY6" fmla="*/ 417644 h 1748853"/>
                  <a:gd name="connsiteX7" fmla="*/ 125742 w 750428"/>
                  <a:gd name="connsiteY7" fmla="*/ 419088 h 1748853"/>
                  <a:gd name="connsiteX8" fmla="*/ 243050 w 750428"/>
                  <a:gd name="connsiteY8" fmla="*/ 500662 h 1748853"/>
                  <a:gd name="connsiteX9" fmla="*/ 324264 w 750428"/>
                  <a:gd name="connsiteY9" fmla="*/ 499579 h 1748853"/>
                  <a:gd name="connsiteX10" fmla="*/ 317045 w 750428"/>
                  <a:gd name="connsiteY10" fmla="*/ 555526 h 1748853"/>
                  <a:gd name="connsiteX11" fmla="*/ 302968 w 750428"/>
                  <a:gd name="connsiteY11" fmla="*/ 632047 h 1748853"/>
                  <a:gd name="connsiteX12" fmla="*/ 194683 w 750428"/>
                  <a:gd name="connsiteY12" fmla="*/ 580431 h 1748853"/>
                  <a:gd name="connsiteX13" fmla="*/ 26121 w 750428"/>
                  <a:gd name="connsiteY13" fmla="*/ 728780 h 1748853"/>
                  <a:gd name="connsiteX14" fmla="*/ 158228 w 750428"/>
                  <a:gd name="connsiteY14" fmla="*/ 870994 h 1748853"/>
                  <a:gd name="connsiteX15" fmla="*/ 154979 w 750428"/>
                  <a:gd name="connsiteY15" fmla="*/ 949681 h 1748853"/>
                  <a:gd name="connsiteX16" fmla="*/ 194322 w 750428"/>
                  <a:gd name="connsiteY16" fmla="*/ 1219669 h 1748853"/>
                  <a:gd name="connsiteX17" fmla="*/ 184938 w 750428"/>
                  <a:gd name="connsiteY17" fmla="*/ 1338060 h 1748853"/>
                  <a:gd name="connsiteX18" fmla="*/ 132961 w 750428"/>
                  <a:gd name="connsiteY18" fmla="*/ 1463308 h 1748853"/>
                  <a:gd name="connsiteX19" fmla="*/ 9517 w 750428"/>
                  <a:gd name="connsiteY19" fmla="*/ 1620321 h 1748853"/>
                  <a:gd name="connsiteX20" fmla="*/ 22150 w 750428"/>
                  <a:gd name="connsiteY20" fmla="*/ 1706948 h 1748853"/>
                  <a:gd name="connsiteX21" fmla="*/ 116358 w 750428"/>
                  <a:gd name="connsiteY21" fmla="*/ 1711280 h 1748853"/>
                  <a:gd name="connsiteX22" fmla="*/ 281311 w 750428"/>
                  <a:gd name="connsiteY22" fmla="*/ 1528640 h 1748853"/>
                  <a:gd name="connsiteX23" fmla="*/ 369021 w 750428"/>
                  <a:gd name="connsiteY23" fmla="*/ 1388592 h 1748853"/>
                  <a:gd name="connsiteX24" fmla="*/ 415583 w 750428"/>
                  <a:gd name="connsiteY24" fmla="*/ 1388592 h 1748853"/>
                  <a:gd name="connsiteX25" fmla="*/ 504376 w 750428"/>
                  <a:gd name="connsiteY25" fmla="*/ 1502652 h 1748853"/>
                  <a:gd name="connsiteX26" fmla="*/ 508708 w 750428"/>
                  <a:gd name="connsiteY26" fmla="*/ 1620321 h 1748853"/>
                  <a:gd name="connsiteX27" fmla="*/ 498240 w 750428"/>
                  <a:gd name="connsiteY27" fmla="*/ 1693954 h 1748853"/>
                  <a:gd name="connsiteX28" fmla="*/ 542276 w 750428"/>
                  <a:gd name="connsiteY28" fmla="*/ 1745570 h 1748853"/>
                  <a:gd name="connsiteX29" fmla="*/ 640453 w 750428"/>
                  <a:gd name="connsiteY29" fmla="*/ 1680238 h 1748853"/>
                  <a:gd name="connsiteX30" fmla="*/ 679436 w 750428"/>
                  <a:gd name="connsiteY30" fmla="*/ 1530806 h 1748853"/>
                  <a:gd name="connsiteX31" fmla="*/ 617714 w 750428"/>
                  <a:gd name="connsiteY31" fmla="*/ 1349249 h 1748853"/>
                  <a:gd name="connsiteX32" fmla="*/ 545163 w 750428"/>
                  <a:gd name="connsiteY32" fmla="*/ 1183936 h 1748853"/>
                  <a:gd name="connsiteX33" fmla="*/ 491743 w 750428"/>
                  <a:gd name="connsiteY33" fmla="*/ 922249 h 1748853"/>
                  <a:gd name="connsiteX34" fmla="*/ 507625 w 750428"/>
                  <a:gd name="connsiteY34" fmla="*/ 833094 h 1748853"/>
                  <a:gd name="connsiteX35" fmla="*/ 549134 w 750428"/>
                  <a:gd name="connsiteY35" fmla="*/ 713260 h 1748853"/>
                  <a:gd name="connsiteX36" fmla="*/ 529643 w 750428"/>
                  <a:gd name="connsiteY36" fmla="*/ 524484 h 1748853"/>
                  <a:gd name="connsiteX37" fmla="*/ 483441 w 750428"/>
                  <a:gd name="connsiteY37" fmla="*/ 468898 h 1748853"/>
                  <a:gd name="connsiteX38" fmla="*/ 581980 w 750428"/>
                  <a:gd name="connsiteY38" fmla="*/ 435331 h 1748853"/>
                  <a:gd name="connsiteX39" fmla="*/ 697483 w 750428"/>
                  <a:gd name="connsiteY39" fmla="*/ 376857 h 1748853"/>
                  <a:gd name="connsiteX40" fmla="*/ 743684 w 750428"/>
                  <a:gd name="connsiteY40" fmla="*/ 327407 h 1748853"/>
                  <a:gd name="connsiteX41" fmla="*/ 750181 w 750428"/>
                  <a:gd name="connsiteY41" fmla="*/ 296005 h 1748853"/>
                  <a:gd name="connsiteX42" fmla="*/ 750181 w 750428"/>
                  <a:gd name="connsiteY42" fmla="*/ 294200 h 1748853"/>
                  <a:gd name="connsiteX43" fmla="*/ 667164 w 750428"/>
                  <a:gd name="connsiteY43" fmla="*/ 91708 h 1748853"/>
                  <a:gd name="connsiteX44" fmla="*/ 654170 w 750428"/>
                  <a:gd name="connsiteY44" fmla="*/ 72578 h 1748853"/>
                  <a:gd name="connsiteX45" fmla="*/ 603998 w 750428"/>
                  <a:gd name="connsiteY45" fmla="*/ 6886 h 1748853"/>
                  <a:gd name="connsiteX46" fmla="*/ 602554 w 750428"/>
                  <a:gd name="connsiteY46" fmla="*/ 5081 h 1748853"/>
                  <a:gd name="connsiteX47" fmla="*/ 578371 w 750428"/>
                  <a:gd name="connsiteY47" fmla="*/ 1472 h 1748853"/>
                  <a:gd name="connsiteX48" fmla="*/ 591725 w 750428"/>
                  <a:gd name="connsiteY48" fmla="*/ 15909 h 1748853"/>
                  <a:gd name="connsiteX49" fmla="*/ 619157 w 750428"/>
                  <a:gd name="connsiteY49" fmla="*/ 50922 h 1748853"/>
                  <a:gd name="connsiteX50" fmla="*/ 735021 w 750428"/>
                  <a:gd name="connsiteY50" fmla="*/ 289508 h 1748853"/>
                  <a:gd name="connsiteX51" fmla="*/ 681601 w 750428"/>
                  <a:gd name="connsiteY51" fmla="*/ 366390 h 1748853"/>
                  <a:gd name="connsiteX52" fmla="*/ 587394 w 750428"/>
                  <a:gd name="connsiteY52" fmla="*/ 416922 h 1748853"/>
                  <a:gd name="connsiteX53" fmla="*/ 237275 w 750428"/>
                  <a:gd name="connsiteY53" fmla="*/ 482975 h 1748853"/>
                  <a:gd name="connsiteX54" fmla="*/ 131878 w 750428"/>
                  <a:gd name="connsiteY54" fmla="*/ 387685 h 1748853"/>
                  <a:gd name="connsiteX55" fmla="*/ 156062 w 750428"/>
                  <a:gd name="connsiteY55" fmla="*/ 119141 h 1748853"/>
                  <a:gd name="connsiteX56" fmla="*/ 156062 w 750428"/>
                  <a:gd name="connsiteY56" fmla="*/ 119141 h 1748853"/>
                  <a:gd name="connsiteX57" fmla="*/ 141985 w 750428"/>
                  <a:gd name="connsiteY57" fmla="*/ 95679 h 1748853"/>
                  <a:gd name="connsiteX58" fmla="*/ 140541 w 750428"/>
                  <a:gd name="connsiteY58" fmla="*/ 102537 h 1748853"/>
                  <a:gd name="connsiteX59" fmla="*/ 135849 w 750428"/>
                  <a:gd name="connsiteY59" fmla="*/ 125637 h 1748853"/>
                  <a:gd name="connsiteX60" fmla="*/ 136210 w 750428"/>
                  <a:gd name="connsiteY60" fmla="*/ 125637 h 1748853"/>
                  <a:gd name="connsiteX61" fmla="*/ 147038 w 750428"/>
                  <a:gd name="connsiteY61" fmla="*/ 133939 h 1748853"/>
                  <a:gd name="connsiteX62" fmla="*/ 42725 w 750428"/>
                  <a:gd name="connsiteY62" fmla="*/ 719757 h 1748853"/>
                  <a:gd name="connsiteX63" fmla="*/ 186743 w 750428"/>
                  <a:gd name="connsiteY63" fmla="*/ 595230 h 1748853"/>
                  <a:gd name="connsiteX64" fmla="*/ 310908 w 750428"/>
                  <a:gd name="connsiteY64" fmla="*/ 728059 h 1748853"/>
                  <a:gd name="connsiteX65" fmla="*/ 187464 w 750428"/>
                  <a:gd name="connsiteY65" fmla="*/ 857278 h 1748853"/>
                  <a:gd name="connsiteX66" fmla="*/ 42725 w 750428"/>
                  <a:gd name="connsiteY66" fmla="*/ 719757 h 1748853"/>
                  <a:gd name="connsiteX67" fmla="*/ 461063 w 750428"/>
                  <a:gd name="connsiteY67" fmla="*/ 474674 h 1748853"/>
                  <a:gd name="connsiteX68" fmla="*/ 521702 w 750428"/>
                  <a:gd name="connsiteY68" fmla="*/ 537840 h 1748853"/>
                  <a:gd name="connsiteX69" fmla="*/ 532891 w 750428"/>
                  <a:gd name="connsiteY69" fmla="*/ 668142 h 1748853"/>
                  <a:gd name="connsiteX70" fmla="*/ 513039 w 750428"/>
                  <a:gd name="connsiteY70" fmla="*/ 786893 h 1748853"/>
                  <a:gd name="connsiteX71" fmla="*/ 481276 w 750428"/>
                  <a:gd name="connsiteY71" fmla="*/ 943544 h 1748853"/>
                  <a:gd name="connsiteX72" fmla="*/ 566098 w 750428"/>
                  <a:gd name="connsiteY72" fmla="*/ 1285001 h 1748853"/>
                  <a:gd name="connsiteX73" fmla="*/ 666081 w 750428"/>
                  <a:gd name="connsiteY73" fmla="*/ 1523948 h 1748853"/>
                  <a:gd name="connsiteX74" fmla="*/ 613743 w 750428"/>
                  <a:gd name="connsiteY74" fmla="*/ 1704421 h 1748853"/>
                  <a:gd name="connsiteX75" fmla="*/ 563933 w 750428"/>
                  <a:gd name="connsiteY75" fmla="*/ 1732576 h 1748853"/>
                  <a:gd name="connsiteX76" fmla="*/ 515927 w 750428"/>
                  <a:gd name="connsiteY76" fmla="*/ 1666522 h 1748853"/>
                  <a:gd name="connsiteX77" fmla="*/ 524228 w 750428"/>
                  <a:gd name="connsiteY77" fmla="*/ 1500125 h 1748853"/>
                  <a:gd name="connsiteX78" fmla="*/ 443015 w 750428"/>
                  <a:gd name="connsiteY78" fmla="*/ 1396533 h 1748853"/>
                  <a:gd name="connsiteX79" fmla="*/ 340506 w 750428"/>
                  <a:gd name="connsiteY79" fmla="*/ 1400143 h 1748853"/>
                  <a:gd name="connsiteX80" fmla="*/ 339062 w 750428"/>
                  <a:gd name="connsiteY80" fmla="*/ 1403391 h 1748853"/>
                  <a:gd name="connsiteX81" fmla="*/ 133322 w 750428"/>
                  <a:gd name="connsiteY81" fmla="*/ 1673741 h 1748853"/>
                  <a:gd name="connsiteX82" fmla="*/ 107695 w 750428"/>
                  <a:gd name="connsiteY82" fmla="*/ 1697563 h 1748853"/>
                  <a:gd name="connsiteX83" fmla="*/ 32979 w 750428"/>
                  <a:gd name="connsiteY83" fmla="*/ 1691427 h 1748853"/>
                  <a:gd name="connsiteX84" fmla="*/ 47056 w 750428"/>
                  <a:gd name="connsiteY84" fmla="*/ 1592889 h 1748853"/>
                  <a:gd name="connsiteX85" fmla="*/ 139097 w 750428"/>
                  <a:gd name="connsiteY85" fmla="*/ 1484965 h 1748853"/>
                  <a:gd name="connsiteX86" fmla="*/ 199015 w 750428"/>
                  <a:gd name="connsiteY86" fmla="*/ 1346362 h 1748853"/>
                  <a:gd name="connsiteX87" fmla="*/ 209121 w 750428"/>
                  <a:gd name="connsiteY87" fmla="*/ 1225805 h 1748853"/>
                  <a:gd name="connsiteX88" fmla="*/ 167973 w 750428"/>
                  <a:gd name="connsiteY88" fmla="*/ 933438 h 1748853"/>
                  <a:gd name="connsiteX89" fmla="*/ 174470 w 750428"/>
                  <a:gd name="connsiteY89" fmla="*/ 872799 h 1748853"/>
                  <a:gd name="connsiteX90" fmla="*/ 190352 w 750428"/>
                  <a:gd name="connsiteY90" fmla="*/ 873521 h 1748853"/>
                  <a:gd name="connsiteX91" fmla="*/ 314879 w 750428"/>
                  <a:gd name="connsiteY91" fmla="*/ 789059 h 1748853"/>
                  <a:gd name="connsiteX92" fmla="*/ 320293 w 750428"/>
                  <a:gd name="connsiteY92" fmla="*/ 787254 h 1748853"/>
                  <a:gd name="connsiteX93" fmla="*/ 389595 w 750428"/>
                  <a:gd name="connsiteY93" fmla="*/ 698461 h 1748853"/>
                  <a:gd name="connsiteX94" fmla="*/ 404755 w 750428"/>
                  <a:gd name="connsiteY94" fmla="*/ 604976 h 1748853"/>
                  <a:gd name="connsiteX95" fmla="*/ 461063 w 750428"/>
                  <a:gd name="connsiteY95" fmla="*/ 474674 h 1748853"/>
                  <a:gd name="connsiteX96" fmla="*/ 337258 w 750428"/>
                  <a:gd name="connsiteY96" fmla="*/ 498135 h 1748853"/>
                  <a:gd name="connsiteX97" fmla="*/ 400062 w 750428"/>
                  <a:gd name="connsiteY97" fmla="*/ 488750 h 1748853"/>
                  <a:gd name="connsiteX98" fmla="*/ 388873 w 750428"/>
                  <a:gd name="connsiteY98" fmla="*/ 524484 h 1748853"/>
                  <a:gd name="connsiteX99" fmla="*/ 389234 w 750428"/>
                  <a:gd name="connsiteY99" fmla="*/ 649011 h 1748853"/>
                  <a:gd name="connsiteX100" fmla="*/ 323903 w 750428"/>
                  <a:gd name="connsiteY100" fmla="*/ 761266 h 1748853"/>
                  <a:gd name="connsiteX101" fmla="*/ 327873 w 750428"/>
                  <a:gd name="connsiteY101" fmla="*/ 724449 h 1748853"/>
                  <a:gd name="connsiteX102" fmla="*/ 309826 w 750428"/>
                  <a:gd name="connsiteY102" fmla="*/ 642875 h 1748853"/>
                  <a:gd name="connsiteX103" fmla="*/ 328595 w 750428"/>
                  <a:gd name="connsiteY103" fmla="*/ 585124 h 1748853"/>
                  <a:gd name="connsiteX104" fmla="*/ 337258 w 750428"/>
                  <a:gd name="connsiteY104" fmla="*/ 498135 h 1748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Lst>
                <a:rect l="l" t="t" r="r" b="b"/>
                <a:pathLst>
                  <a:path w="750428" h="1748853">
                    <a:moveTo>
                      <a:pt x="147038" y="133939"/>
                    </a:moveTo>
                    <a:cubicBezTo>
                      <a:pt x="146677" y="141519"/>
                      <a:pt x="141263" y="138632"/>
                      <a:pt x="134766" y="138993"/>
                    </a:cubicBezTo>
                    <a:cubicBezTo>
                      <a:pt x="129713" y="163537"/>
                      <a:pt x="124659" y="189886"/>
                      <a:pt x="122494" y="202880"/>
                    </a:cubicBezTo>
                    <a:cubicBezTo>
                      <a:pt x="113831" y="263158"/>
                      <a:pt x="107334" y="335348"/>
                      <a:pt x="119606" y="396709"/>
                    </a:cubicBezTo>
                    <a:cubicBezTo>
                      <a:pt x="120328" y="399958"/>
                      <a:pt x="121050" y="403206"/>
                      <a:pt x="121772" y="406094"/>
                    </a:cubicBezTo>
                    <a:cubicBezTo>
                      <a:pt x="124659" y="406094"/>
                      <a:pt x="127908" y="405733"/>
                      <a:pt x="130796" y="405733"/>
                    </a:cubicBezTo>
                    <a:cubicBezTo>
                      <a:pt x="140902" y="410064"/>
                      <a:pt x="114192" y="411508"/>
                      <a:pt x="130796" y="417644"/>
                    </a:cubicBezTo>
                    <a:cubicBezTo>
                      <a:pt x="128991" y="418366"/>
                      <a:pt x="127547" y="418727"/>
                      <a:pt x="125742" y="419088"/>
                    </a:cubicBezTo>
                    <a:cubicBezTo>
                      <a:pt x="143790" y="468538"/>
                      <a:pt x="186743" y="497413"/>
                      <a:pt x="243050" y="500662"/>
                    </a:cubicBezTo>
                    <a:cubicBezTo>
                      <a:pt x="270482" y="502106"/>
                      <a:pt x="297553" y="501745"/>
                      <a:pt x="324264" y="499579"/>
                    </a:cubicBezTo>
                    <a:cubicBezTo>
                      <a:pt x="320654" y="517988"/>
                      <a:pt x="318127" y="536757"/>
                      <a:pt x="317045" y="555526"/>
                    </a:cubicBezTo>
                    <a:cubicBezTo>
                      <a:pt x="315601" y="581514"/>
                      <a:pt x="319571" y="610390"/>
                      <a:pt x="302968" y="632047"/>
                    </a:cubicBezTo>
                    <a:cubicBezTo>
                      <a:pt x="284559" y="603893"/>
                      <a:pt x="252074" y="585124"/>
                      <a:pt x="194683" y="580431"/>
                    </a:cubicBezTo>
                    <a:cubicBezTo>
                      <a:pt x="91813" y="571768"/>
                      <a:pt x="23594" y="642514"/>
                      <a:pt x="26121" y="728780"/>
                    </a:cubicBezTo>
                    <a:cubicBezTo>
                      <a:pt x="27926" y="790142"/>
                      <a:pt x="68713" y="858000"/>
                      <a:pt x="158228" y="870994"/>
                    </a:cubicBezTo>
                    <a:cubicBezTo>
                      <a:pt x="150287" y="884710"/>
                      <a:pt x="148843" y="919000"/>
                      <a:pt x="154979" y="949681"/>
                    </a:cubicBezTo>
                    <a:cubicBezTo>
                      <a:pt x="155340" y="951846"/>
                      <a:pt x="182050" y="1127989"/>
                      <a:pt x="194322" y="1219669"/>
                    </a:cubicBezTo>
                    <a:cubicBezTo>
                      <a:pt x="199376" y="1257930"/>
                      <a:pt x="198654" y="1299439"/>
                      <a:pt x="184938" y="1338060"/>
                    </a:cubicBezTo>
                    <a:cubicBezTo>
                      <a:pt x="171583" y="1375238"/>
                      <a:pt x="150648" y="1427575"/>
                      <a:pt x="132961" y="1463308"/>
                    </a:cubicBezTo>
                    <a:cubicBezTo>
                      <a:pt x="101920" y="1526113"/>
                      <a:pt x="39115" y="1563652"/>
                      <a:pt x="9517" y="1620321"/>
                    </a:cubicBezTo>
                    <a:cubicBezTo>
                      <a:pt x="-7808" y="1653167"/>
                      <a:pt x="-228" y="1689623"/>
                      <a:pt x="22150" y="1706948"/>
                    </a:cubicBezTo>
                    <a:cubicBezTo>
                      <a:pt x="53192" y="1731132"/>
                      <a:pt x="97588" y="1729327"/>
                      <a:pt x="116358" y="1711280"/>
                    </a:cubicBezTo>
                    <a:cubicBezTo>
                      <a:pt x="176636" y="1653889"/>
                      <a:pt x="231139" y="1594693"/>
                      <a:pt x="281311" y="1528640"/>
                    </a:cubicBezTo>
                    <a:cubicBezTo>
                      <a:pt x="314518" y="1484965"/>
                      <a:pt x="339423" y="1435155"/>
                      <a:pt x="369021" y="1388592"/>
                    </a:cubicBezTo>
                    <a:cubicBezTo>
                      <a:pt x="383459" y="1366214"/>
                      <a:pt x="393204" y="1364409"/>
                      <a:pt x="415583" y="1388592"/>
                    </a:cubicBezTo>
                    <a:cubicBezTo>
                      <a:pt x="449151" y="1425409"/>
                      <a:pt x="481997" y="1472693"/>
                      <a:pt x="504376" y="1502652"/>
                    </a:cubicBezTo>
                    <a:cubicBezTo>
                      <a:pt x="527116" y="1532971"/>
                      <a:pt x="513400" y="1570871"/>
                      <a:pt x="508708" y="1620321"/>
                    </a:cubicBezTo>
                    <a:cubicBezTo>
                      <a:pt x="506181" y="1644865"/>
                      <a:pt x="499684" y="1669410"/>
                      <a:pt x="498240" y="1693954"/>
                    </a:cubicBezTo>
                    <a:cubicBezTo>
                      <a:pt x="496796" y="1722108"/>
                      <a:pt x="518453" y="1740877"/>
                      <a:pt x="542276" y="1745570"/>
                    </a:cubicBezTo>
                    <a:cubicBezTo>
                      <a:pt x="613382" y="1759285"/>
                      <a:pt x="618436" y="1728605"/>
                      <a:pt x="640453" y="1680238"/>
                    </a:cubicBezTo>
                    <a:cubicBezTo>
                      <a:pt x="662110" y="1632954"/>
                      <a:pt x="666441" y="1580255"/>
                      <a:pt x="679436" y="1530806"/>
                    </a:cubicBezTo>
                    <a:cubicBezTo>
                      <a:pt x="688098" y="1497238"/>
                      <a:pt x="653087" y="1408445"/>
                      <a:pt x="617714" y="1349249"/>
                    </a:cubicBezTo>
                    <a:cubicBezTo>
                      <a:pt x="585590" y="1295107"/>
                      <a:pt x="562128" y="1245657"/>
                      <a:pt x="545163" y="1183936"/>
                    </a:cubicBezTo>
                    <a:cubicBezTo>
                      <a:pt x="520619" y="1094420"/>
                      <a:pt x="506542" y="1013568"/>
                      <a:pt x="491743" y="922249"/>
                    </a:cubicBezTo>
                    <a:cubicBezTo>
                      <a:pt x="487412" y="895899"/>
                      <a:pt x="493548" y="856917"/>
                      <a:pt x="507625" y="833094"/>
                    </a:cubicBezTo>
                    <a:cubicBezTo>
                      <a:pt x="525311" y="803136"/>
                      <a:pt x="548412" y="749716"/>
                      <a:pt x="549134" y="713260"/>
                    </a:cubicBezTo>
                    <a:cubicBezTo>
                      <a:pt x="550577" y="639266"/>
                      <a:pt x="541915" y="613999"/>
                      <a:pt x="529643" y="524484"/>
                    </a:cubicBezTo>
                    <a:cubicBezTo>
                      <a:pt x="524228" y="484419"/>
                      <a:pt x="497518" y="473591"/>
                      <a:pt x="483441" y="468898"/>
                    </a:cubicBezTo>
                    <a:cubicBezTo>
                      <a:pt x="516648" y="459153"/>
                      <a:pt x="549495" y="447603"/>
                      <a:pt x="581980" y="435331"/>
                    </a:cubicBezTo>
                    <a:cubicBezTo>
                      <a:pt x="622406" y="420170"/>
                      <a:pt x="663554" y="405372"/>
                      <a:pt x="697483" y="376857"/>
                    </a:cubicBezTo>
                    <a:cubicBezTo>
                      <a:pt x="714087" y="363141"/>
                      <a:pt x="733578" y="346898"/>
                      <a:pt x="743684" y="327407"/>
                    </a:cubicBezTo>
                    <a:cubicBezTo>
                      <a:pt x="748738" y="317662"/>
                      <a:pt x="751264" y="307194"/>
                      <a:pt x="750181" y="296005"/>
                    </a:cubicBezTo>
                    <a:cubicBezTo>
                      <a:pt x="750181" y="295283"/>
                      <a:pt x="750181" y="294922"/>
                      <a:pt x="750181" y="294200"/>
                    </a:cubicBezTo>
                    <a:cubicBezTo>
                      <a:pt x="741158" y="225981"/>
                      <a:pt x="714448" y="162454"/>
                      <a:pt x="667164" y="91708"/>
                    </a:cubicBezTo>
                    <a:cubicBezTo>
                      <a:pt x="662832" y="85572"/>
                      <a:pt x="658501" y="79075"/>
                      <a:pt x="654170" y="72578"/>
                    </a:cubicBezTo>
                    <a:cubicBezTo>
                      <a:pt x="639370" y="51643"/>
                      <a:pt x="622406" y="29626"/>
                      <a:pt x="603998" y="6886"/>
                    </a:cubicBezTo>
                    <a:cubicBezTo>
                      <a:pt x="603637" y="6164"/>
                      <a:pt x="602915" y="5803"/>
                      <a:pt x="602554" y="5081"/>
                    </a:cubicBezTo>
                    <a:cubicBezTo>
                      <a:pt x="598223" y="28"/>
                      <a:pt x="592086" y="-1416"/>
                      <a:pt x="578371" y="1472"/>
                    </a:cubicBezTo>
                    <a:cubicBezTo>
                      <a:pt x="583424" y="6525"/>
                      <a:pt x="587755" y="11578"/>
                      <a:pt x="591725" y="15909"/>
                    </a:cubicBezTo>
                    <a:cubicBezTo>
                      <a:pt x="606163" y="32513"/>
                      <a:pt x="614826" y="45507"/>
                      <a:pt x="619157" y="50922"/>
                    </a:cubicBezTo>
                    <a:cubicBezTo>
                      <a:pt x="684489" y="135383"/>
                      <a:pt x="722750" y="203963"/>
                      <a:pt x="735021" y="289508"/>
                    </a:cubicBezTo>
                    <a:cubicBezTo>
                      <a:pt x="739714" y="321993"/>
                      <a:pt x="706868" y="347620"/>
                      <a:pt x="681601" y="366390"/>
                    </a:cubicBezTo>
                    <a:cubicBezTo>
                      <a:pt x="652726" y="387685"/>
                      <a:pt x="620240" y="404650"/>
                      <a:pt x="587394" y="416922"/>
                    </a:cubicBezTo>
                    <a:cubicBezTo>
                      <a:pt x="476944" y="458070"/>
                      <a:pt x="357110" y="487307"/>
                      <a:pt x="237275" y="482975"/>
                    </a:cubicBezTo>
                    <a:cubicBezTo>
                      <a:pt x="179885" y="480810"/>
                      <a:pt x="141263" y="444354"/>
                      <a:pt x="131878" y="387685"/>
                    </a:cubicBezTo>
                    <a:cubicBezTo>
                      <a:pt x="121411" y="325242"/>
                      <a:pt x="140541" y="175088"/>
                      <a:pt x="156062" y="119141"/>
                    </a:cubicBezTo>
                    <a:cubicBezTo>
                      <a:pt x="156062" y="119141"/>
                      <a:pt x="156062" y="119141"/>
                      <a:pt x="156062" y="119141"/>
                    </a:cubicBezTo>
                    <a:cubicBezTo>
                      <a:pt x="160754" y="101815"/>
                      <a:pt x="162920" y="114809"/>
                      <a:pt x="141985" y="95679"/>
                    </a:cubicBezTo>
                    <a:cubicBezTo>
                      <a:pt x="141624" y="97845"/>
                      <a:pt x="141263" y="100010"/>
                      <a:pt x="140541" y="102537"/>
                    </a:cubicBezTo>
                    <a:cubicBezTo>
                      <a:pt x="139097" y="109034"/>
                      <a:pt x="137653" y="116975"/>
                      <a:pt x="135849" y="125637"/>
                    </a:cubicBezTo>
                    <a:cubicBezTo>
                      <a:pt x="135849" y="125637"/>
                      <a:pt x="136210" y="125637"/>
                      <a:pt x="136210" y="125637"/>
                    </a:cubicBezTo>
                    <a:cubicBezTo>
                      <a:pt x="142707" y="126721"/>
                      <a:pt x="147038" y="128525"/>
                      <a:pt x="147038" y="133939"/>
                    </a:cubicBezTo>
                    <a:close/>
                    <a:moveTo>
                      <a:pt x="42725" y="719757"/>
                    </a:moveTo>
                    <a:cubicBezTo>
                      <a:pt x="41281" y="660562"/>
                      <a:pt x="86760" y="591620"/>
                      <a:pt x="186743" y="595230"/>
                    </a:cubicBezTo>
                    <a:cubicBezTo>
                      <a:pt x="291778" y="599201"/>
                      <a:pt x="307299" y="659118"/>
                      <a:pt x="310908" y="728059"/>
                    </a:cubicBezTo>
                    <a:cubicBezTo>
                      <a:pt x="314518" y="795195"/>
                      <a:pt x="254601" y="856917"/>
                      <a:pt x="187464" y="857278"/>
                    </a:cubicBezTo>
                    <a:cubicBezTo>
                      <a:pt x="122494" y="858000"/>
                      <a:pt x="45251" y="822266"/>
                      <a:pt x="42725" y="719757"/>
                    </a:cubicBezTo>
                    <a:close/>
                    <a:moveTo>
                      <a:pt x="461063" y="474674"/>
                    </a:moveTo>
                    <a:cubicBezTo>
                      <a:pt x="505098" y="475756"/>
                      <a:pt x="519897" y="519792"/>
                      <a:pt x="521702" y="537840"/>
                    </a:cubicBezTo>
                    <a:cubicBezTo>
                      <a:pt x="526755" y="590538"/>
                      <a:pt x="528921" y="615443"/>
                      <a:pt x="532891" y="668142"/>
                    </a:cubicBezTo>
                    <a:cubicBezTo>
                      <a:pt x="535418" y="700266"/>
                      <a:pt x="531086" y="758018"/>
                      <a:pt x="513039" y="786893"/>
                    </a:cubicBezTo>
                    <a:cubicBezTo>
                      <a:pt x="479471" y="841035"/>
                      <a:pt x="469003" y="877852"/>
                      <a:pt x="481276" y="943544"/>
                    </a:cubicBezTo>
                    <a:cubicBezTo>
                      <a:pt x="496435" y="1023314"/>
                      <a:pt x="523145" y="1205231"/>
                      <a:pt x="566098" y="1285001"/>
                    </a:cubicBezTo>
                    <a:cubicBezTo>
                      <a:pt x="627459" y="1399060"/>
                      <a:pt x="672217" y="1486048"/>
                      <a:pt x="666081" y="1523948"/>
                    </a:cubicBezTo>
                    <a:cubicBezTo>
                      <a:pt x="657418" y="1578451"/>
                      <a:pt x="641175" y="1646670"/>
                      <a:pt x="613743" y="1704421"/>
                    </a:cubicBezTo>
                    <a:cubicBezTo>
                      <a:pt x="601110" y="1731132"/>
                      <a:pt x="574039" y="1730409"/>
                      <a:pt x="563933" y="1732576"/>
                    </a:cubicBezTo>
                    <a:cubicBezTo>
                      <a:pt x="527477" y="1726078"/>
                      <a:pt x="510873" y="1714889"/>
                      <a:pt x="515927" y="1666522"/>
                    </a:cubicBezTo>
                    <a:cubicBezTo>
                      <a:pt x="523145" y="1599025"/>
                      <a:pt x="545885" y="1536581"/>
                      <a:pt x="524228" y="1500125"/>
                    </a:cubicBezTo>
                    <a:cubicBezTo>
                      <a:pt x="509791" y="1475942"/>
                      <a:pt x="458897" y="1419634"/>
                      <a:pt x="443015" y="1396533"/>
                    </a:cubicBezTo>
                    <a:cubicBezTo>
                      <a:pt x="399702" y="1333367"/>
                      <a:pt x="380932" y="1334090"/>
                      <a:pt x="340506" y="1400143"/>
                    </a:cubicBezTo>
                    <a:cubicBezTo>
                      <a:pt x="339784" y="1401226"/>
                      <a:pt x="339423" y="1402309"/>
                      <a:pt x="339062" y="1403391"/>
                    </a:cubicBezTo>
                    <a:cubicBezTo>
                      <a:pt x="287808" y="1506622"/>
                      <a:pt x="209843" y="1589640"/>
                      <a:pt x="133322" y="1673741"/>
                    </a:cubicBezTo>
                    <a:cubicBezTo>
                      <a:pt x="125382" y="1682404"/>
                      <a:pt x="117441" y="1691427"/>
                      <a:pt x="107695" y="1697563"/>
                    </a:cubicBezTo>
                    <a:cubicBezTo>
                      <a:pt x="74849" y="1718138"/>
                      <a:pt x="55358" y="1712001"/>
                      <a:pt x="32979" y="1691427"/>
                    </a:cubicBezTo>
                    <a:cubicBezTo>
                      <a:pt x="-950" y="1659664"/>
                      <a:pt x="31535" y="1611297"/>
                      <a:pt x="47056" y="1592889"/>
                    </a:cubicBezTo>
                    <a:cubicBezTo>
                      <a:pt x="78819" y="1555350"/>
                      <a:pt x="108417" y="1535859"/>
                      <a:pt x="139097" y="1484965"/>
                    </a:cubicBezTo>
                    <a:cubicBezTo>
                      <a:pt x="164725" y="1442735"/>
                      <a:pt x="183855" y="1392924"/>
                      <a:pt x="199015" y="1346362"/>
                    </a:cubicBezTo>
                    <a:cubicBezTo>
                      <a:pt x="212009" y="1306658"/>
                      <a:pt x="216340" y="1268036"/>
                      <a:pt x="209121" y="1225805"/>
                    </a:cubicBezTo>
                    <a:cubicBezTo>
                      <a:pt x="193239" y="1128710"/>
                      <a:pt x="182411" y="1030894"/>
                      <a:pt x="167973" y="933438"/>
                    </a:cubicBezTo>
                    <a:cubicBezTo>
                      <a:pt x="165808" y="899148"/>
                      <a:pt x="171943" y="881461"/>
                      <a:pt x="174470" y="872799"/>
                    </a:cubicBezTo>
                    <a:cubicBezTo>
                      <a:pt x="179524" y="873159"/>
                      <a:pt x="184938" y="873521"/>
                      <a:pt x="190352" y="873521"/>
                    </a:cubicBezTo>
                    <a:cubicBezTo>
                      <a:pt x="244133" y="873521"/>
                      <a:pt x="292861" y="836704"/>
                      <a:pt x="314879" y="789059"/>
                    </a:cubicBezTo>
                    <a:cubicBezTo>
                      <a:pt x="316684" y="789420"/>
                      <a:pt x="318488" y="789059"/>
                      <a:pt x="320293" y="787254"/>
                    </a:cubicBezTo>
                    <a:cubicBezTo>
                      <a:pt x="344116" y="760183"/>
                      <a:pt x="374435" y="731668"/>
                      <a:pt x="389595" y="698461"/>
                    </a:cubicBezTo>
                    <a:cubicBezTo>
                      <a:pt x="402950" y="669224"/>
                      <a:pt x="405477" y="636378"/>
                      <a:pt x="404755" y="604976"/>
                    </a:cubicBezTo>
                    <a:cubicBezTo>
                      <a:pt x="404394" y="572851"/>
                      <a:pt x="379850" y="472869"/>
                      <a:pt x="461063" y="474674"/>
                    </a:cubicBezTo>
                    <a:close/>
                    <a:moveTo>
                      <a:pt x="337258" y="498135"/>
                    </a:moveTo>
                    <a:cubicBezTo>
                      <a:pt x="358554" y="495969"/>
                      <a:pt x="379488" y="492721"/>
                      <a:pt x="400062" y="488750"/>
                    </a:cubicBezTo>
                    <a:cubicBezTo>
                      <a:pt x="393926" y="499218"/>
                      <a:pt x="390317" y="511490"/>
                      <a:pt x="388873" y="524484"/>
                    </a:cubicBezTo>
                    <a:cubicBezTo>
                      <a:pt x="384542" y="565632"/>
                      <a:pt x="392483" y="607502"/>
                      <a:pt x="389234" y="649011"/>
                    </a:cubicBezTo>
                    <a:cubicBezTo>
                      <a:pt x="385264" y="697017"/>
                      <a:pt x="354583" y="726976"/>
                      <a:pt x="323903" y="761266"/>
                    </a:cubicBezTo>
                    <a:cubicBezTo>
                      <a:pt x="327512" y="747911"/>
                      <a:pt x="328956" y="738165"/>
                      <a:pt x="327873" y="724449"/>
                    </a:cubicBezTo>
                    <a:cubicBezTo>
                      <a:pt x="325707" y="693047"/>
                      <a:pt x="321015" y="665254"/>
                      <a:pt x="309826" y="642875"/>
                    </a:cubicBezTo>
                    <a:cubicBezTo>
                      <a:pt x="324264" y="626272"/>
                      <a:pt x="327873" y="606420"/>
                      <a:pt x="328595" y="585124"/>
                    </a:cubicBezTo>
                    <a:cubicBezTo>
                      <a:pt x="329678" y="555526"/>
                      <a:pt x="331482" y="527011"/>
                      <a:pt x="337258" y="498135"/>
                    </a:cubicBezTo>
                    <a:close/>
                  </a:path>
                </a:pathLst>
              </a:custGeom>
              <a:solidFill>
                <a:srgbClr val="000000"/>
              </a:solidFill>
              <a:ln w="3607" cap="flat">
                <a:noFill/>
                <a:prstDash val="solid"/>
                <a:miter/>
              </a:ln>
            </p:spPr>
            <p:txBody>
              <a:bodyPr rtlCol="0" anchor="ctr"/>
              <a:lstStyle/>
              <a:p>
                <a:endParaRPr lang="en-US"/>
              </a:p>
            </p:txBody>
          </p:sp>
          <p:sp>
            <p:nvSpPr>
              <p:cNvPr id="30" name="Freeform 267">
                <a:extLst>
                  <a:ext uri="{FF2B5EF4-FFF2-40B4-BE49-F238E27FC236}">
                    <a16:creationId xmlns:a16="http://schemas.microsoft.com/office/drawing/2014/main" id="{FBBC9BC6-2926-3F80-D447-BAA26171DB03}"/>
                  </a:ext>
                </a:extLst>
              </p:cNvPr>
              <p:cNvSpPr/>
              <p:nvPr/>
            </p:nvSpPr>
            <p:spPr>
              <a:xfrm>
                <a:off x="4318140" y="4234131"/>
                <a:ext cx="208820" cy="300271"/>
              </a:xfrm>
              <a:custGeom>
                <a:avLst/>
                <a:gdLst>
                  <a:gd name="connsiteX0" fmla="*/ 78519 w 208820"/>
                  <a:gd name="connsiteY0" fmla="*/ 282404 h 300271"/>
                  <a:gd name="connsiteX1" fmla="*/ 187886 w 208820"/>
                  <a:gd name="connsiteY1" fmla="*/ 296841 h 300271"/>
                  <a:gd name="connsiteX2" fmla="*/ 192939 w 208820"/>
                  <a:gd name="connsiteY2" fmla="*/ 295398 h 300271"/>
                  <a:gd name="connsiteX3" fmla="*/ 192939 w 208820"/>
                  <a:gd name="connsiteY3" fmla="*/ 283486 h 300271"/>
                  <a:gd name="connsiteX4" fmla="*/ 183915 w 208820"/>
                  <a:gd name="connsiteY4" fmla="*/ 283847 h 300271"/>
                  <a:gd name="connsiteX5" fmla="*/ 21489 w 208820"/>
                  <a:gd name="connsiteY5" fmla="*/ 128640 h 300271"/>
                  <a:gd name="connsiteX6" fmla="*/ 196549 w 208820"/>
                  <a:gd name="connsiteY6" fmla="*/ 16385 h 300271"/>
                  <a:gd name="connsiteX7" fmla="*/ 196549 w 208820"/>
                  <a:gd name="connsiteY7" fmla="*/ 16385 h 300271"/>
                  <a:gd name="connsiteX8" fmla="*/ 208821 w 208820"/>
                  <a:gd name="connsiteY8" fmla="*/ 11332 h 300271"/>
                  <a:gd name="connsiteX9" fmla="*/ 199797 w 208820"/>
                  <a:gd name="connsiteY9" fmla="*/ 2308 h 300271"/>
                  <a:gd name="connsiteX10" fmla="*/ 199436 w 208820"/>
                  <a:gd name="connsiteY10" fmla="*/ 2308 h 300271"/>
                  <a:gd name="connsiteX11" fmla="*/ 40619 w 208820"/>
                  <a:gd name="connsiteY11" fmla="*/ 50675 h 300271"/>
                  <a:gd name="connsiteX12" fmla="*/ 78519 w 208820"/>
                  <a:gd name="connsiteY12" fmla="*/ 282404 h 300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8820" h="300271">
                    <a:moveTo>
                      <a:pt x="78519" y="282404"/>
                    </a:moveTo>
                    <a:cubicBezTo>
                      <a:pt x="99093" y="294675"/>
                      <a:pt x="153596" y="306226"/>
                      <a:pt x="187886" y="296841"/>
                    </a:cubicBezTo>
                    <a:cubicBezTo>
                      <a:pt x="189691" y="296480"/>
                      <a:pt x="191495" y="295758"/>
                      <a:pt x="192939" y="295398"/>
                    </a:cubicBezTo>
                    <a:cubicBezTo>
                      <a:pt x="176336" y="289261"/>
                      <a:pt x="203045" y="287818"/>
                      <a:pt x="192939" y="283486"/>
                    </a:cubicBezTo>
                    <a:cubicBezTo>
                      <a:pt x="189691" y="283847"/>
                      <a:pt x="186803" y="283847"/>
                      <a:pt x="183915" y="283847"/>
                    </a:cubicBezTo>
                    <a:cubicBezTo>
                      <a:pt x="44951" y="290344"/>
                      <a:pt x="12465" y="186391"/>
                      <a:pt x="21489" y="128640"/>
                    </a:cubicBezTo>
                    <a:cubicBezTo>
                      <a:pt x="32318" y="58255"/>
                      <a:pt x="88625" y="18912"/>
                      <a:pt x="196549" y="16385"/>
                    </a:cubicBezTo>
                    <a:cubicBezTo>
                      <a:pt x="196549" y="16385"/>
                      <a:pt x="196549" y="16385"/>
                      <a:pt x="196549" y="16385"/>
                    </a:cubicBezTo>
                    <a:cubicBezTo>
                      <a:pt x="203045" y="16024"/>
                      <a:pt x="208460" y="18551"/>
                      <a:pt x="208821" y="11332"/>
                    </a:cubicBezTo>
                    <a:cubicBezTo>
                      <a:pt x="208821" y="5917"/>
                      <a:pt x="204489" y="4113"/>
                      <a:pt x="199797" y="2308"/>
                    </a:cubicBezTo>
                    <a:cubicBezTo>
                      <a:pt x="199797" y="2308"/>
                      <a:pt x="199436" y="2308"/>
                      <a:pt x="199436" y="2308"/>
                    </a:cubicBezTo>
                    <a:cubicBezTo>
                      <a:pt x="171282" y="-8159"/>
                      <a:pt x="74548" y="18551"/>
                      <a:pt x="40619" y="50675"/>
                    </a:cubicBezTo>
                    <a:cubicBezTo>
                      <a:pt x="-24712" y="113119"/>
                      <a:pt x="-10635" y="229705"/>
                      <a:pt x="78519" y="282404"/>
                    </a:cubicBezTo>
                    <a:close/>
                  </a:path>
                </a:pathLst>
              </a:custGeom>
              <a:solidFill>
                <a:srgbClr val="000000"/>
              </a:solidFill>
              <a:ln w="3607" cap="flat">
                <a:noFill/>
                <a:prstDash val="solid"/>
                <a:miter/>
              </a:ln>
            </p:spPr>
            <p:txBody>
              <a:bodyPr rtlCol="0" anchor="ctr"/>
              <a:lstStyle/>
              <a:p>
                <a:endParaRPr lang="en-US"/>
              </a:p>
            </p:txBody>
          </p:sp>
          <p:sp>
            <p:nvSpPr>
              <p:cNvPr id="31" name="Freeform 268">
                <a:extLst>
                  <a:ext uri="{FF2B5EF4-FFF2-40B4-BE49-F238E27FC236}">
                    <a16:creationId xmlns:a16="http://schemas.microsoft.com/office/drawing/2014/main" id="{48017A69-4176-96A9-A64D-0A7230CD446C}"/>
                  </a:ext>
                </a:extLst>
              </p:cNvPr>
              <p:cNvSpPr/>
              <p:nvPr/>
            </p:nvSpPr>
            <p:spPr>
              <a:xfrm>
                <a:off x="5480673" y="4440013"/>
                <a:ext cx="109002" cy="179034"/>
              </a:xfrm>
              <a:custGeom>
                <a:avLst/>
                <a:gdLst>
                  <a:gd name="connsiteX0" fmla="*/ 54053 w 109002"/>
                  <a:gd name="connsiteY0" fmla="*/ 179030 h 179034"/>
                  <a:gd name="connsiteX1" fmla="*/ 108195 w 109002"/>
                  <a:gd name="connsiteY1" fmla="*/ 133190 h 179034"/>
                  <a:gd name="connsiteX2" fmla="*/ 39615 w 109002"/>
                  <a:gd name="connsiteY2" fmla="*/ 0 h 179034"/>
                  <a:gd name="connsiteX3" fmla="*/ 19763 w 109002"/>
                  <a:gd name="connsiteY3" fmla="*/ 57391 h 179034"/>
                  <a:gd name="connsiteX4" fmla="*/ 271 w 109002"/>
                  <a:gd name="connsiteY4" fmla="*/ 129219 h 179034"/>
                  <a:gd name="connsiteX5" fmla="*/ 54053 w 109002"/>
                  <a:gd name="connsiteY5" fmla="*/ 179030 h 179034"/>
                  <a:gd name="connsiteX6" fmla="*/ 15431 w 109002"/>
                  <a:gd name="connsiteY6" fmla="*/ 105397 h 179034"/>
                  <a:gd name="connsiteX7" fmla="*/ 47195 w 109002"/>
                  <a:gd name="connsiteY7" fmla="*/ 37539 h 179034"/>
                  <a:gd name="connsiteX8" fmla="*/ 87621 w 109002"/>
                  <a:gd name="connsiteY8" fmla="*/ 88071 h 179034"/>
                  <a:gd name="connsiteX9" fmla="*/ 80402 w 109002"/>
                  <a:gd name="connsiteY9" fmla="*/ 159539 h 179034"/>
                  <a:gd name="connsiteX10" fmla="*/ 37449 w 109002"/>
                  <a:gd name="connsiteY10" fmla="*/ 159539 h 179034"/>
                  <a:gd name="connsiteX11" fmla="*/ 15431 w 109002"/>
                  <a:gd name="connsiteY11" fmla="*/ 105397 h 179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002" h="179034">
                    <a:moveTo>
                      <a:pt x="54053" y="179030"/>
                    </a:moveTo>
                    <a:cubicBezTo>
                      <a:pt x="87260" y="179391"/>
                      <a:pt x="103502" y="159178"/>
                      <a:pt x="108195" y="133190"/>
                    </a:cubicBezTo>
                    <a:cubicBezTo>
                      <a:pt x="114692" y="96373"/>
                      <a:pt x="81124" y="22018"/>
                      <a:pt x="39615" y="0"/>
                    </a:cubicBezTo>
                    <a:cubicBezTo>
                      <a:pt x="37088" y="27793"/>
                      <a:pt x="28425" y="38622"/>
                      <a:pt x="19763" y="57391"/>
                    </a:cubicBezTo>
                    <a:cubicBezTo>
                      <a:pt x="9295" y="80131"/>
                      <a:pt x="-1894" y="104675"/>
                      <a:pt x="271" y="129219"/>
                    </a:cubicBezTo>
                    <a:cubicBezTo>
                      <a:pt x="2437" y="158095"/>
                      <a:pt x="26260" y="178669"/>
                      <a:pt x="54053" y="179030"/>
                    </a:cubicBezTo>
                    <a:close/>
                    <a:moveTo>
                      <a:pt x="15431" y="105397"/>
                    </a:moveTo>
                    <a:cubicBezTo>
                      <a:pt x="20124" y="86627"/>
                      <a:pt x="43224" y="58835"/>
                      <a:pt x="47195" y="37539"/>
                    </a:cubicBezTo>
                    <a:cubicBezTo>
                      <a:pt x="51887" y="12272"/>
                      <a:pt x="77514" y="65693"/>
                      <a:pt x="87621" y="88071"/>
                    </a:cubicBezTo>
                    <a:cubicBezTo>
                      <a:pt x="98088" y="118752"/>
                      <a:pt x="97005" y="146906"/>
                      <a:pt x="80402" y="159539"/>
                    </a:cubicBezTo>
                    <a:cubicBezTo>
                      <a:pt x="70295" y="167119"/>
                      <a:pt x="51887" y="168201"/>
                      <a:pt x="37449" y="159539"/>
                    </a:cubicBezTo>
                    <a:cubicBezTo>
                      <a:pt x="19402" y="148711"/>
                      <a:pt x="13265" y="132107"/>
                      <a:pt x="15431" y="105397"/>
                    </a:cubicBezTo>
                    <a:close/>
                  </a:path>
                </a:pathLst>
              </a:custGeom>
              <a:solidFill>
                <a:srgbClr val="000000"/>
              </a:solidFill>
              <a:ln w="3607" cap="flat">
                <a:noFill/>
                <a:prstDash val="solid"/>
                <a:miter/>
              </a:ln>
            </p:spPr>
            <p:txBody>
              <a:bodyPr rtlCol="0" anchor="ctr"/>
              <a:lstStyle/>
              <a:p>
                <a:endParaRPr lang="en-US"/>
              </a:p>
            </p:txBody>
          </p:sp>
          <p:sp>
            <p:nvSpPr>
              <p:cNvPr id="32" name="Freeform 269">
                <a:extLst>
                  <a:ext uri="{FF2B5EF4-FFF2-40B4-BE49-F238E27FC236}">
                    <a16:creationId xmlns:a16="http://schemas.microsoft.com/office/drawing/2014/main" id="{913CF46C-734B-21C0-FBE2-CEA73D4AEBE7}"/>
                  </a:ext>
                </a:extLst>
              </p:cNvPr>
              <p:cNvSpPr/>
              <p:nvPr/>
            </p:nvSpPr>
            <p:spPr>
              <a:xfrm>
                <a:off x="4483771" y="5068061"/>
                <a:ext cx="27308" cy="195272"/>
              </a:xfrm>
              <a:custGeom>
                <a:avLst/>
                <a:gdLst>
                  <a:gd name="connsiteX0" fmla="*/ 27308 w 27308"/>
                  <a:gd name="connsiteY0" fmla="*/ 195272 h 195272"/>
                  <a:gd name="connsiteX1" fmla="*/ 5290 w 27308"/>
                  <a:gd name="connsiteY1" fmla="*/ 0 h 195272"/>
                  <a:gd name="connsiteX2" fmla="*/ 27308 w 27308"/>
                  <a:gd name="connsiteY2" fmla="*/ 195272 h 195272"/>
                </a:gdLst>
                <a:ahLst/>
                <a:cxnLst>
                  <a:cxn ang="0">
                    <a:pos x="connsiteX0" y="connsiteY0"/>
                  </a:cxn>
                  <a:cxn ang="0">
                    <a:pos x="connsiteX1" y="connsiteY1"/>
                  </a:cxn>
                  <a:cxn ang="0">
                    <a:pos x="connsiteX2" y="connsiteY2"/>
                  </a:cxn>
                </a:cxnLst>
                <a:rect l="l" t="t" r="r" b="b"/>
                <a:pathLst>
                  <a:path w="27308" h="195272">
                    <a:moveTo>
                      <a:pt x="27308" y="195272"/>
                    </a:moveTo>
                    <a:cubicBezTo>
                      <a:pt x="18645" y="130302"/>
                      <a:pt x="13592" y="64971"/>
                      <a:pt x="5290" y="0"/>
                    </a:cubicBezTo>
                    <a:cubicBezTo>
                      <a:pt x="-9509" y="67858"/>
                      <a:pt x="9622" y="131385"/>
                      <a:pt x="27308" y="195272"/>
                    </a:cubicBezTo>
                    <a:close/>
                  </a:path>
                </a:pathLst>
              </a:custGeom>
              <a:solidFill>
                <a:srgbClr val="000000"/>
              </a:solidFill>
              <a:ln w="3607" cap="flat">
                <a:noFill/>
                <a:prstDash val="solid"/>
                <a:miter/>
              </a:ln>
            </p:spPr>
            <p:txBody>
              <a:bodyPr rtlCol="0" anchor="ctr"/>
              <a:lstStyle/>
              <a:p>
                <a:endParaRPr lang="en-US"/>
              </a:p>
            </p:txBody>
          </p:sp>
          <p:sp>
            <p:nvSpPr>
              <p:cNvPr id="33" name="Freeform 270">
                <a:extLst>
                  <a:ext uri="{FF2B5EF4-FFF2-40B4-BE49-F238E27FC236}">
                    <a16:creationId xmlns:a16="http://schemas.microsoft.com/office/drawing/2014/main" id="{E1E24FD4-2A42-38FD-6CFD-D3D01F6E6258}"/>
                  </a:ext>
                </a:extLst>
              </p:cNvPr>
              <p:cNvSpPr/>
              <p:nvPr/>
            </p:nvSpPr>
            <p:spPr>
              <a:xfrm>
                <a:off x="5012435" y="4479717"/>
                <a:ext cx="144378" cy="99982"/>
              </a:xfrm>
              <a:custGeom>
                <a:avLst/>
                <a:gdLst>
                  <a:gd name="connsiteX0" fmla="*/ 144379 w 144378"/>
                  <a:gd name="connsiteY0" fmla="*/ 0 h 99982"/>
                  <a:gd name="connsiteX1" fmla="*/ 0 w 144378"/>
                  <a:gd name="connsiteY1" fmla="*/ 99983 h 99982"/>
                  <a:gd name="connsiteX2" fmla="*/ 144379 w 144378"/>
                  <a:gd name="connsiteY2" fmla="*/ 0 h 99982"/>
                </a:gdLst>
                <a:ahLst/>
                <a:cxnLst>
                  <a:cxn ang="0">
                    <a:pos x="connsiteX0" y="connsiteY0"/>
                  </a:cxn>
                  <a:cxn ang="0">
                    <a:pos x="connsiteX1" y="connsiteY1"/>
                  </a:cxn>
                  <a:cxn ang="0">
                    <a:pos x="connsiteX2" y="connsiteY2"/>
                  </a:cxn>
                </a:cxnLst>
                <a:rect l="l" t="t" r="r" b="b"/>
                <a:pathLst>
                  <a:path w="144378" h="99982">
                    <a:moveTo>
                      <a:pt x="144379" y="0"/>
                    </a:moveTo>
                    <a:cubicBezTo>
                      <a:pt x="101426" y="51616"/>
                      <a:pt x="49450" y="73994"/>
                      <a:pt x="0" y="99983"/>
                    </a:cubicBezTo>
                    <a:cubicBezTo>
                      <a:pt x="64609" y="95290"/>
                      <a:pt x="137160" y="48367"/>
                      <a:pt x="144379" y="0"/>
                    </a:cubicBezTo>
                    <a:close/>
                  </a:path>
                </a:pathLst>
              </a:custGeom>
              <a:solidFill>
                <a:srgbClr val="000000"/>
              </a:solidFill>
              <a:ln w="3607" cap="flat">
                <a:noFill/>
                <a:prstDash val="solid"/>
                <a:miter/>
              </a:ln>
            </p:spPr>
            <p:txBody>
              <a:bodyPr rtlCol="0" anchor="ctr"/>
              <a:lstStyle/>
              <a:p>
                <a:endParaRPr lang="en-US"/>
              </a:p>
            </p:txBody>
          </p:sp>
          <p:sp>
            <p:nvSpPr>
              <p:cNvPr id="34" name="Freeform 271">
                <a:extLst>
                  <a:ext uri="{FF2B5EF4-FFF2-40B4-BE49-F238E27FC236}">
                    <a16:creationId xmlns:a16="http://schemas.microsoft.com/office/drawing/2014/main" id="{1D076376-FF63-A0DE-8323-70E2EF071CE9}"/>
                  </a:ext>
                </a:extLst>
              </p:cNvPr>
              <p:cNvSpPr/>
              <p:nvPr/>
            </p:nvSpPr>
            <p:spPr>
              <a:xfrm>
                <a:off x="5697513" y="4250876"/>
                <a:ext cx="36105" cy="111532"/>
              </a:xfrm>
              <a:custGeom>
                <a:avLst/>
                <a:gdLst>
                  <a:gd name="connsiteX0" fmla="*/ 27432 w 36105"/>
                  <a:gd name="connsiteY0" fmla="*/ 0 h 111532"/>
                  <a:gd name="connsiteX1" fmla="*/ 0 w 36105"/>
                  <a:gd name="connsiteY1" fmla="*/ 111533 h 111532"/>
                  <a:gd name="connsiteX2" fmla="*/ 27432 w 36105"/>
                  <a:gd name="connsiteY2" fmla="*/ 0 h 111532"/>
                </a:gdLst>
                <a:ahLst/>
                <a:cxnLst>
                  <a:cxn ang="0">
                    <a:pos x="connsiteX0" y="connsiteY0"/>
                  </a:cxn>
                  <a:cxn ang="0">
                    <a:pos x="connsiteX1" y="connsiteY1"/>
                  </a:cxn>
                  <a:cxn ang="0">
                    <a:pos x="connsiteX2" y="connsiteY2"/>
                  </a:cxn>
                </a:cxnLst>
                <a:rect l="l" t="t" r="r" b="b"/>
                <a:pathLst>
                  <a:path w="36105" h="111532">
                    <a:moveTo>
                      <a:pt x="27432" y="0"/>
                    </a:moveTo>
                    <a:cubicBezTo>
                      <a:pt x="23101" y="38261"/>
                      <a:pt x="16965" y="76160"/>
                      <a:pt x="0" y="111533"/>
                    </a:cubicBezTo>
                    <a:cubicBezTo>
                      <a:pt x="27432" y="79408"/>
                      <a:pt x="48728" y="45480"/>
                      <a:pt x="27432" y="0"/>
                    </a:cubicBezTo>
                    <a:close/>
                  </a:path>
                </a:pathLst>
              </a:custGeom>
              <a:solidFill>
                <a:srgbClr val="000000"/>
              </a:solidFill>
              <a:ln w="3607" cap="flat">
                <a:noFill/>
                <a:prstDash val="solid"/>
                <a:miter/>
              </a:ln>
            </p:spPr>
            <p:txBody>
              <a:bodyPr rtlCol="0" anchor="ctr"/>
              <a:lstStyle/>
              <a:p>
                <a:endParaRPr lang="en-US"/>
              </a:p>
            </p:txBody>
          </p:sp>
          <p:sp>
            <p:nvSpPr>
              <p:cNvPr id="35" name="Freeform 272">
                <a:extLst>
                  <a:ext uri="{FF2B5EF4-FFF2-40B4-BE49-F238E27FC236}">
                    <a16:creationId xmlns:a16="http://schemas.microsoft.com/office/drawing/2014/main" id="{CF9E63E7-04BF-7062-D62E-5BF036F0F0D9}"/>
                  </a:ext>
                </a:extLst>
              </p:cNvPr>
              <p:cNvSpPr/>
              <p:nvPr/>
            </p:nvSpPr>
            <p:spPr>
              <a:xfrm>
                <a:off x="5696049" y="5828750"/>
                <a:ext cx="100724" cy="18958"/>
              </a:xfrm>
              <a:custGeom>
                <a:avLst/>
                <a:gdLst>
                  <a:gd name="connsiteX0" fmla="*/ 20 w 100724"/>
                  <a:gd name="connsiteY0" fmla="*/ 8130 h 18958"/>
                  <a:gd name="connsiteX1" fmla="*/ 49109 w 100724"/>
                  <a:gd name="connsiteY1" fmla="*/ 14988 h 18958"/>
                  <a:gd name="connsiteX2" fmla="*/ 100724 w 100724"/>
                  <a:gd name="connsiteY2" fmla="*/ 18958 h 18958"/>
                  <a:gd name="connsiteX3" fmla="*/ 48387 w 100724"/>
                  <a:gd name="connsiteY3" fmla="*/ 189 h 18958"/>
                  <a:gd name="connsiteX4" fmla="*/ 20 w 100724"/>
                  <a:gd name="connsiteY4" fmla="*/ 8130 h 1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24" h="18958">
                    <a:moveTo>
                      <a:pt x="20" y="8130"/>
                    </a:moveTo>
                    <a:cubicBezTo>
                      <a:pt x="-1063" y="18236"/>
                      <a:pt x="42612" y="14988"/>
                      <a:pt x="49109" y="14988"/>
                    </a:cubicBezTo>
                    <a:cubicBezTo>
                      <a:pt x="63908" y="15349"/>
                      <a:pt x="78346" y="18958"/>
                      <a:pt x="100724" y="18958"/>
                    </a:cubicBezTo>
                    <a:cubicBezTo>
                      <a:pt x="81594" y="1994"/>
                      <a:pt x="64629" y="1994"/>
                      <a:pt x="48387" y="189"/>
                    </a:cubicBezTo>
                    <a:cubicBezTo>
                      <a:pt x="42973" y="-533"/>
                      <a:pt x="742" y="550"/>
                      <a:pt x="20" y="8130"/>
                    </a:cubicBezTo>
                    <a:close/>
                  </a:path>
                </a:pathLst>
              </a:custGeom>
              <a:solidFill>
                <a:srgbClr val="000000"/>
              </a:solidFill>
              <a:ln w="3607" cap="flat">
                <a:noFill/>
                <a:prstDash val="solid"/>
                <a:miter/>
              </a:ln>
            </p:spPr>
            <p:txBody>
              <a:bodyPr rtlCol="0" anchor="ctr"/>
              <a:lstStyle/>
              <a:p>
                <a:endParaRPr lang="en-US"/>
              </a:p>
            </p:txBody>
          </p:sp>
          <p:sp>
            <p:nvSpPr>
              <p:cNvPr id="36" name="Freeform 273">
                <a:extLst>
                  <a:ext uri="{FF2B5EF4-FFF2-40B4-BE49-F238E27FC236}">
                    <a16:creationId xmlns:a16="http://schemas.microsoft.com/office/drawing/2014/main" id="{6009BA68-EBF9-4F05-1C1A-78EA90679DB8}"/>
                  </a:ext>
                </a:extLst>
              </p:cNvPr>
              <p:cNvSpPr/>
              <p:nvPr/>
            </p:nvSpPr>
            <p:spPr>
              <a:xfrm>
                <a:off x="4292330" y="5828155"/>
                <a:ext cx="75453" cy="19934"/>
              </a:xfrm>
              <a:custGeom>
                <a:avLst/>
                <a:gdLst>
                  <a:gd name="connsiteX0" fmla="*/ 13009 w 75453"/>
                  <a:gd name="connsiteY0" fmla="*/ 19913 h 19934"/>
                  <a:gd name="connsiteX1" fmla="*/ 75453 w 75453"/>
                  <a:gd name="connsiteY1" fmla="*/ 15943 h 19934"/>
                  <a:gd name="connsiteX2" fmla="*/ 75453 w 75453"/>
                  <a:gd name="connsiteY2" fmla="*/ 5475 h 19934"/>
                  <a:gd name="connsiteX3" fmla="*/ 16619 w 75453"/>
                  <a:gd name="connsiteY3" fmla="*/ 783 h 19934"/>
                  <a:gd name="connsiteX4" fmla="*/ 376 w 75453"/>
                  <a:gd name="connsiteY4" fmla="*/ 8002 h 19934"/>
                  <a:gd name="connsiteX5" fmla="*/ 13009 w 75453"/>
                  <a:gd name="connsiteY5" fmla="*/ 19913 h 19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453" h="19934">
                    <a:moveTo>
                      <a:pt x="13009" y="19913"/>
                    </a:moveTo>
                    <a:cubicBezTo>
                      <a:pt x="28530" y="20275"/>
                      <a:pt x="59933" y="15943"/>
                      <a:pt x="75453" y="15943"/>
                    </a:cubicBezTo>
                    <a:cubicBezTo>
                      <a:pt x="75453" y="12334"/>
                      <a:pt x="75453" y="9085"/>
                      <a:pt x="75453" y="5475"/>
                    </a:cubicBezTo>
                    <a:cubicBezTo>
                      <a:pt x="61015" y="2588"/>
                      <a:pt x="31057" y="3671"/>
                      <a:pt x="16619" y="783"/>
                    </a:cubicBezTo>
                    <a:cubicBezTo>
                      <a:pt x="9400" y="-660"/>
                      <a:pt x="2181" y="-1021"/>
                      <a:pt x="376" y="8002"/>
                    </a:cubicBezTo>
                    <a:cubicBezTo>
                      <a:pt x="-1790" y="18109"/>
                      <a:pt x="5790" y="19913"/>
                      <a:pt x="13009" y="19913"/>
                    </a:cubicBezTo>
                    <a:close/>
                  </a:path>
                </a:pathLst>
              </a:custGeom>
              <a:solidFill>
                <a:srgbClr val="000000"/>
              </a:solidFill>
              <a:ln w="3607" cap="flat">
                <a:noFill/>
                <a:prstDash val="solid"/>
                <a:miter/>
              </a:ln>
            </p:spPr>
            <p:txBody>
              <a:bodyPr rtlCol="0" anchor="ctr"/>
              <a:lstStyle/>
              <a:p>
                <a:endParaRPr lang="en-US"/>
              </a:p>
            </p:txBody>
          </p:sp>
        </p:grpSp>
        <p:sp>
          <p:nvSpPr>
            <p:cNvPr id="7" name="Freeform 274">
              <a:extLst>
                <a:ext uri="{FF2B5EF4-FFF2-40B4-BE49-F238E27FC236}">
                  <a16:creationId xmlns:a16="http://schemas.microsoft.com/office/drawing/2014/main" id="{DF47E8A2-B13F-E51A-B27A-20A3C1874457}"/>
                </a:ext>
              </a:extLst>
            </p:cNvPr>
            <p:cNvSpPr/>
            <p:nvPr/>
          </p:nvSpPr>
          <p:spPr>
            <a:xfrm>
              <a:off x="5911104" y="4168220"/>
              <a:ext cx="259340" cy="232811"/>
            </a:xfrm>
            <a:custGeom>
              <a:avLst/>
              <a:gdLst>
                <a:gd name="connsiteX0" fmla="*/ 129670 w 259340"/>
                <a:gd name="connsiteY0" fmla="*/ 0 h 232811"/>
                <a:gd name="connsiteX1" fmla="*/ 129670 w 259340"/>
                <a:gd name="connsiteY1" fmla="*/ 232811 h 232811"/>
                <a:gd name="connsiteX2" fmla="*/ 129670 w 259340"/>
                <a:gd name="connsiteY2" fmla="*/ 0 h 232811"/>
              </a:gdLst>
              <a:ahLst/>
              <a:cxnLst>
                <a:cxn ang="0">
                  <a:pos x="connsiteX0" y="connsiteY0"/>
                </a:cxn>
                <a:cxn ang="0">
                  <a:pos x="connsiteX1" y="connsiteY1"/>
                </a:cxn>
                <a:cxn ang="0">
                  <a:pos x="connsiteX2" y="connsiteY2"/>
                </a:cxn>
              </a:cxnLst>
              <a:rect l="l" t="t" r="r" b="b"/>
              <a:pathLst>
                <a:path w="259340" h="232811">
                  <a:moveTo>
                    <a:pt x="129670" y="0"/>
                  </a:moveTo>
                  <a:cubicBezTo>
                    <a:pt x="-43223" y="0"/>
                    <a:pt x="-43223" y="232811"/>
                    <a:pt x="129670" y="232811"/>
                  </a:cubicBezTo>
                  <a:cubicBezTo>
                    <a:pt x="302564" y="232811"/>
                    <a:pt x="302564" y="0"/>
                    <a:pt x="129670" y="0"/>
                  </a:cubicBezTo>
                  <a:close/>
                </a:path>
              </a:pathLst>
            </a:custGeom>
            <a:solidFill>
              <a:srgbClr val="269EBB"/>
            </a:solidFill>
            <a:ln w="3607" cap="flat">
              <a:noFill/>
              <a:prstDash val="solid"/>
              <a:miter/>
            </a:ln>
          </p:spPr>
          <p:txBody>
            <a:bodyPr rtlCol="0" anchor="ctr"/>
            <a:lstStyle/>
            <a:p>
              <a:endParaRPr lang="en-US"/>
            </a:p>
          </p:txBody>
        </p:sp>
      </p:grpSp>
      <p:grpSp>
        <p:nvGrpSpPr>
          <p:cNvPr id="66" name="Graphic 4">
            <a:extLst>
              <a:ext uri="{FF2B5EF4-FFF2-40B4-BE49-F238E27FC236}">
                <a16:creationId xmlns:a16="http://schemas.microsoft.com/office/drawing/2014/main" id="{D3CEE79F-2858-4D52-0AB8-EDD65689704A}"/>
              </a:ext>
            </a:extLst>
          </p:cNvPr>
          <p:cNvGrpSpPr/>
          <p:nvPr/>
        </p:nvGrpSpPr>
        <p:grpSpPr>
          <a:xfrm>
            <a:off x="706708" y="3735484"/>
            <a:ext cx="1503389" cy="1579045"/>
            <a:chOff x="7897444" y="953527"/>
            <a:chExt cx="2608304" cy="2189502"/>
          </a:xfrm>
        </p:grpSpPr>
        <p:grpSp>
          <p:nvGrpSpPr>
            <p:cNvPr id="67" name="Graphic 4">
              <a:extLst>
                <a:ext uri="{FF2B5EF4-FFF2-40B4-BE49-F238E27FC236}">
                  <a16:creationId xmlns:a16="http://schemas.microsoft.com/office/drawing/2014/main" id="{9099FE53-A8EE-2A60-7CCC-CD51815A2EA7}"/>
                </a:ext>
              </a:extLst>
            </p:cNvPr>
            <p:cNvGrpSpPr/>
            <p:nvPr/>
          </p:nvGrpSpPr>
          <p:grpSpPr>
            <a:xfrm>
              <a:off x="7897444" y="953527"/>
              <a:ext cx="2608304" cy="2189502"/>
              <a:chOff x="7897444" y="953527"/>
              <a:chExt cx="2608304" cy="2189502"/>
            </a:xfrm>
          </p:grpSpPr>
          <p:sp>
            <p:nvSpPr>
              <p:cNvPr id="96" name="Freeform 277">
                <a:extLst>
                  <a:ext uri="{FF2B5EF4-FFF2-40B4-BE49-F238E27FC236}">
                    <a16:creationId xmlns:a16="http://schemas.microsoft.com/office/drawing/2014/main" id="{299372BF-112B-8D37-42EE-120776888B36}"/>
                  </a:ext>
                </a:extLst>
              </p:cNvPr>
              <p:cNvSpPr/>
              <p:nvPr/>
            </p:nvSpPr>
            <p:spPr>
              <a:xfrm>
                <a:off x="9678040" y="980325"/>
                <a:ext cx="296345" cy="1162315"/>
              </a:xfrm>
              <a:custGeom>
                <a:avLst/>
                <a:gdLst>
                  <a:gd name="connsiteX0" fmla="*/ 189497 w 296345"/>
                  <a:gd name="connsiteY0" fmla="*/ 1138436 h 1162315"/>
                  <a:gd name="connsiteX1" fmla="*/ 281179 w 296345"/>
                  <a:gd name="connsiteY1" fmla="*/ 1135548 h 1162315"/>
                  <a:gd name="connsiteX2" fmla="*/ 292007 w 296345"/>
                  <a:gd name="connsiteY2" fmla="*/ 1112086 h 1162315"/>
                  <a:gd name="connsiteX3" fmla="*/ 142936 w 296345"/>
                  <a:gd name="connsiteY3" fmla="*/ 199250 h 1162315"/>
                  <a:gd name="connsiteX4" fmla="*/ 0 w 296345"/>
                  <a:gd name="connsiteY4" fmla="*/ 8 h 1162315"/>
                  <a:gd name="connsiteX5" fmla="*/ 54142 w 296345"/>
                  <a:gd name="connsiteY5" fmla="*/ 299233 h 1162315"/>
                  <a:gd name="connsiteX6" fmla="*/ 189497 w 296345"/>
                  <a:gd name="connsiteY6" fmla="*/ 1138436 h 1162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6345" h="1162315">
                    <a:moveTo>
                      <a:pt x="189497" y="1138436"/>
                    </a:moveTo>
                    <a:cubicBezTo>
                      <a:pt x="198161" y="1182110"/>
                      <a:pt x="245444" y="1156483"/>
                      <a:pt x="281179" y="1135548"/>
                    </a:cubicBezTo>
                    <a:cubicBezTo>
                      <a:pt x="304279" y="1121832"/>
                      <a:pt x="294895" y="1130134"/>
                      <a:pt x="292007" y="1112086"/>
                    </a:cubicBezTo>
                    <a:cubicBezTo>
                      <a:pt x="253746" y="883246"/>
                      <a:pt x="193468" y="425925"/>
                      <a:pt x="142936" y="199250"/>
                    </a:cubicBezTo>
                    <a:cubicBezTo>
                      <a:pt x="124166" y="115150"/>
                      <a:pt x="3971" y="-1075"/>
                      <a:pt x="0" y="8"/>
                    </a:cubicBezTo>
                    <a:cubicBezTo>
                      <a:pt x="18047" y="89161"/>
                      <a:pt x="36456" y="210079"/>
                      <a:pt x="54142" y="299233"/>
                    </a:cubicBezTo>
                    <a:cubicBezTo>
                      <a:pt x="94569" y="506417"/>
                      <a:pt x="149071" y="931613"/>
                      <a:pt x="189497" y="1138436"/>
                    </a:cubicBezTo>
                    <a:close/>
                  </a:path>
                </a:pathLst>
              </a:custGeom>
              <a:solidFill>
                <a:srgbClr val="FFFFFF"/>
              </a:solidFill>
              <a:ln w="3607" cap="flat">
                <a:noFill/>
                <a:prstDash val="solid"/>
                <a:miter/>
              </a:ln>
            </p:spPr>
            <p:txBody>
              <a:bodyPr rtlCol="0" anchor="ctr"/>
              <a:lstStyle/>
              <a:p>
                <a:endParaRPr lang="en-US"/>
              </a:p>
            </p:txBody>
          </p:sp>
          <p:sp>
            <p:nvSpPr>
              <p:cNvPr id="97" name="Freeform 278">
                <a:extLst>
                  <a:ext uri="{FF2B5EF4-FFF2-40B4-BE49-F238E27FC236}">
                    <a16:creationId xmlns:a16="http://schemas.microsoft.com/office/drawing/2014/main" id="{8AC234FB-253E-D020-223A-4D6B5D84BE5A}"/>
                  </a:ext>
                </a:extLst>
              </p:cNvPr>
              <p:cNvSpPr/>
              <p:nvPr/>
            </p:nvSpPr>
            <p:spPr>
              <a:xfrm>
                <a:off x="8688323" y="973796"/>
                <a:ext cx="1182870" cy="1311721"/>
              </a:xfrm>
              <a:custGeom>
                <a:avLst/>
                <a:gdLst>
                  <a:gd name="connsiteX0" fmla="*/ 952541 w 1182870"/>
                  <a:gd name="connsiteY0" fmla="*/ 308649 h 1311721"/>
                  <a:gd name="connsiteX1" fmla="*/ 972031 w 1182870"/>
                  <a:gd name="connsiteY1" fmla="*/ 728792 h 1311721"/>
                  <a:gd name="connsiteX2" fmla="*/ 946765 w 1182870"/>
                  <a:gd name="connsiteY2" fmla="*/ 839242 h 1311721"/>
                  <a:gd name="connsiteX3" fmla="*/ 909227 w 1182870"/>
                  <a:gd name="connsiteY3" fmla="*/ 903851 h 1311721"/>
                  <a:gd name="connsiteX4" fmla="*/ 860499 w 1182870"/>
                  <a:gd name="connsiteY4" fmla="*/ 952218 h 1311721"/>
                  <a:gd name="connsiteX5" fmla="*/ 780368 w 1182870"/>
                  <a:gd name="connsiteY5" fmla="*/ 998059 h 1311721"/>
                  <a:gd name="connsiteX6" fmla="*/ 330267 w 1182870"/>
                  <a:gd name="connsiteY6" fmla="*/ 1116810 h 1311721"/>
                  <a:gd name="connsiteX7" fmla="*/ 166397 w 1182870"/>
                  <a:gd name="connsiteY7" fmla="*/ 1177810 h 1311721"/>
                  <a:gd name="connsiteX8" fmla="*/ 6859 w 1182870"/>
                  <a:gd name="connsiteY8" fmla="*/ 1210657 h 1311721"/>
                  <a:gd name="connsiteX9" fmla="*/ 0 w 1182870"/>
                  <a:gd name="connsiteY9" fmla="*/ 1311722 h 1311721"/>
                  <a:gd name="connsiteX10" fmla="*/ 46563 w 1182870"/>
                  <a:gd name="connsiteY10" fmla="*/ 1310639 h 1311721"/>
                  <a:gd name="connsiteX11" fmla="*/ 117308 w 1182870"/>
                  <a:gd name="connsiteY11" fmla="*/ 1305225 h 1311721"/>
                  <a:gd name="connsiteX12" fmla="*/ 126693 w 1182870"/>
                  <a:gd name="connsiteY12" fmla="*/ 1304503 h 1311721"/>
                  <a:gd name="connsiteX13" fmla="*/ 134995 w 1182870"/>
                  <a:gd name="connsiteY13" fmla="*/ 1308113 h 1311721"/>
                  <a:gd name="connsiteX14" fmla="*/ 413285 w 1182870"/>
                  <a:gd name="connsiteY14" fmla="*/ 1269491 h 1311721"/>
                  <a:gd name="connsiteX15" fmla="*/ 860860 w 1182870"/>
                  <a:gd name="connsiteY15" fmla="*/ 1205965 h 1311721"/>
                  <a:gd name="connsiteX16" fmla="*/ 898759 w 1182870"/>
                  <a:gd name="connsiteY16" fmla="*/ 1201633 h 1311721"/>
                  <a:gd name="connsiteX17" fmla="*/ 958315 w 1182870"/>
                  <a:gd name="connsiteY17" fmla="*/ 1200189 h 1311721"/>
                  <a:gd name="connsiteX18" fmla="*/ 1013179 w 1182870"/>
                  <a:gd name="connsiteY18" fmla="*/ 1181781 h 1311721"/>
                  <a:gd name="connsiteX19" fmla="*/ 1162972 w 1182870"/>
                  <a:gd name="connsiteY19" fmla="*/ 1166982 h 1311721"/>
                  <a:gd name="connsiteX20" fmla="*/ 1182103 w 1182870"/>
                  <a:gd name="connsiteY20" fmla="*/ 1164816 h 1311721"/>
                  <a:gd name="connsiteX21" fmla="*/ 1181020 w 1182870"/>
                  <a:gd name="connsiteY21" fmla="*/ 1147491 h 1311721"/>
                  <a:gd name="connsiteX22" fmla="*/ 1152505 w 1182870"/>
                  <a:gd name="connsiteY22" fmla="*/ 1038124 h 1311721"/>
                  <a:gd name="connsiteX23" fmla="*/ 1146730 w 1182870"/>
                  <a:gd name="connsiteY23" fmla="*/ 997337 h 1311721"/>
                  <a:gd name="connsiteX24" fmla="*/ 1135901 w 1182870"/>
                  <a:gd name="connsiteY24" fmla="*/ 942112 h 1311721"/>
                  <a:gd name="connsiteX25" fmla="*/ 1020398 w 1182870"/>
                  <a:gd name="connsiteY25" fmla="*/ 254868 h 1311721"/>
                  <a:gd name="connsiteX26" fmla="*/ 978889 w 1182870"/>
                  <a:gd name="connsiteY26" fmla="*/ 42992 h 1311721"/>
                  <a:gd name="connsiteX27" fmla="*/ 976363 w 1182870"/>
                  <a:gd name="connsiteY27" fmla="*/ 28554 h 1311721"/>
                  <a:gd name="connsiteX28" fmla="*/ 935937 w 1182870"/>
                  <a:gd name="connsiteY28" fmla="*/ 1483 h 1311721"/>
                  <a:gd name="connsiteX29" fmla="*/ 927996 w 1182870"/>
                  <a:gd name="connsiteY29" fmla="*/ 2927 h 1311721"/>
                  <a:gd name="connsiteX30" fmla="*/ 925470 w 1182870"/>
                  <a:gd name="connsiteY30" fmla="*/ 3288 h 1311721"/>
                  <a:gd name="connsiteX31" fmla="*/ 921860 w 1182870"/>
                  <a:gd name="connsiteY31" fmla="*/ 4010 h 1311721"/>
                  <a:gd name="connsiteX32" fmla="*/ 913197 w 1182870"/>
                  <a:gd name="connsiteY32" fmla="*/ 5814 h 1311721"/>
                  <a:gd name="connsiteX33" fmla="*/ 905256 w 1182870"/>
                  <a:gd name="connsiteY33" fmla="*/ 7258 h 1311721"/>
                  <a:gd name="connsiteX34" fmla="*/ 899120 w 1182870"/>
                  <a:gd name="connsiteY34" fmla="*/ 8341 h 1311721"/>
                  <a:gd name="connsiteX35" fmla="*/ 891180 w 1182870"/>
                  <a:gd name="connsiteY35" fmla="*/ 9785 h 1311721"/>
                  <a:gd name="connsiteX36" fmla="*/ 890818 w 1182870"/>
                  <a:gd name="connsiteY36" fmla="*/ 9785 h 1311721"/>
                  <a:gd name="connsiteX37" fmla="*/ 890818 w 1182870"/>
                  <a:gd name="connsiteY37" fmla="*/ 9785 h 1311721"/>
                  <a:gd name="connsiteX38" fmla="*/ 881433 w 1182870"/>
                  <a:gd name="connsiteY38" fmla="*/ 11590 h 1311721"/>
                  <a:gd name="connsiteX39" fmla="*/ 952541 w 1182870"/>
                  <a:gd name="connsiteY39" fmla="*/ 308649 h 1311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182870" h="1311721">
                    <a:moveTo>
                      <a:pt x="952541" y="308649"/>
                    </a:moveTo>
                    <a:cubicBezTo>
                      <a:pt x="962286" y="389501"/>
                      <a:pt x="979972" y="647940"/>
                      <a:pt x="972031" y="728792"/>
                    </a:cubicBezTo>
                    <a:cubicBezTo>
                      <a:pt x="965534" y="766331"/>
                      <a:pt x="959760" y="803147"/>
                      <a:pt x="946765" y="839242"/>
                    </a:cubicBezTo>
                    <a:cubicBezTo>
                      <a:pt x="935937" y="861621"/>
                      <a:pt x="923665" y="883277"/>
                      <a:pt x="909227" y="903851"/>
                    </a:cubicBezTo>
                    <a:cubicBezTo>
                      <a:pt x="894066" y="921177"/>
                      <a:pt x="878185" y="937420"/>
                      <a:pt x="860499" y="952218"/>
                    </a:cubicBezTo>
                    <a:cubicBezTo>
                      <a:pt x="835233" y="969905"/>
                      <a:pt x="808162" y="985065"/>
                      <a:pt x="780368" y="998059"/>
                    </a:cubicBezTo>
                    <a:cubicBezTo>
                      <a:pt x="698433" y="1028739"/>
                      <a:pt x="419060" y="1095154"/>
                      <a:pt x="330267" y="1116810"/>
                    </a:cubicBezTo>
                    <a:cubicBezTo>
                      <a:pt x="255190" y="1135219"/>
                      <a:pt x="241835" y="1159041"/>
                      <a:pt x="166397" y="1177810"/>
                    </a:cubicBezTo>
                    <a:cubicBezTo>
                      <a:pt x="118391" y="1189722"/>
                      <a:pt x="55586" y="1200911"/>
                      <a:pt x="6859" y="1210657"/>
                    </a:cubicBezTo>
                    <a:cubicBezTo>
                      <a:pt x="16964" y="1231592"/>
                      <a:pt x="20574" y="1277432"/>
                      <a:pt x="0" y="1311722"/>
                    </a:cubicBezTo>
                    <a:cubicBezTo>
                      <a:pt x="7219" y="1311722"/>
                      <a:pt x="34651" y="1311361"/>
                      <a:pt x="46563" y="1310639"/>
                    </a:cubicBezTo>
                    <a:cubicBezTo>
                      <a:pt x="64971" y="1309556"/>
                      <a:pt x="88793" y="1307751"/>
                      <a:pt x="117308" y="1305225"/>
                    </a:cubicBezTo>
                    <a:cubicBezTo>
                      <a:pt x="120557" y="1304864"/>
                      <a:pt x="123444" y="1304864"/>
                      <a:pt x="126693" y="1304503"/>
                    </a:cubicBezTo>
                    <a:cubicBezTo>
                      <a:pt x="126693" y="1304503"/>
                      <a:pt x="134995" y="1308113"/>
                      <a:pt x="134995" y="1308113"/>
                    </a:cubicBezTo>
                    <a:cubicBezTo>
                      <a:pt x="274681" y="1295479"/>
                      <a:pt x="273598" y="1285012"/>
                      <a:pt x="413285" y="1269491"/>
                    </a:cubicBezTo>
                    <a:cubicBezTo>
                      <a:pt x="562356" y="1253249"/>
                      <a:pt x="711788" y="1222207"/>
                      <a:pt x="860860" y="1205965"/>
                    </a:cubicBezTo>
                    <a:cubicBezTo>
                      <a:pt x="873493" y="1204521"/>
                      <a:pt x="886126" y="1203077"/>
                      <a:pt x="898759" y="1201633"/>
                    </a:cubicBezTo>
                    <a:cubicBezTo>
                      <a:pt x="918611" y="1199467"/>
                      <a:pt x="938824" y="1204521"/>
                      <a:pt x="958315" y="1200189"/>
                    </a:cubicBezTo>
                    <a:cubicBezTo>
                      <a:pt x="976724" y="1196219"/>
                      <a:pt x="994771" y="1186473"/>
                      <a:pt x="1013179" y="1181781"/>
                    </a:cubicBezTo>
                    <a:cubicBezTo>
                      <a:pt x="1061907" y="1169148"/>
                      <a:pt x="1112801" y="1162651"/>
                      <a:pt x="1162972" y="1166982"/>
                    </a:cubicBezTo>
                    <a:cubicBezTo>
                      <a:pt x="1173079" y="1167704"/>
                      <a:pt x="1179215" y="1174562"/>
                      <a:pt x="1182103" y="1164816"/>
                    </a:cubicBezTo>
                    <a:cubicBezTo>
                      <a:pt x="1183547" y="1160124"/>
                      <a:pt x="1182824" y="1151822"/>
                      <a:pt x="1181020" y="1147491"/>
                    </a:cubicBezTo>
                    <a:cubicBezTo>
                      <a:pt x="1169470" y="1112479"/>
                      <a:pt x="1163695" y="1073497"/>
                      <a:pt x="1152505" y="1038124"/>
                    </a:cubicBezTo>
                    <a:cubicBezTo>
                      <a:pt x="1148174" y="1024769"/>
                      <a:pt x="1149257" y="1011053"/>
                      <a:pt x="1146730" y="997337"/>
                    </a:cubicBezTo>
                    <a:cubicBezTo>
                      <a:pt x="1143120" y="978928"/>
                      <a:pt x="1139511" y="960520"/>
                      <a:pt x="1135901" y="942112"/>
                    </a:cubicBezTo>
                    <a:cubicBezTo>
                      <a:pt x="1121103" y="868479"/>
                      <a:pt x="1036641" y="336803"/>
                      <a:pt x="1020398" y="254868"/>
                    </a:cubicBezTo>
                    <a:cubicBezTo>
                      <a:pt x="1006321" y="183761"/>
                      <a:pt x="992605" y="114099"/>
                      <a:pt x="978889" y="42992"/>
                    </a:cubicBezTo>
                    <a:cubicBezTo>
                      <a:pt x="977807" y="37578"/>
                      <a:pt x="977084" y="32885"/>
                      <a:pt x="976363" y="28554"/>
                    </a:cubicBezTo>
                    <a:cubicBezTo>
                      <a:pt x="972393" y="4010"/>
                      <a:pt x="971310" y="-3570"/>
                      <a:pt x="935937" y="1483"/>
                    </a:cubicBezTo>
                    <a:cubicBezTo>
                      <a:pt x="933410" y="1844"/>
                      <a:pt x="930523" y="2566"/>
                      <a:pt x="927996" y="2927"/>
                    </a:cubicBezTo>
                    <a:lnTo>
                      <a:pt x="925470" y="3288"/>
                    </a:lnTo>
                    <a:cubicBezTo>
                      <a:pt x="924387" y="3649"/>
                      <a:pt x="922942" y="3649"/>
                      <a:pt x="921860" y="4010"/>
                    </a:cubicBezTo>
                    <a:cubicBezTo>
                      <a:pt x="918972" y="4732"/>
                      <a:pt x="916085" y="5093"/>
                      <a:pt x="913197" y="5814"/>
                    </a:cubicBezTo>
                    <a:lnTo>
                      <a:pt x="905256" y="7258"/>
                    </a:lnTo>
                    <a:cubicBezTo>
                      <a:pt x="903090" y="7619"/>
                      <a:pt x="901285" y="7980"/>
                      <a:pt x="899120" y="8341"/>
                    </a:cubicBezTo>
                    <a:cubicBezTo>
                      <a:pt x="896594" y="8702"/>
                      <a:pt x="893706" y="9424"/>
                      <a:pt x="891180" y="9785"/>
                    </a:cubicBezTo>
                    <a:lnTo>
                      <a:pt x="890818" y="9785"/>
                    </a:lnTo>
                    <a:cubicBezTo>
                      <a:pt x="890818" y="9785"/>
                      <a:pt x="890818" y="9785"/>
                      <a:pt x="890818" y="9785"/>
                    </a:cubicBezTo>
                    <a:cubicBezTo>
                      <a:pt x="891180" y="11590"/>
                      <a:pt x="880712" y="9785"/>
                      <a:pt x="881433" y="11590"/>
                    </a:cubicBezTo>
                    <a:cubicBezTo>
                      <a:pt x="907783" y="108684"/>
                      <a:pt x="937741" y="209750"/>
                      <a:pt x="952541" y="308649"/>
                    </a:cubicBezTo>
                    <a:close/>
                  </a:path>
                </a:pathLst>
              </a:custGeom>
              <a:solidFill>
                <a:srgbClr val="FFFFFF"/>
              </a:solidFill>
              <a:ln w="3607" cap="flat">
                <a:noFill/>
                <a:prstDash val="solid"/>
                <a:miter/>
              </a:ln>
            </p:spPr>
            <p:txBody>
              <a:bodyPr rtlCol="0" anchor="ctr"/>
              <a:lstStyle/>
              <a:p>
                <a:endParaRPr lang="en-US"/>
              </a:p>
            </p:txBody>
          </p:sp>
          <p:sp>
            <p:nvSpPr>
              <p:cNvPr id="98" name="Freeform 279">
                <a:extLst>
                  <a:ext uri="{FF2B5EF4-FFF2-40B4-BE49-F238E27FC236}">
                    <a16:creationId xmlns:a16="http://schemas.microsoft.com/office/drawing/2014/main" id="{15CC6FCA-999B-EDD9-92E4-95C7C8FF11BD}"/>
                  </a:ext>
                </a:extLst>
              </p:cNvPr>
              <p:cNvSpPr/>
              <p:nvPr/>
            </p:nvSpPr>
            <p:spPr>
              <a:xfrm>
                <a:off x="8402146" y="986830"/>
                <a:ext cx="1260332" cy="1201751"/>
              </a:xfrm>
              <a:custGeom>
                <a:avLst/>
                <a:gdLst>
                  <a:gd name="connsiteX0" fmla="*/ 300976 w 1260332"/>
                  <a:gd name="connsiteY0" fmla="*/ 1201594 h 1201751"/>
                  <a:gd name="connsiteX1" fmla="*/ 305307 w 1260332"/>
                  <a:gd name="connsiteY1" fmla="*/ 1200872 h 1201751"/>
                  <a:gd name="connsiteX2" fmla="*/ 339236 w 1260332"/>
                  <a:gd name="connsiteY2" fmla="*/ 1195097 h 1201751"/>
                  <a:gd name="connsiteX3" fmla="*/ 403485 w 1260332"/>
                  <a:gd name="connsiteY3" fmla="*/ 1184990 h 1201751"/>
                  <a:gd name="connsiteX4" fmla="*/ 449325 w 1260332"/>
                  <a:gd name="connsiteY4" fmla="*/ 1175606 h 1201751"/>
                  <a:gd name="connsiteX5" fmla="*/ 1062936 w 1260332"/>
                  <a:gd name="connsiteY5" fmla="*/ 988635 h 1201751"/>
                  <a:gd name="connsiteX6" fmla="*/ 1143067 w 1260332"/>
                  <a:gd name="connsiteY6" fmla="*/ 942794 h 1201751"/>
                  <a:gd name="connsiteX7" fmla="*/ 1191794 w 1260332"/>
                  <a:gd name="connsiteY7" fmla="*/ 894428 h 1201751"/>
                  <a:gd name="connsiteX8" fmla="*/ 1229333 w 1260332"/>
                  <a:gd name="connsiteY8" fmla="*/ 829818 h 1201751"/>
                  <a:gd name="connsiteX9" fmla="*/ 1258208 w 1260332"/>
                  <a:gd name="connsiteY9" fmla="*/ 719368 h 1201751"/>
                  <a:gd name="connsiteX10" fmla="*/ 1238718 w 1260332"/>
                  <a:gd name="connsiteY10" fmla="*/ 299225 h 1201751"/>
                  <a:gd name="connsiteX11" fmla="*/ 1175191 w 1260332"/>
                  <a:gd name="connsiteY11" fmla="*/ 6497 h 1201751"/>
                  <a:gd name="connsiteX12" fmla="*/ 1173747 w 1260332"/>
                  <a:gd name="connsiteY12" fmla="*/ 1083 h 1201751"/>
                  <a:gd name="connsiteX13" fmla="*/ 1173386 w 1260332"/>
                  <a:gd name="connsiteY13" fmla="*/ 0 h 1201751"/>
                  <a:gd name="connsiteX14" fmla="*/ 1170859 w 1260332"/>
                  <a:gd name="connsiteY14" fmla="*/ 361 h 1201751"/>
                  <a:gd name="connsiteX15" fmla="*/ 975586 w 1260332"/>
                  <a:gd name="connsiteY15" fmla="*/ 39704 h 1201751"/>
                  <a:gd name="connsiteX16" fmla="*/ 954651 w 1260332"/>
                  <a:gd name="connsiteY16" fmla="*/ 44036 h 1201751"/>
                  <a:gd name="connsiteX17" fmla="*/ 692964 w 1260332"/>
                  <a:gd name="connsiteY17" fmla="*/ 115503 h 1201751"/>
                  <a:gd name="connsiteX18" fmla="*/ 40733 w 1260332"/>
                  <a:gd name="connsiteY18" fmla="*/ 350480 h 1201751"/>
                  <a:gd name="connsiteX19" fmla="*/ 5721 w 1260332"/>
                  <a:gd name="connsiteY19" fmla="*/ 363835 h 1201751"/>
                  <a:gd name="connsiteX20" fmla="*/ 12218 w 1260332"/>
                  <a:gd name="connsiteY20" fmla="*/ 422669 h 1201751"/>
                  <a:gd name="connsiteX21" fmla="*/ 37485 w 1260332"/>
                  <a:gd name="connsiteY21" fmla="*/ 671362 h 1201751"/>
                  <a:gd name="connsiteX22" fmla="*/ 59141 w 1260332"/>
                  <a:gd name="connsiteY22" fmla="*/ 830901 h 1201751"/>
                  <a:gd name="connsiteX23" fmla="*/ 69609 w 1260332"/>
                  <a:gd name="connsiteY23" fmla="*/ 903812 h 1201751"/>
                  <a:gd name="connsiteX24" fmla="*/ 77549 w 1260332"/>
                  <a:gd name="connsiteY24" fmla="*/ 952540 h 1201751"/>
                  <a:gd name="connsiteX25" fmla="*/ 86212 w 1260332"/>
                  <a:gd name="connsiteY25" fmla="*/ 1000907 h 1201751"/>
                  <a:gd name="connsiteX26" fmla="*/ 87295 w 1260332"/>
                  <a:gd name="connsiteY26" fmla="*/ 1006321 h 1201751"/>
                  <a:gd name="connsiteX27" fmla="*/ 88017 w 1260332"/>
                  <a:gd name="connsiteY27" fmla="*/ 1009570 h 1201751"/>
                  <a:gd name="connsiteX28" fmla="*/ 89461 w 1260332"/>
                  <a:gd name="connsiteY28" fmla="*/ 1017511 h 1201751"/>
                  <a:gd name="connsiteX29" fmla="*/ 90182 w 1260332"/>
                  <a:gd name="connsiteY29" fmla="*/ 1021842 h 1201751"/>
                  <a:gd name="connsiteX30" fmla="*/ 91987 w 1260332"/>
                  <a:gd name="connsiteY30" fmla="*/ 1031588 h 1201751"/>
                  <a:gd name="connsiteX31" fmla="*/ 98846 w 1260332"/>
                  <a:gd name="connsiteY31" fmla="*/ 1113162 h 1201751"/>
                  <a:gd name="connsiteX32" fmla="*/ 116893 w 1260332"/>
                  <a:gd name="connsiteY32" fmla="*/ 1175606 h 1201751"/>
                  <a:gd name="connsiteX33" fmla="*/ 119419 w 1260332"/>
                  <a:gd name="connsiteY33" fmla="*/ 1178493 h 1201751"/>
                  <a:gd name="connsiteX34" fmla="*/ 123751 w 1260332"/>
                  <a:gd name="connsiteY34" fmla="*/ 1178854 h 1201751"/>
                  <a:gd name="connsiteX35" fmla="*/ 226621 w 1260332"/>
                  <a:gd name="connsiteY35" fmla="*/ 1176689 h 1201751"/>
                  <a:gd name="connsiteX36" fmla="*/ 248277 w 1260332"/>
                  <a:gd name="connsiteY36" fmla="*/ 1178493 h 1201751"/>
                  <a:gd name="connsiteX37" fmla="*/ 269213 w 1260332"/>
                  <a:gd name="connsiteY37" fmla="*/ 1187517 h 1201751"/>
                  <a:gd name="connsiteX38" fmla="*/ 282567 w 1260332"/>
                  <a:gd name="connsiteY38" fmla="*/ 1197262 h 1201751"/>
                  <a:gd name="connsiteX39" fmla="*/ 300976 w 1260332"/>
                  <a:gd name="connsiteY39" fmla="*/ 1201594 h 1201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260332" h="1201751">
                    <a:moveTo>
                      <a:pt x="300976" y="1201594"/>
                    </a:moveTo>
                    <a:cubicBezTo>
                      <a:pt x="302420" y="1201594"/>
                      <a:pt x="303864" y="1201233"/>
                      <a:pt x="305307" y="1200872"/>
                    </a:cubicBezTo>
                    <a:cubicBezTo>
                      <a:pt x="315414" y="1198706"/>
                      <a:pt x="329130" y="1196902"/>
                      <a:pt x="339236" y="1195097"/>
                    </a:cubicBezTo>
                    <a:cubicBezTo>
                      <a:pt x="360532" y="1191487"/>
                      <a:pt x="382189" y="1188600"/>
                      <a:pt x="403485" y="1184990"/>
                    </a:cubicBezTo>
                    <a:cubicBezTo>
                      <a:pt x="419006" y="1182464"/>
                      <a:pt x="434165" y="1179215"/>
                      <a:pt x="449325" y="1175606"/>
                    </a:cubicBezTo>
                    <a:cubicBezTo>
                      <a:pt x="524402" y="1156836"/>
                      <a:pt x="981362" y="1019315"/>
                      <a:pt x="1062936" y="988635"/>
                    </a:cubicBezTo>
                    <a:cubicBezTo>
                      <a:pt x="1090729" y="975641"/>
                      <a:pt x="1117800" y="960120"/>
                      <a:pt x="1143067" y="942794"/>
                    </a:cubicBezTo>
                    <a:cubicBezTo>
                      <a:pt x="1160391" y="927996"/>
                      <a:pt x="1176634" y="911753"/>
                      <a:pt x="1191794" y="894428"/>
                    </a:cubicBezTo>
                    <a:cubicBezTo>
                      <a:pt x="1205871" y="873854"/>
                      <a:pt x="1218504" y="852197"/>
                      <a:pt x="1229333" y="829818"/>
                    </a:cubicBezTo>
                    <a:cubicBezTo>
                      <a:pt x="1242327" y="794084"/>
                      <a:pt x="1251711" y="756907"/>
                      <a:pt x="1258208" y="719368"/>
                    </a:cubicBezTo>
                    <a:cubicBezTo>
                      <a:pt x="1266510" y="638516"/>
                      <a:pt x="1248463" y="379717"/>
                      <a:pt x="1238718" y="299225"/>
                    </a:cubicBezTo>
                    <a:cubicBezTo>
                      <a:pt x="1223918" y="200326"/>
                      <a:pt x="1201179" y="102870"/>
                      <a:pt x="1175191" y="6497"/>
                    </a:cubicBezTo>
                    <a:cubicBezTo>
                      <a:pt x="1174829" y="4692"/>
                      <a:pt x="1174469" y="2888"/>
                      <a:pt x="1173747" y="1083"/>
                    </a:cubicBezTo>
                    <a:cubicBezTo>
                      <a:pt x="1173747" y="722"/>
                      <a:pt x="1173747" y="361"/>
                      <a:pt x="1173386" y="0"/>
                    </a:cubicBezTo>
                    <a:cubicBezTo>
                      <a:pt x="1172664" y="0"/>
                      <a:pt x="1171581" y="361"/>
                      <a:pt x="1170859" y="361"/>
                    </a:cubicBezTo>
                    <a:cubicBezTo>
                      <a:pt x="1118522" y="10467"/>
                      <a:pt x="1051747" y="23823"/>
                      <a:pt x="975586" y="39704"/>
                    </a:cubicBezTo>
                    <a:cubicBezTo>
                      <a:pt x="968729" y="41148"/>
                      <a:pt x="961510" y="42592"/>
                      <a:pt x="954651" y="44036"/>
                    </a:cubicBezTo>
                    <a:cubicBezTo>
                      <a:pt x="900149" y="55225"/>
                      <a:pt x="710290" y="110450"/>
                      <a:pt x="692964" y="115503"/>
                    </a:cubicBezTo>
                    <a:cubicBezTo>
                      <a:pt x="659036" y="125249"/>
                      <a:pt x="211100" y="307166"/>
                      <a:pt x="40733" y="350480"/>
                    </a:cubicBezTo>
                    <a:cubicBezTo>
                      <a:pt x="30626" y="353007"/>
                      <a:pt x="12579" y="355894"/>
                      <a:pt x="5721" y="363835"/>
                    </a:cubicBezTo>
                    <a:cubicBezTo>
                      <a:pt x="-8717" y="380078"/>
                      <a:pt x="8247" y="404622"/>
                      <a:pt x="12218" y="422669"/>
                    </a:cubicBezTo>
                    <a:cubicBezTo>
                      <a:pt x="17271" y="446492"/>
                      <a:pt x="34236" y="647540"/>
                      <a:pt x="37485" y="671362"/>
                    </a:cubicBezTo>
                    <a:cubicBezTo>
                      <a:pt x="44704" y="724421"/>
                      <a:pt x="51561" y="777842"/>
                      <a:pt x="59141" y="830901"/>
                    </a:cubicBezTo>
                    <a:cubicBezTo>
                      <a:pt x="62390" y="855084"/>
                      <a:pt x="65999" y="879629"/>
                      <a:pt x="69609" y="903812"/>
                    </a:cubicBezTo>
                    <a:cubicBezTo>
                      <a:pt x="72135" y="920055"/>
                      <a:pt x="74662" y="936297"/>
                      <a:pt x="77549" y="952540"/>
                    </a:cubicBezTo>
                    <a:cubicBezTo>
                      <a:pt x="80077" y="968783"/>
                      <a:pt x="82963" y="985025"/>
                      <a:pt x="86212" y="1000907"/>
                    </a:cubicBezTo>
                    <a:cubicBezTo>
                      <a:pt x="86573" y="1002351"/>
                      <a:pt x="86934" y="1004156"/>
                      <a:pt x="87295" y="1006321"/>
                    </a:cubicBezTo>
                    <a:cubicBezTo>
                      <a:pt x="87656" y="1007404"/>
                      <a:pt x="87656" y="1008487"/>
                      <a:pt x="88017" y="1009570"/>
                    </a:cubicBezTo>
                    <a:cubicBezTo>
                      <a:pt x="88378" y="1012096"/>
                      <a:pt x="89100" y="1014623"/>
                      <a:pt x="89461" y="1017511"/>
                    </a:cubicBezTo>
                    <a:cubicBezTo>
                      <a:pt x="89822" y="1018955"/>
                      <a:pt x="89822" y="1020398"/>
                      <a:pt x="90182" y="1021842"/>
                    </a:cubicBezTo>
                    <a:cubicBezTo>
                      <a:pt x="90905" y="1024730"/>
                      <a:pt x="91265" y="1027978"/>
                      <a:pt x="91987" y="1031588"/>
                    </a:cubicBezTo>
                    <a:cubicBezTo>
                      <a:pt x="97041" y="1058298"/>
                      <a:pt x="96319" y="1085730"/>
                      <a:pt x="98846" y="1113162"/>
                    </a:cubicBezTo>
                    <a:cubicBezTo>
                      <a:pt x="100650" y="1134819"/>
                      <a:pt x="105343" y="1156836"/>
                      <a:pt x="116893" y="1175606"/>
                    </a:cubicBezTo>
                    <a:cubicBezTo>
                      <a:pt x="117615" y="1176689"/>
                      <a:pt x="118336" y="1177771"/>
                      <a:pt x="119419" y="1178493"/>
                    </a:cubicBezTo>
                    <a:cubicBezTo>
                      <a:pt x="120863" y="1179215"/>
                      <a:pt x="122307" y="1178854"/>
                      <a:pt x="123751" y="1178854"/>
                    </a:cubicBezTo>
                    <a:cubicBezTo>
                      <a:pt x="158041" y="1175606"/>
                      <a:pt x="192331" y="1175967"/>
                      <a:pt x="226621" y="1176689"/>
                    </a:cubicBezTo>
                    <a:cubicBezTo>
                      <a:pt x="233840" y="1176689"/>
                      <a:pt x="241059" y="1177049"/>
                      <a:pt x="248277" y="1178493"/>
                    </a:cubicBezTo>
                    <a:cubicBezTo>
                      <a:pt x="255858" y="1179937"/>
                      <a:pt x="263077" y="1183186"/>
                      <a:pt x="269213" y="1187517"/>
                    </a:cubicBezTo>
                    <a:cubicBezTo>
                      <a:pt x="273905" y="1190765"/>
                      <a:pt x="277875" y="1194375"/>
                      <a:pt x="282567" y="1197262"/>
                    </a:cubicBezTo>
                    <a:cubicBezTo>
                      <a:pt x="289426" y="1200511"/>
                      <a:pt x="293396" y="1202316"/>
                      <a:pt x="300976" y="1201594"/>
                    </a:cubicBezTo>
                    <a:close/>
                  </a:path>
                </a:pathLst>
              </a:custGeom>
              <a:solidFill>
                <a:srgbClr val="FFFFFF"/>
              </a:solidFill>
              <a:ln w="3607" cap="flat">
                <a:noFill/>
                <a:prstDash val="solid"/>
                <a:miter/>
              </a:ln>
            </p:spPr>
            <p:txBody>
              <a:bodyPr rtlCol="0" anchor="ctr"/>
              <a:lstStyle/>
              <a:p>
                <a:endParaRPr lang="en-US"/>
              </a:p>
            </p:txBody>
          </p:sp>
          <p:sp>
            <p:nvSpPr>
              <p:cNvPr id="99" name="Freeform 280">
                <a:extLst>
                  <a:ext uri="{FF2B5EF4-FFF2-40B4-BE49-F238E27FC236}">
                    <a16:creationId xmlns:a16="http://schemas.microsoft.com/office/drawing/2014/main" id="{194B7C12-3AC6-6788-C4B1-3DAB231003EA}"/>
                  </a:ext>
                </a:extLst>
              </p:cNvPr>
              <p:cNvSpPr/>
              <p:nvPr/>
            </p:nvSpPr>
            <p:spPr>
              <a:xfrm>
                <a:off x="7897444" y="953527"/>
                <a:ext cx="2608304" cy="2184086"/>
              </a:xfrm>
              <a:custGeom>
                <a:avLst/>
                <a:gdLst>
                  <a:gd name="connsiteX0" fmla="*/ 2507905 w 2608304"/>
                  <a:gd name="connsiteY0" fmla="*/ 702860 h 2184086"/>
                  <a:gd name="connsiteX1" fmla="*/ 2302165 w 2608304"/>
                  <a:gd name="connsiteY1" fmla="*/ 734985 h 2184086"/>
                  <a:gd name="connsiteX2" fmla="*/ 2333568 w 2608304"/>
                  <a:gd name="connsiteY2" fmla="*/ 1002086 h 2184086"/>
                  <a:gd name="connsiteX3" fmla="*/ 2311550 w 2608304"/>
                  <a:gd name="connsiteY3" fmla="*/ 1034210 h 2184086"/>
                  <a:gd name="connsiteX4" fmla="*/ 2267875 w 2608304"/>
                  <a:gd name="connsiteY4" fmla="*/ 1052618 h 2184086"/>
                  <a:gd name="connsiteX5" fmla="*/ 2065023 w 2608304"/>
                  <a:gd name="connsiteY5" fmla="*/ 1020855 h 2184086"/>
                  <a:gd name="connsiteX6" fmla="*/ 1952407 w 2608304"/>
                  <a:gd name="connsiteY6" fmla="*/ 297877 h 2184086"/>
                  <a:gd name="connsiteX7" fmla="*/ 1908732 w 2608304"/>
                  <a:gd name="connsiteY7" fmla="*/ 149528 h 2184086"/>
                  <a:gd name="connsiteX8" fmla="*/ 1802614 w 2608304"/>
                  <a:gd name="connsiteY8" fmla="*/ 18143 h 2184086"/>
                  <a:gd name="connsiteX9" fmla="*/ 1730425 w 2608304"/>
                  <a:gd name="connsiteY9" fmla="*/ 4427 h 2184086"/>
                  <a:gd name="connsiteX10" fmla="*/ 508979 w 2608304"/>
                  <a:gd name="connsiteY10" fmla="*/ 379451 h 2184086"/>
                  <a:gd name="connsiteX11" fmla="*/ 492014 w 2608304"/>
                  <a:gd name="connsiteY11" fmla="*/ 423126 h 2184086"/>
                  <a:gd name="connsiteX12" fmla="*/ 574671 w 2608304"/>
                  <a:gd name="connsiteY12" fmla="*/ 1032766 h 2184086"/>
                  <a:gd name="connsiteX13" fmla="*/ 577919 w 2608304"/>
                  <a:gd name="connsiteY13" fmla="*/ 1084021 h 2184086"/>
                  <a:gd name="connsiteX14" fmla="*/ 429571 w 2608304"/>
                  <a:gd name="connsiteY14" fmla="*/ 1115062 h 2184086"/>
                  <a:gd name="connsiteX15" fmla="*/ 290245 w 2608304"/>
                  <a:gd name="connsiteY15" fmla="*/ 1067778 h 2184086"/>
                  <a:gd name="connsiteX16" fmla="*/ 316594 w 2608304"/>
                  <a:gd name="connsiteY16" fmla="*/ 1003890 h 2184086"/>
                  <a:gd name="connsiteX17" fmla="*/ 99664 w 2608304"/>
                  <a:gd name="connsiteY17" fmla="*/ 823056 h 2184086"/>
                  <a:gd name="connsiteX18" fmla="*/ 765 w 2608304"/>
                  <a:gd name="connsiteY18" fmla="*/ 982955 h 2184086"/>
                  <a:gd name="connsiteX19" fmla="*/ 176185 w 2608304"/>
                  <a:gd name="connsiteY19" fmla="*/ 1129500 h 2184086"/>
                  <a:gd name="connsiteX20" fmla="*/ 188818 w 2608304"/>
                  <a:gd name="connsiteY20" fmla="*/ 1163068 h 2184086"/>
                  <a:gd name="connsiteX21" fmla="*/ 196760 w 2608304"/>
                  <a:gd name="connsiteY21" fmla="*/ 1260524 h 2184086"/>
                  <a:gd name="connsiteX22" fmla="*/ 305404 w 2608304"/>
                  <a:gd name="connsiteY22" fmla="*/ 1495501 h 2184086"/>
                  <a:gd name="connsiteX23" fmla="*/ 402138 w 2608304"/>
                  <a:gd name="connsiteY23" fmla="*/ 1837318 h 2184086"/>
                  <a:gd name="connsiteX24" fmla="*/ 390948 w 2608304"/>
                  <a:gd name="connsiteY24" fmla="*/ 2050999 h 2184086"/>
                  <a:gd name="connsiteX25" fmla="*/ 429571 w 2608304"/>
                  <a:gd name="connsiteY25" fmla="*/ 2123188 h 2184086"/>
                  <a:gd name="connsiteX26" fmla="*/ 551210 w 2608304"/>
                  <a:gd name="connsiteY26" fmla="*/ 2053525 h 2184086"/>
                  <a:gd name="connsiteX27" fmla="*/ 566731 w 2608304"/>
                  <a:gd name="connsiteY27" fmla="*/ 1873774 h 2184086"/>
                  <a:gd name="connsiteX28" fmla="*/ 560233 w 2608304"/>
                  <a:gd name="connsiteY28" fmla="*/ 1730477 h 2184086"/>
                  <a:gd name="connsiteX29" fmla="*/ 555180 w 2608304"/>
                  <a:gd name="connsiteY29" fmla="*/ 1647459 h 2184086"/>
                  <a:gd name="connsiteX30" fmla="*/ 688008 w 2608304"/>
                  <a:gd name="connsiteY30" fmla="*/ 1837679 h 2184086"/>
                  <a:gd name="connsiteX31" fmla="*/ 701003 w 2608304"/>
                  <a:gd name="connsiteY31" fmla="*/ 2040170 h 2184086"/>
                  <a:gd name="connsiteX32" fmla="*/ 779690 w 2608304"/>
                  <a:gd name="connsiteY32" fmla="*/ 2118135 h 2184086"/>
                  <a:gd name="connsiteX33" fmla="*/ 847908 w 2608304"/>
                  <a:gd name="connsiteY33" fmla="*/ 2036922 h 2184086"/>
                  <a:gd name="connsiteX34" fmla="*/ 848991 w 2608304"/>
                  <a:gd name="connsiteY34" fmla="*/ 1815300 h 2184086"/>
                  <a:gd name="connsiteX35" fmla="*/ 833470 w 2608304"/>
                  <a:gd name="connsiteY35" fmla="*/ 1753939 h 2184086"/>
                  <a:gd name="connsiteX36" fmla="*/ 612931 w 2608304"/>
                  <a:gd name="connsiteY36" fmla="*/ 1370613 h 2184086"/>
                  <a:gd name="connsiteX37" fmla="*/ 759476 w 2608304"/>
                  <a:gd name="connsiteY37" fmla="*/ 1357619 h 2184086"/>
                  <a:gd name="connsiteX38" fmla="*/ 789435 w 2608304"/>
                  <a:gd name="connsiteY38" fmla="*/ 1347512 h 2184086"/>
                  <a:gd name="connsiteX39" fmla="*/ 804956 w 2608304"/>
                  <a:gd name="connsiteY39" fmla="*/ 1346068 h 2184086"/>
                  <a:gd name="connsiteX40" fmla="*/ 1010335 w 2608304"/>
                  <a:gd name="connsiteY40" fmla="*/ 1331631 h 2184086"/>
                  <a:gd name="connsiteX41" fmla="*/ 1143163 w 2608304"/>
                  <a:gd name="connsiteY41" fmla="*/ 1312500 h 2184086"/>
                  <a:gd name="connsiteX42" fmla="*/ 1710934 w 2608304"/>
                  <a:gd name="connsiteY42" fmla="*/ 1238867 h 2184086"/>
                  <a:gd name="connsiteX43" fmla="*/ 1749555 w 2608304"/>
                  <a:gd name="connsiteY43" fmla="*/ 1256554 h 2184086"/>
                  <a:gd name="connsiteX44" fmla="*/ 1841597 w 2608304"/>
                  <a:gd name="connsiteY44" fmla="*/ 1342820 h 2184086"/>
                  <a:gd name="connsiteX45" fmla="*/ 2048420 w 2608304"/>
                  <a:gd name="connsiteY45" fmla="*/ 1329104 h 2184086"/>
                  <a:gd name="connsiteX46" fmla="*/ 2101839 w 2608304"/>
                  <a:gd name="connsiteY46" fmla="*/ 1333074 h 2184086"/>
                  <a:gd name="connsiteX47" fmla="*/ 2081987 w 2608304"/>
                  <a:gd name="connsiteY47" fmla="*/ 1375666 h 2184086"/>
                  <a:gd name="connsiteX48" fmla="*/ 1992473 w 2608304"/>
                  <a:gd name="connsiteY48" fmla="*/ 1595844 h 2184086"/>
                  <a:gd name="connsiteX49" fmla="*/ 1915951 w 2608304"/>
                  <a:gd name="connsiteY49" fmla="*/ 1787507 h 2184086"/>
                  <a:gd name="connsiteX50" fmla="*/ 1903318 w 2608304"/>
                  <a:gd name="connsiteY50" fmla="*/ 2084567 h 2184086"/>
                  <a:gd name="connsiteX51" fmla="*/ 1921727 w 2608304"/>
                  <a:gd name="connsiteY51" fmla="*/ 2151703 h 2184086"/>
                  <a:gd name="connsiteX52" fmla="*/ 2055639 w 2608304"/>
                  <a:gd name="connsiteY52" fmla="*/ 2106946 h 2184086"/>
                  <a:gd name="connsiteX53" fmla="*/ 2055277 w 2608304"/>
                  <a:gd name="connsiteY53" fmla="*/ 1999744 h 2184086"/>
                  <a:gd name="connsiteX54" fmla="*/ 2097869 w 2608304"/>
                  <a:gd name="connsiteY54" fmla="*/ 1803028 h 2184086"/>
                  <a:gd name="connsiteX55" fmla="*/ 2185218 w 2608304"/>
                  <a:gd name="connsiteY55" fmla="*/ 1660454 h 2184086"/>
                  <a:gd name="connsiteX56" fmla="*/ 2188106 w 2608304"/>
                  <a:gd name="connsiteY56" fmla="*/ 1746720 h 2184086"/>
                  <a:gd name="connsiteX57" fmla="*/ 2198213 w 2608304"/>
                  <a:gd name="connsiteY57" fmla="*/ 2082040 h 2184086"/>
                  <a:gd name="connsiteX58" fmla="*/ 2255603 w 2608304"/>
                  <a:gd name="connsiteY58" fmla="*/ 2174443 h 2184086"/>
                  <a:gd name="connsiteX59" fmla="*/ 2344757 w 2608304"/>
                  <a:gd name="connsiteY59" fmla="*/ 2160366 h 2184086"/>
                  <a:gd name="connsiteX60" fmla="*/ 2362804 w 2608304"/>
                  <a:gd name="connsiteY60" fmla="*/ 2031508 h 2184086"/>
                  <a:gd name="connsiteX61" fmla="*/ 2361721 w 2608304"/>
                  <a:gd name="connsiteY61" fmla="*/ 1788951 h 2184086"/>
                  <a:gd name="connsiteX62" fmla="*/ 2461343 w 2608304"/>
                  <a:gd name="connsiteY62" fmla="*/ 1367004 h 2184086"/>
                  <a:gd name="connsiteX63" fmla="*/ 2467840 w 2608304"/>
                  <a:gd name="connsiteY63" fmla="*/ 1056228 h 2184086"/>
                  <a:gd name="connsiteX64" fmla="*/ 2479390 w 2608304"/>
                  <a:gd name="connsiteY64" fmla="*/ 1042151 h 2184086"/>
                  <a:gd name="connsiteX65" fmla="*/ 2608248 w 2608304"/>
                  <a:gd name="connsiteY65" fmla="*/ 875393 h 2184086"/>
                  <a:gd name="connsiteX66" fmla="*/ 2507905 w 2608304"/>
                  <a:gd name="connsiteY66" fmla="*/ 702860 h 2184086"/>
                  <a:gd name="connsiteX67" fmla="*/ 2107253 w 2608304"/>
                  <a:gd name="connsiteY67" fmla="*/ 1046121 h 2184086"/>
                  <a:gd name="connsiteX68" fmla="*/ 2235029 w 2608304"/>
                  <a:gd name="connsiteY68" fmla="*/ 1066334 h 2184086"/>
                  <a:gd name="connsiteX69" fmla="*/ 2221313 w 2608304"/>
                  <a:gd name="connsiteY69" fmla="*/ 1073914 h 2184086"/>
                  <a:gd name="connsiteX70" fmla="*/ 2114834 w 2608304"/>
                  <a:gd name="connsiteY70" fmla="*/ 1122642 h 2184086"/>
                  <a:gd name="connsiteX71" fmla="*/ 2087041 w 2608304"/>
                  <a:gd name="connsiteY71" fmla="*/ 1125530 h 2184086"/>
                  <a:gd name="connsiteX72" fmla="*/ 2070798 w 2608304"/>
                  <a:gd name="connsiteY72" fmla="*/ 1047926 h 2184086"/>
                  <a:gd name="connsiteX73" fmla="*/ 2107253 w 2608304"/>
                  <a:gd name="connsiteY73" fmla="*/ 1046121 h 2184086"/>
                  <a:gd name="connsiteX74" fmla="*/ 1923170 w 2608304"/>
                  <a:gd name="connsiteY74" fmla="*/ 226049 h 2184086"/>
                  <a:gd name="connsiteX75" fmla="*/ 2070076 w 2608304"/>
                  <a:gd name="connsiteY75" fmla="*/ 1140328 h 2184086"/>
                  <a:gd name="connsiteX76" fmla="*/ 2072963 w 2608304"/>
                  <a:gd name="connsiteY76" fmla="*/ 1149713 h 2184086"/>
                  <a:gd name="connsiteX77" fmla="*/ 1979478 w 2608304"/>
                  <a:gd name="connsiteY77" fmla="*/ 1178950 h 2184086"/>
                  <a:gd name="connsiteX78" fmla="*/ 1834016 w 2608304"/>
                  <a:gd name="connsiteY78" fmla="*/ 326031 h 2184086"/>
                  <a:gd name="connsiteX79" fmla="*/ 1779874 w 2608304"/>
                  <a:gd name="connsiteY79" fmla="*/ 26806 h 2184086"/>
                  <a:gd name="connsiteX80" fmla="*/ 1923170 w 2608304"/>
                  <a:gd name="connsiteY80" fmla="*/ 226049 h 2184086"/>
                  <a:gd name="connsiteX81" fmla="*/ 586221 w 2608304"/>
                  <a:gd name="connsiteY81" fmla="*/ 1097015 h 2184086"/>
                  <a:gd name="connsiteX82" fmla="*/ 597411 w 2608304"/>
                  <a:gd name="connsiteY82" fmla="*/ 1201689 h 2184086"/>
                  <a:gd name="connsiteX83" fmla="*/ 442925 w 2608304"/>
                  <a:gd name="connsiteY83" fmla="*/ 1128417 h 2184086"/>
                  <a:gd name="connsiteX84" fmla="*/ 586221 w 2608304"/>
                  <a:gd name="connsiteY84" fmla="*/ 1097015 h 2184086"/>
                  <a:gd name="connsiteX85" fmla="*/ 179434 w 2608304"/>
                  <a:gd name="connsiteY85" fmla="*/ 1109648 h 2184086"/>
                  <a:gd name="connsiteX86" fmla="*/ 19534 w 2608304"/>
                  <a:gd name="connsiteY86" fmla="*/ 961299 h 2184086"/>
                  <a:gd name="connsiteX87" fmla="*/ 175102 w 2608304"/>
                  <a:gd name="connsiteY87" fmla="*/ 821973 h 2184086"/>
                  <a:gd name="connsiteX88" fmla="*/ 302878 w 2608304"/>
                  <a:gd name="connsiteY88" fmla="*/ 981873 h 2184086"/>
                  <a:gd name="connsiteX89" fmla="*/ 179434 w 2608304"/>
                  <a:gd name="connsiteY89" fmla="*/ 1109648 h 2184086"/>
                  <a:gd name="connsiteX90" fmla="*/ 795932 w 2608304"/>
                  <a:gd name="connsiteY90" fmla="*/ 1282542 h 2184086"/>
                  <a:gd name="connsiteX91" fmla="*/ 773914 w 2608304"/>
                  <a:gd name="connsiteY91" fmla="*/ 1326577 h 2184086"/>
                  <a:gd name="connsiteX92" fmla="*/ 765612 w 2608304"/>
                  <a:gd name="connsiteY92" fmla="*/ 1331992 h 2184086"/>
                  <a:gd name="connsiteX93" fmla="*/ 749009 w 2608304"/>
                  <a:gd name="connsiteY93" fmla="*/ 1337767 h 2184086"/>
                  <a:gd name="connsiteX94" fmla="*/ 738181 w 2608304"/>
                  <a:gd name="connsiteY94" fmla="*/ 1339571 h 2184086"/>
                  <a:gd name="connsiteX95" fmla="*/ 573588 w 2608304"/>
                  <a:gd name="connsiteY95" fmla="*/ 1354370 h 2184086"/>
                  <a:gd name="connsiteX96" fmla="*/ 428488 w 2608304"/>
                  <a:gd name="connsiteY96" fmla="*/ 1302755 h 2184086"/>
                  <a:gd name="connsiteX97" fmla="*/ 289523 w 2608304"/>
                  <a:gd name="connsiteY97" fmla="*/ 1234897 h 2184086"/>
                  <a:gd name="connsiteX98" fmla="*/ 302156 w 2608304"/>
                  <a:gd name="connsiteY98" fmla="*/ 1256193 h 2184086"/>
                  <a:gd name="connsiteX99" fmla="*/ 504286 w 2608304"/>
                  <a:gd name="connsiteY99" fmla="*/ 1364116 h 2184086"/>
                  <a:gd name="connsiteX100" fmla="*/ 594884 w 2608304"/>
                  <a:gd name="connsiteY100" fmla="*/ 1369169 h 2184086"/>
                  <a:gd name="connsiteX101" fmla="*/ 819394 w 2608304"/>
                  <a:gd name="connsiteY101" fmla="*/ 1766933 h 2184086"/>
                  <a:gd name="connsiteX102" fmla="*/ 834553 w 2608304"/>
                  <a:gd name="connsiteY102" fmla="*/ 1925028 h 2184086"/>
                  <a:gd name="connsiteX103" fmla="*/ 827695 w 2608304"/>
                  <a:gd name="connsiteY103" fmla="*/ 2041614 h 2184086"/>
                  <a:gd name="connsiteX104" fmla="*/ 771388 w 2608304"/>
                  <a:gd name="connsiteY104" fmla="*/ 2101531 h 2184086"/>
                  <a:gd name="connsiteX105" fmla="*/ 718689 w 2608304"/>
                  <a:gd name="connsiteY105" fmla="*/ 2046306 h 2184086"/>
                  <a:gd name="connsiteX106" fmla="*/ 713636 w 2608304"/>
                  <a:gd name="connsiteY106" fmla="*/ 1886407 h 2184086"/>
                  <a:gd name="connsiteX107" fmla="*/ 589831 w 2608304"/>
                  <a:gd name="connsiteY107" fmla="*/ 1635909 h 2184086"/>
                  <a:gd name="connsiteX108" fmla="*/ 546156 w 2608304"/>
                  <a:gd name="connsiteY108" fmla="*/ 1621110 h 2184086"/>
                  <a:gd name="connsiteX109" fmla="*/ 533523 w 2608304"/>
                  <a:gd name="connsiteY109" fmla="*/ 1661537 h 2184086"/>
                  <a:gd name="connsiteX110" fmla="*/ 556984 w 2608304"/>
                  <a:gd name="connsiteY110" fmla="*/ 1853921 h 2184086"/>
                  <a:gd name="connsiteX111" fmla="*/ 535689 w 2608304"/>
                  <a:gd name="connsiteY111" fmla="*/ 2065076 h 2184086"/>
                  <a:gd name="connsiteX112" fmla="*/ 471440 w 2608304"/>
                  <a:gd name="connsiteY112" fmla="*/ 2116330 h 2184086"/>
                  <a:gd name="connsiteX113" fmla="*/ 408274 w 2608304"/>
                  <a:gd name="connsiteY113" fmla="*/ 2053525 h 2184086"/>
                  <a:gd name="connsiteX114" fmla="*/ 414771 w 2608304"/>
                  <a:gd name="connsiteY114" fmla="*/ 1731199 h 2184086"/>
                  <a:gd name="connsiteX115" fmla="*/ 373262 w 2608304"/>
                  <a:gd name="connsiteY115" fmla="*/ 1600175 h 2184086"/>
                  <a:gd name="connsiteX116" fmla="*/ 218055 w 2608304"/>
                  <a:gd name="connsiteY116" fmla="*/ 1263772 h 2184086"/>
                  <a:gd name="connsiteX117" fmla="*/ 283747 w 2608304"/>
                  <a:gd name="connsiteY117" fmla="*/ 1089435 h 2184086"/>
                  <a:gd name="connsiteX118" fmla="*/ 346913 w 2608304"/>
                  <a:gd name="connsiteY118" fmla="*/ 1100985 h 2184086"/>
                  <a:gd name="connsiteX119" fmla="*/ 489849 w 2608304"/>
                  <a:gd name="connsiteY119" fmla="*/ 1178589 h 2184086"/>
                  <a:gd name="connsiteX120" fmla="*/ 670683 w 2608304"/>
                  <a:gd name="connsiteY120" fmla="*/ 1218654 h 2184086"/>
                  <a:gd name="connsiteX121" fmla="*/ 760559 w 2608304"/>
                  <a:gd name="connsiteY121" fmla="*/ 1219015 h 2184086"/>
                  <a:gd name="connsiteX122" fmla="*/ 795932 w 2608304"/>
                  <a:gd name="connsiteY122" fmla="*/ 1282542 h 2184086"/>
                  <a:gd name="connsiteX123" fmla="*/ 1762188 w 2608304"/>
                  <a:gd name="connsiteY123" fmla="*/ 1215045 h 2184086"/>
                  <a:gd name="connsiteX124" fmla="*/ 1698661 w 2608304"/>
                  <a:gd name="connsiteY124" fmla="*/ 1217571 h 2184086"/>
                  <a:gd name="connsiteX125" fmla="*/ 1605176 w 2608304"/>
                  <a:gd name="connsiteY125" fmla="*/ 1228761 h 2184086"/>
                  <a:gd name="connsiteX126" fmla="*/ 1496892 w 2608304"/>
                  <a:gd name="connsiteY126" fmla="*/ 1241033 h 2184086"/>
                  <a:gd name="connsiteX127" fmla="*/ 916127 w 2608304"/>
                  <a:gd name="connsiteY127" fmla="*/ 1322968 h 2184086"/>
                  <a:gd name="connsiteX128" fmla="*/ 915045 w 2608304"/>
                  <a:gd name="connsiteY128" fmla="*/ 1322968 h 2184086"/>
                  <a:gd name="connsiteX129" fmla="*/ 905660 w 2608304"/>
                  <a:gd name="connsiteY129" fmla="*/ 1323690 h 2184086"/>
                  <a:gd name="connsiteX130" fmla="*/ 834914 w 2608304"/>
                  <a:gd name="connsiteY130" fmla="*/ 1329104 h 2184086"/>
                  <a:gd name="connsiteX131" fmla="*/ 797376 w 2608304"/>
                  <a:gd name="connsiteY131" fmla="*/ 1330187 h 2184086"/>
                  <a:gd name="connsiteX132" fmla="*/ 796654 w 2608304"/>
                  <a:gd name="connsiteY132" fmla="*/ 1329826 h 2184086"/>
                  <a:gd name="connsiteX133" fmla="*/ 796654 w 2608304"/>
                  <a:gd name="connsiteY133" fmla="*/ 1328743 h 2184086"/>
                  <a:gd name="connsiteX134" fmla="*/ 796293 w 2608304"/>
                  <a:gd name="connsiteY134" fmla="*/ 1222985 h 2184086"/>
                  <a:gd name="connsiteX135" fmla="*/ 676820 w 2608304"/>
                  <a:gd name="connsiteY135" fmla="*/ 1205299 h 2184086"/>
                  <a:gd name="connsiteX136" fmla="*/ 622316 w 2608304"/>
                  <a:gd name="connsiteY136" fmla="*/ 1207104 h 2184086"/>
                  <a:gd name="connsiteX137" fmla="*/ 621594 w 2608304"/>
                  <a:gd name="connsiteY137" fmla="*/ 1206021 h 2184086"/>
                  <a:gd name="connsiteX138" fmla="*/ 620511 w 2608304"/>
                  <a:gd name="connsiteY138" fmla="*/ 1195554 h 2184086"/>
                  <a:gd name="connsiteX139" fmla="*/ 593440 w 2608304"/>
                  <a:gd name="connsiteY139" fmla="*/ 1049370 h 2184086"/>
                  <a:gd name="connsiteX140" fmla="*/ 590553 w 2608304"/>
                  <a:gd name="connsiteY140" fmla="*/ 1034210 h 2184086"/>
                  <a:gd name="connsiteX141" fmla="*/ 551931 w 2608304"/>
                  <a:gd name="connsiteY141" fmla="*/ 777937 h 2184086"/>
                  <a:gd name="connsiteX142" fmla="*/ 519085 w 2608304"/>
                  <a:gd name="connsiteY142" fmla="*/ 468244 h 2184086"/>
                  <a:gd name="connsiteX143" fmla="*/ 564203 w 2608304"/>
                  <a:gd name="connsiteY143" fmla="*/ 381978 h 2184086"/>
                  <a:gd name="connsiteX144" fmla="*/ 1675921 w 2608304"/>
                  <a:gd name="connsiteY144" fmla="*/ 32942 h 2184086"/>
                  <a:gd name="connsiteX145" fmla="*/ 1678449 w 2608304"/>
                  <a:gd name="connsiteY145" fmla="*/ 32220 h 2184086"/>
                  <a:gd name="connsiteX146" fmla="*/ 1678809 w 2608304"/>
                  <a:gd name="connsiteY146" fmla="*/ 32220 h 2184086"/>
                  <a:gd name="connsiteX147" fmla="*/ 1686750 w 2608304"/>
                  <a:gd name="connsiteY147" fmla="*/ 30776 h 2184086"/>
                  <a:gd name="connsiteX148" fmla="*/ 1692886 w 2608304"/>
                  <a:gd name="connsiteY148" fmla="*/ 29693 h 2184086"/>
                  <a:gd name="connsiteX149" fmla="*/ 1700827 w 2608304"/>
                  <a:gd name="connsiteY149" fmla="*/ 28250 h 2184086"/>
                  <a:gd name="connsiteX150" fmla="*/ 1709489 w 2608304"/>
                  <a:gd name="connsiteY150" fmla="*/ 26445 h 2184086"/>
                  <a:gd name="connsiteX151" fmla="*/ 1713099 w 2608304"/>
                  <a:gd name="connsiteY151" fmla="*/ 25723 h 2184086"/>
                  <a:gd name="connsiteX152" fmla="*/ 1715625 w 2608304"/>
                  <a:gd name="connsiteY152" fmla="*/ 25362 h 2184086"/>
                  <a:gd name="connsiteX153" fmla="*/ 1723927 w 2608304"/>
                  <a:gd name="connsiteY153" fmla="*/ 23918 h 2184086"/>
                  <a:gd name="connsiteX154" fmla="*/ 1766881 w 2608304"/>
                  <a:gd name="connsiteY154" fmla="*/ 52433 h 2184086"/>
                  <a:gd name="connsiteX155" fmla="*/ 1769407 w 2608304"/>
                  <a:gd name="connsiteY155" fmla="*/ 66871 h 2184086"/>
                  <a:gd name="connsiteX156" fmla="*/ 1810916 w 2608304"/>
                  <a:gd name="connsiteY156" fmla="*/ 278747 h 2184086"/>
                  <a:gd name="connsiteX157" fmla="*/ 1943022 w 2608304"/>
                  <a:gd name="connsiteY157" fmla="*/ 1049009 h 2184086"/>
                  <a:gd name="connsiteX158" fmla="*/ 1951324 w 2608304"/>
                  <a:gd name="connsiteY158" fmla="*/ 1090879 h 2184086"/>
                  <a:gd name="connsiteX159" fmla="*/ 1951324 w 2608304"/>
                  <a:gd name="connsiteY159" fmla="*/ 1091962 h 2184086"/>
                  <a:gd name="connsiteX160" fmla="*/ 1953851 w 2608304"/>
                  <a:gd name="connsiteY160" fmla="*/ 1106399 h 2184086"/>
                  <a:gd name="connsiteX161" fmla="*/ 1954212 w 2608304"/>
                  <a:gd name="connsiteY161" fmla="*/ 1108926 h 2184086"/>
                  <a:gd name="connsiteX162" fmla="*/ 1958183 w 2608304"/>
                  <a:gd name="connsiteY162" fmla="*/ 1130944 h 2184086"/>
                  <a:gd name="connsiteX163" fmla="*/ 1958543 w 2608304"/>
                  <a:gd name="connsiteY163" fmla="*/ 1133831 h 2184086"/>
                  <a:gd name="connsiteX164" fmla="*/ 1959265 w 2608304"/>
                  <a:gd name="connsiteY164" fmla="*/ 1138163 h 2184086"/>
                  <a:gd name="connsiteX165" fmla="*/ 1961792 w 2608304"/>
                  <a:gd name="connsiteY165" fmla="*/ 1151157 h 2184086"/>
                  <a:gd name="connsiteX166" fmla="*/ 1962874 w 2608304"/>
                  <a:gd name="connsiteY166" fmla="*/ 1156932 h 2184086"/>
                  <a:gd name="connsiteX167" fmla="*/ 1963236 w 2608304"/>
                  <a:gd name="connsiteY167" fmla="*/ 1158376 h 2184086"/>
                  <a:gd name="connsiteX168" fmla="*/ 1964679 w 2608304"/>
                  <a:gd name="connsiteY168" fmla="*/ 1169926 h 2184086"/>
                  <a:gd name="connsiteX169" fmla="*/ 1966845 w 2608304"/>
                  <a:gd name="connsiteY169" fmla="*/ 1180755 h 2184086"/>
                  <a:gd name="connsiteX170" fmla="*/ 1966845 w 2608304"/>
                  <a:gd name="connsiteY170" fmla="*/ 1181477 h 2184086"/>
                  <a:gd name="connsiteX171" fmla="*/ 1966123 w 2608304"/>
                  <a:gd name="connsiteY171" fmla="*/ 1181837 h 2184086"/>
                  <a:gd name="connsiteX172" fmla="*/ 1961792 w 2608304"/>
                  <a:gd name="connsiteY172" fmla="*/ 1182198 h 2184086"/>
                  <a:gd name="connsiteX173" fmla="*/ 1957100 w 2608304"/>
                  <a:gd name="connsiteY173" fmla="*/ 1182559 h 2184086"/>
                  <a:gd name="connsiteX174" fmla="*/ 1940135 w 2608304"/>
                  <a:gd name="connsiteY174" fmla="*/ 1183642 h 2184086"/>
                  <a:gd name="connsiteX175" fmla="*/ 1939774 w 2608304"/>
                  <a:gd name="connsiteY175" fmla="*/ 1183642 h 2184086"/>
                  <a:gd name="connsiteX176" fmla="*/ 1936165 w 2608304"/>
                  <a:gd name="connsiteY176" fmla="*/ 1184003 h 2184086"/>
                  <a:gd name="connsiteX177" fmla="*/ 1923531 w 2608304"/>
                  <a:gd name="connsiteY177" fmla="*/ 1184725 h 2184086"/>
                  <a:gd name="connsiteX178" fmla="*/ 1923170 w 2608304"/>
                  <a:gd name="connsiteY178" fmla="*/ 1184725 h 2184086"/>
                  <a:gd name="connsiteX179" fmla="*/ 1919200 w 2608304"/>
                  <a:gd name="connsiteY179" fmla="*/ 1185086 h 2184086"/>
                  <a:gd name="connsiteX180" fmla="*/ 1914869 w 2608304"/>
                  <a:gd name="connsiteY180" fmla="*/ 1185447 h 2184086"/>
                  <a:gd name="connsiteX181" fmla="*/ 1910537 w 2608304"/>
                  <a:gd name="connsiteY181" fmla="*/ 1185808 h 2184086"/>
                  <a:gd name="connsiteX182" fmla="*/ 1908372 w 2608304"/>
                  <a:gd name="connsiteY182" fmla="*/ 1185808 h 2184086"/>
                  <a:gd name="connsiteX183" fmla="*/ 1906206 w 2608304"/>
                  <a:gd name="connsiteY183" fmla="*/ 1185808 h 2184086"/>
                  <a:gd name="connsiteX184" fmla="*/ 1901513 w 2608304"/>
                  <a:gd name="connsiteY184" fmla="*/ 1186169 h 2184086"/>
                  <a:gd name="connsiteX185" fmla="*/ 1897543 w 2608304"/>
                  <a:gd name="connsiteY185" fmla="*/ 1186530 h 2184086"/>
                  <a:gd name="connsiteX186" fmla="*/ 1885632 w 2608304"/>
                  <a:gd name="connsiteY186" fmla="*/ 1187252 h 2184086"/>
                  <a:gd name="connsiteX187" fmla="*/ 1882022 w 2608304"/>
                  <a:gd name="connsiteY187" fmla="*/ 1187613 h 2184086"/>
                  <a:gd name="connsiteX188" fmla="*/ 1875525 w 2608304"/>
                  <a:gd name="connsiteY188" fmla="*/ 1187974 h 2184086"/>
                  <a:gd name="connsiteX189" fmla="*/ 1872637 w 2608304"/>
                  <a:gd name="connsiteY189" fmla="*/ 1187974 h 2184086"/>
                  <a:gd name="connsiteX190" fmla="*/ 1869389 w 2608304"/>
                  <a:gd name="connsiteY190" fmla="*/ 1188335 h 2184086"/>
                  <a:gd name="connsiteX191" fmla="*/ 1867946 w 2608304"/>
                  <a:gd name="connsiteY191" fmla="*/ 1188335 h 2184086"/>
                  <a:gd name="connsiteX192" fmla="*/ 1863614 w 2608304"/>
                  <a:gd name="connsiteY192" fmla="*/ 1188695 h 2184086"/>
                  <a:gd name="connsiteX193" fmla="*/ 1841597 w 2608304"/>
                  <a:gd name="connsiteY193" fmla="*/ 1190500 h 2184086"/>
                  <a:gd name="connsiteX194" fmla="*/ 1829324 w 2608304"/>
                  <a:gd name="connsiteY194" fmla="*/ 1192666 h 2184086"/>
                  <a:gd name="connsiteX195" fmla="*/ 1813442 w 2608304"/>
                  <a:gd name="connsiteY195" fmla="*/ 1196275 h 2184086"/>
                  <a:gd name="connsiteX196" fmla="*/ 1811638 w 2608304"/>
                  <a:gd name="connsiteY196" fmla="*/ 1196636 h 2184086"/>
                  <a:gd name="connsiteX197" fmla="*/ 1809472 w 2608304"/>
                  <a:gd name="connsiteY197" fmla="*/ 1197358 h 2184086"/>
                  <a:gd name="connsiteX198" fmla="*/ 1796478 w 2608304"/>
                  <a:gd name="connsiteY198" fmla="*/ 1201329 h 2184086"/>
                  <a:gd name="connsiteX199" fmla="*/ 1786733 w 2608304"/>
                  <a:gd name="connsiteY199" fmla="*/ 1204577 h 2184086"/>
                  <a:gd name="connsiteX200" fmla="*/ 1762910 w 2608304"/>
                  <a:gd name="connsiteY200" fmla="*/ 1215406 h 2184086"/>
                  <a:gd name="connsiteX201" fmla="*/ 1762188 w 2608304"/>
                  <a:gd name="connsiteY201" fmla="*/ 1215045 h 2184086"/>
                  <a:gd name="connsiteX202" fmla="*/ 2450153 w 2608304"/>
                  <a:gd name="connsiteY202" fmla="*/ 1323690 h 2184086"/>
                  <a:gd name="connsiteX203" fmla="*/ 2343313 w 2608304"/>
                  <a:gd name="connsiteY203" fmla="*/ 1762602 h 2184086"/>
                  <a:gd name="connsiteX204" fmla="*/ 2344035 w 2608304"/>
                  <a:gd name="connsiteY204" fmla="*/ 2006241 h 2184086"/>
                  <a:gd name="connsiteX205" fmla="*/ 2346562 w 2608304"/>
                  <a:gd name="connsiteY205" fmla="*/ 2100810 h 2184086"/>
                  <a:gd name="connsiteX206" fmla="*/ 2298195 w 2608304"/>
                  <a:gd name="connsiteY206" fmla="*/ 2160366 h 2184086"/>
                  <a:gd name="connsiteX207" fmla="*/ 2224561 w 2608304"/>
                  <a:gd name="connsiteY207" fmla="*/ 2107307 h 2184086"/>
                  <a:gd name="connsiteX208" fmla="*/ 2205070 w 2608304"/>
                  <a:gd name="connsiteY208" fmla="*/ 1784619 h 2184086"/>
                  <a:gd name="connsiteX209" fmla="*/ 2217342 w 2608304"/>
                  <a:gd name="connsiteY209" fmla="*/ 1662619 h 2184086"/>
                  <a:gd name="connsiteX210" fmla="*/ 2192076 w 2608304"/>
                  <a:gd name="connsiteY210" fmla="*/ 1631217 h 2184086"/>
                  <a:gd name="connsiteX211" fmla="*/ 2159591 w 2608304"/>
                  <a:gd name="connsiteY211" fmla="*/ 1650347 h 2184086"/>
                  <a:gd name="connsiteX212" fmla="*/ 2048420 w 2608304"/>
                  <a:gd name="connsiteY212" fmla="*/ 1857170 h 2184086"/>
                  <a:gd name="connsiteX213" fmla="*/ 2039396 w 2608304"/>
                  <a:gd name="connsiteY213" fmla="*/ 1937300 h 2184086"/>
                  <a:gd name="connsiteX214" fmla="*/ 2039396 w 2608304"/>
                  <a:gd name="connsiteY214" fmla="*/ 2086011 h 2184086"/>
                  <a:gd name="connsiteX215" fmla="*/ 1981283 w 2608304"/>
                  <a:gd name="connsiteY215" fmla="*/ 2146289 h 2184086"/>
                  <a:gd name="connsiteX216" fmla="*/ 1920283 w 2608304"/>
                  <a:gd name="connsiteY216" fmla="*/ 2090342 h 2184086"/>
                  <a:gd name="connsiteX217" fmla="*/ 1933638 w 2608304"/>
                  <a:gd name="connsiteY217" fmla="*/ 1792560 h 2184086"/>
                  <a:gd name="connsiteX218" fmla="*/ 1959265 w 2608304"/>
                  <a:gd name="connsiteY218" fmla="*/ 1705572 h 2184086"/>
                  <a:gd name="connsiteX219" fmla="*/ 1963957 w 2608304"/>
                  <a:gd name="connsiteY219" fmla="*/ 1695827 h 2184086"/>
                  <a:gd name="connsiteX220" fmla="*/ 1987059 w 2608304"/>
                  <a:gd name="connsiteY220" fmla="*/ 1647459 h 2184086"/>
                  <a:gd name="connsiteX221" fmla="*/ 1989224 w 2608304"/>
                  <a:gd name="connsiteY221" fmla="*/ 1642406 h 2184086"/>
                  <a:gd name="connsiteX222" fmla="*/ 1993194 w 2608304"/>
                  <a:gd name="connsiteY222" fmla="*/ 1632661 h 2184086"/>
                  <a:gd name="connsiteX223" fmla="*/ 2100757 w 2608304"/>
                  <a:gd name="connsiteY223" fmla="*/ 1370974 h 2184086"/>
                  <a:gd name="connsiteX224" fmla="*/ 2219870 w 2608304"/>
                  <a:gd name="connsiteY224" fmla="*/ 1278571 h 2184086"/>
                  <a:gd name="connsiteX225" fmla="*/ 2306497 w 2608304"/>
                  <a:gd name="connsiteY225" fmla="*/ 1220820 h 2184086"/>
                  <a:gd name="connsiteX226" fmla="*/ 2299278 w 2608304"/>
                  <a:gd name="connsiteY226" fmla="*/ 1211796 h 2184086"/>
                  <a:gd name="connsiteX227" fmla="*/ 2203627 w 2608304"/>
                  <a:gd name="connsiteY227" fmla="*/ 1265938 h 2184086"/>
                  <a:gd name="connsiteX228" fmla="*/ 2002218 w 2608304"/>
                  <a:gd name="connsiteY228" fmla="*/ 1312861 h 2184086"/>
                  <a:gd name="connsiteX229" fmla="*/ 1840152 w 2608304"/>
                  <a:gd name="connsiteY229" fmla="*/ 1324773 h 2184086"/>
                  <a:gd name="connsiteX230" fmla="*/ 1768685 w 2608304"/>
                  <a:gd name="connsiteY230" fmla="*/ 1277849 h 2184086"/>
                  <a:gd name="connsiteX231" fmla="*/ 1813442 w 2608304"/>
                  <a:gd name="connsiteY231" fmla="*/ 1212879 h 2184086"/>
                  <a:gd name="connsiteX232" fmla="*/ 1917395 w 2608304"/>
                  <a:gd name="connsiteY232" fmla="*/ 1200607 h 2184086"/>
                  <a:gd name="connsiteX233" fmla="*/ 2237194 w 2608304"/>
                  <a:gd name="connsiteY233" fmla="*/ 1090879 h 2184086"/>
                  <a:gd name="connsiteX234" fmla="*/ 2351976 w 2608304"/>
                  <a:gd name="connsiteY234" fmla="*/ 1038180 h 2184086"/>
                  <a:gd name="connsiteX235" fmla="*/ 2468201 w 2608304"/>
                  <a:gd name="connsiteY235" fmla="*/ 1113257 h 2184086"/>
                  <a:gd name="connsiteX236" fmla="*/ 2450153 w 2608304"/>
                  <a:gd name="connsiteY236" fmla="*/ 1323690 h 2184086"/>
                  <a:gd name="connsiteX237" fmla="*/ 2437881 w 2608304"/>
                  <a:gd name="connsiteY237" fmla="*/ 1016885 h 2184086"/>
                  <a:gd name="connsiteX238" fmla="*/ 2278703 w 2608304"/>
                  <a:gd name="connsiteY238" fmla="*/ 836050 h 2184086"/>
                  <a:gd name="connsiteX239" fmla="*/ 2428496 w 2608304"/>
                  <a:gd name="connsiteY239" fmla="*/ 703221 h 2184086"/>
                  <a:gd name="connsiteX240" fmla="*/ 2593450 w 2608304"/>
                  <a:gd name="connsiteY240" fmla="*/ 879363 h 2184086"/>
                  <a:gd name="connsiteX241" fmla="*/ 2437881 w 2608304"/>
                  <a:gd name="connsiteY241" fmla="*/ 1016885 h 2184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Lst>
                <a:rect l="l" t="t" r="r" b="b"/>
                <a:pathLst>
                  <a:path w="2608304" h="2184086">
                    <a:moveTo>
                      <a:pt x="2507905" y="702860"/>
                    </a:moveTo>
                    <a:cubicBezTo>
                      <a:pt x="2438964" y="669292"/>
                      <a:pt x="2347645" y="677955"/>
                      <a:pt x="2302165" y="734985"/>
                    </a:cubicBezTo>
                    <a:cubicBezTo>
                      <a:pt x="2238639" y="814032"/>
                      <a:pt x="2250911" y="933867"/>
                      <a:pt x="2333568" y="1002086"/>
                    </a:cubicBezTo>
                    <a:cubicBezTo>
                      <a:pt x="2364249" y="1027352"/>
                      <a:pt x="2349811" y="1023742"/>
                      <a:pt x="2311550" y="1034210"/>
                    </a:cubicBezTo>
                    <a:cubicBezTo>
                      <a:pt x="2297834" y="1038180"/>
                      <a:pt x="2280869" y="1047204"/>
                      <a:pt x="2267875" y="1052618"/>
                    </a:cubicBezTo>
                    <a:cubicBezTo>
                      <a:pt x="2209763" y="1051535"/>
                      <a:pt x="2065023" y="1020855"/>
                      <a:pt x="2065023" y="1020855"/>
                    </a:cubicBezTo>
                    <a:cubicBezTo>
                      <a:pt x="2035786" y="859151"/>
                      <a:pt x="1992473" y="457416"/>
                      <a:pt x="1952407" y="297877"/>
                    </a:cubicBezTo>
                    <a:cubicBezTo>
                      <a:pt x="1938691" y="242652"/>
                      <a:pt x="1943745" y="196451"/>
                      <a:pt x="1908732" y="149528"/>
                    </a:cubicBezTo>
                    <a:cubicBezTo>
                      <a:pt x="1877691" y="107297"/>
                      <a:pt x="1837265" y="57847"/>
                      <a:pt x="1802614" y="18143"/>
                    </a:cubicBezTo>
                    <a:cubicBezTo>
                      <a:pt x="1782040" y="-5318"/>
                      <a:pt x="1761105" y="-1348"/>
                      <a:pt x="1730425" y="4427"/>
                    </a:cubicBezTo>
                    <a:cubicBezTo>
                      <a:pt x="1504111" y="46658"/>
                      <a:pt x="689091" y="324948"/>
                      <a:pt x="508979" y="379451"/>
                    </a:cubicBezTo>
                    <a:cubicBezTo>
                      <a:pt x="480103" y="388114"/>
                      <a:pt x="487683" y="397499"/>
                      <a:pt x="492014" y="423126"/>
                    </a:cubicBezTo>
                    <a:cubicBezTo>
                      <a:pt x="515837" y="567144"/>
                      <a:pt x="540020" y="866008"/>
                      <a:pt x="574671" y="1032766"/>
                    </a:cubicBezTo>
                    <a:cubicBezTo>
                      <a:pt x="580807" y="1062364"/>
                      <a:pt x="577919" y="1084021"/>
                      <a:pt x="577919" y="1084021"/>
                    </a:cubicBezTo>
                    <a:cubicBezTo>
                      <a:pt x="542546" y="1096654"/>
                      <a:pt x="467830" y="1113618"/>
                      <a:pt x="429571" y="1115062"/>
                    </a:cubicBezTo>
                    <a:cubicBezTo>
                      <a:pt x="394198" y="1116506"/>
                      <a:pt x="324896" y="1064891"/>
                      <a:pt x="290245" y="1067778"/>
                    </a:cubicBezTo>
                    <a:cubicBezTo>
                      <a:pt x="290245" y="1067778"/>
                      <a:pt x="315150" y="1028796"/>
                      <a:pt x="316594" y="1003890"/>
                    </a:cubicBezTo>
                    <a:cubicBezTo>
                      <a:pt x="323813" y="874671"/>
                      <a:pt x="252345" y="767470"/>
                      <a:pt x="99664" y="823056"/>
                    </a:cubicBezTo>
                    <a:cubicBezTo>
                      <a:pt x="21339" y="851571"/>
                      <a:pt x="-5011" y="920150"/>
                      <a:pt x="765" y="982955"/>
                    </a:cubicBezTo>
                    <a:cubicBezTo>
                      <a:pt x="7984" y="1060559"/>
                      <a:pt x="62487" y="1126252"/>
                      <a:pt x="176185" y="1129500"/>
                    </a:cubicBezTo>
                    <a:cubicBezTo>
                      <a:pt x="211919" y="1129139"/>
                      <a:pt x="197481" y="1128778"/>
                      <a:pt x="188818" y="1163068"/>
                    </a:cubicBezTo>
                    <a:cubicBezTo>
                      <a:pt x="181599" y="1192305"/>
                      <a:pt x="181960" y="1233092"/>
                      <a:pt x="196760" y="1260524"/>
                    </a:cubicBezTo>
                    <a:cubicBezTo>
                      <a:pt x="237907" y="1336323"/>
                      <a:pt x="267505" y="1418619"/>
                      <a:pt x="305404" y="1495501"/>
                    </a:cubicBezTo>
                    <a:cubicBezTo>
                      <a:pt x="359186" y="1603785"/>
                      <a:pt x="412967" y="1708821"/>
                      <a:pt x="402138" y="1837318"/>
                    </a:cubicBezTo>
                    <a:cubicBezTo>
                      <a:pt x="396002" y="1912395"/>
                      <a:pt x="391671" y="1975561"/>
                      <a:pt x="390948" y="2050999"/>
                    </a:cubicBezTo>
                    <a:cubicBezTo>
                      <a:pt x="390948" y="2075182"/>
                      <a:pt x="405748" y="2114165"/>
                      <a:pt x="429571" y="2123188"/>
                    </a:cubicBezTo>
                    <a:cubicBezTo>
                      <a:pt x="487683" y="2147372"/>
                      <a:pt x="543991" y="2142319"/>
                      <a:pt x="551210" y="2053525"/>
                    </a:cubicBezTo>
                    <a:cubicBezTo>
                      <a:pt x="556263" y="1993247"/>
                      <a:pt x="562038" y="1934052"/>
                      <a:pt x="566731" y="1873774"/>
                    </a:cubicBezTo>
                    <a:cubicBezTo>
                      <a:pt x="571422" y="1809525"/>
                      <a:pt x="570340" y="1778122"/>
                      <a:pt x="560233" y="1730477"/>
                    </a:cubicBezTo>
                    <a:cubicBezTo>
                      <a:pt x="555180" y="1706655"/>
                      <a:pt x="549765" y="1674531"/>
                      <a:pt x="555180" y="1647459"/>
                    </a:cubicBezTo>
                    <a:cubicBezTo>
                      <a:pt x="562038" y="1604507"/>
                      <a:pt x="678624" y="1782093"/>
                      <a:pt x="688008" y="1837679"/>
                    </a:cubicBezTo>
                    <a:cubicBezTo>
                      <a:pt x="699198" y="1904815"/>
                      <a:pt x="696310" y="1972673"/>
                      <a:pt x="701003" y="2040170"/>
                    </a:cubicBezTo>
                    <a:cubicBezTo>
                      <a:pt x="705334" y="2101892"/>
                      <a:pt x="726269" y="2122105"/>
                      <a:pt x="779690" y="2118135"/>
                    </a:cubicBezTo>
                    <a:cubicBezTo>
                      <a:pt x="820476" y="2115247"/>
                      <a:pt x="846103" y="2089981"/>
                      <a:pt x="847908" y="2036922"/>
                    </a:cubicBezTo>
                    <a:cubicBezTo>
                      <a:pt x="850435" y="1962928"/>
                      <a:pt x="850074" y="1888933"/>
                      <a:pt x="848991" y="1815300"/>
                    </a:cubicBezTo>
                    <a:cubicBezTo>
                      <a:pt x="848630" y="1796170"/>
                      <a:pt x="842133" y="1770543"/>
                      <a:pt x="833470" y="1753939"/>
                    </a:cubicBezTo>
                    <a:cubicBezTo>
                      <a:pt x="790878" y="1672726"/>
                      <a:pt x="696672" y="1489726"/>
                      <a:pt x="612931" y="1370613"/>
                    </a:cubicBezTo>
                    <a:cubicBezTo>
                      <a:pt x="662742" y="1362311"/>
                      <a:pt x="715079" y="1363755"/>
                      <a:pt x="759476" y="1357619"/>
                    </a:cubicBezTo>
                    <a:cubicBezTo>
                      <a:pt x="768139" y="1356536"/>
                      <a:pt x="782938" y="1351483"/>
                      <a:pt x="789435" y="1347512"/>
                    </a:cubicBezTo>
                    <a:cubicBezTo>
                      <a:pt x="793405" y="1346429"/>
                      <a:pt x="797737" y="1346068"/>
                      <a:pt x="804956" y="1346068"/>
                    </a:cubicBezTo>
                    <a:cubicBezTo>
                      <a:pt x="873536" y="1346068"/>
                      <a:pt x="942116" y="1338849"/>
                      <a:pt x="1010335" y="1331631"/>
                    </a:cubicBezTo>
                    <a:cubicBezTo>
                      <a:pt x="1042459" y="1328021"/>
                      <a:pt x="1106707" y="1317554"/>
                      <a:pt x="1143163" y="1312500"/>
                    </a:cubicBezTo>
                    <a:cubicBezTo>
                      <a:pt x="1189365" y="1306003"/>
                      <a:pt x="1636940" y="1244642"/>
                      <a:pt x="1710934" y="1238867"/>
                    </a:cubicBezTo>
                    <a:cubicBezTo>
                      <a:pt x="1731868" y="1237062"/>
                      <a:pt x="1748111" y="1233092"/>
                      <a:pt x="1749555" y="1256554"/>
                    </a:cubicBezTo>
                    <a:cubicBezTo>
                      <a:pt x="1752081" y="1306725"/>
                      <a:pt x="1789620" y="1346068"/>
                      <a:pt x="1841597" y="1342820"/>
                    </a:cubicBezTo>
                    <a:cubicBezTo>
                      <a:pt x="1910537" y="1338489"/>
                      <a:pt x="1979478" y="1335240"/>
                      <a:pt x="2048420" y="1329104"/>
                    </a:cubicBezTo>
                    <a:cubicBezTo>
                      <a:pt x="2060691" y="1328021"/>
                      <a:pt x="2093538" y="1324051"/>
                      <a:pt x="2101839" y="1333074"/>
                    </a:cubicBezTo>
                    <a:cubicBezTo>
                      <a:pt x="2101839" y="1333074"/>
                      <a:pt x="2087041" y="1363755"/>
                      <a:pt x="2081987" y="1375666"/>
                    </a:cubicBezTo>
                    <a:cubicBezTo>
                      <a:pt x="2050585" y="1448938"/>
                      <a:pt x="2018821" y="1520767"/>
                      <a:pt x="1992473" y="1595844"/>
                    </a:cubicBezTo>
                    <a:cubicBezTo>
                      <a:pt x="1969733" y="1661176"/>
                      <a:pt x="1922088" y="1717122"/>
                      <a:pt x="1915951" y="1787507"/>
                    </a:cubicBezTo>
                    <a:cubicBezTo>
                      <a:pt x="1905845" y="1900123"/>
                      <a:pt x="1900792" y="1971229"/>
                      <a:pt x="1903318" y="2084567"/>
                    </a:cubicBezTo>
                    <a:cubicBezTo>
                      <a:pt x="1903679" y="2096839"/>
                      <a:pt x="1909455" y="2144123"/>
                      <a:pt x="1921727" y="2151703"/>
                    </a:cubicBezTo>
                    <a:cubicBezTo>
                      <a:pt x="1969733" y="2180218"/>
                      <a:pt x="2048058" y="2176969"/>
                      <a:pt x="2055639" y="2106946"/>
                    </a:cubicBezTo>
                    <a:cubicBezTo>
                      <a:pt x="2058525" y="2081318"/>
                      <a:pt x="2057082" y="2025371"/>
                      <a:pt x="2055277" y="1999744"/>
                    </a:cubicBezTo>
                    <a:cubicBezTo>
                      <a:pt x="2050224" y="1921058"/>
                      <a:pt x="2054916" y="1874135"/>
                      <a:pt x="2097869" y="1803028"/>
                    </a:cubicBezTo>
                    <a:cubicBezTo>
                      <a:pt x="2123496" y="1760436"/>
                      <a:pt x="2159230" y="1707738"/>
                      <a:pt x="2185218" y="1660454"/>
                    </a:cubicBezTo>
                    <a:cubicBezTo>
                      <a:pt x="2214816" y="1645655"/>
                      <a:pt x="2190271" y="1734087"/>
                      <a:pt x="2188106" y="1746720"/>
                    </a:cubicBezTo>
                    <a:cubicBezTo>
                      <a:pt x="2167532" y="1879910"/>
                      <a:pt x="2185940" y="1950294"/>
                      <a:pt x="2198213" y="2082040"/>
                    </a:cubicBezTo>
                    <a:cubicBezTo>
                      <a:pt x="2201100" y="2114886"/>
                      <a:pt x="2221674" y="2165058"/>
                      <a:pt x="2255603" y="2174443"/>
                    </a:cubicBezTo>
                    <a:cubicBezTo>
                      <a:pt x="2290976" y="2184549"/>
                      <a:pt x="2314798" y="2194656"/>
                      <a:pt x="2344757" y="2160366"/>
                    </a:cubicBezTo>
                    <a:cubicBezTo>
                      <a:pt x="2380852" y="2119579"/>
                      <a:pt x="2364249" y="2075182"/>
                      <a:pt x="2362804" y="2031508"/>
                    </a:cubicBezTo>
                    <a:cubicBezTo>
                      <a:pt x="2359556" y="1950655"/>
                      <a:pt x="2346562" y="1867998"/>
                      <a:pt x="2361721" y="1788951"/>
                    </a:cubicBezTo>
                    <a:cubicBezTo>
                      <a:pt x="2388792" y="1647099"/>
                      <a:pt x="2428858" y="1507773"/>
                      <a:pt x="2461343" y="1367004"/>
                    </a:cubicBezTo>
                    <a:cubicBezTo>
                      <a:pt x="2484805" y="1264494"/>
                      <a:pt x="2510432" y="1161264"/>
                      <a:pt x="2467840" y="1056228"/>
                    </a:cubicBezTo>
                    <a:cubicBezTo>
                      <a:pt x="2460982" y="1039263"/>
                      <a:pt x="2466396" y="1046843"/>
                      <a:pt x="2479390" y="1042151"/>
                    </a:cubicBezTo>
                    <a:cubicBezTo>
                      <a:pt x="2552302" y="1015080"/>
                      <a:pt x="2606805" y="952275"/>
                      <a:pt x="2608248" y="875393"/>
                    </a:cubicBezTo>
                    <a:cubicBezTo>
                      <a:pt x="2609693" y="796346"/>
                      <a:pt x="2583343" y="739677"/>
                      <a:pt x="2507905" y="702860"/>
                    </a:cubicBezTo>
                    <a:close/>
                    <a:moveTo>
                      <a:pt x="2107253" y="1046121"/>
                    </a:moveTo>
                    <a:cubicBezTo>
                      <a:pt x="2126023" y="1048648"/>
                      <a:pt x="2194242" y="1067417"/>
                      <a:pt x="2235029" y="1066334"/>
                    </a:cubicBezTo>
                    <a:cubicBezTo>
                      <a:pt x="2230337" y="1068861"/>
                      <a:pt x="2226006" y="1071388"/>
                      <a:pt x="2221313" y="1073914"/>
                    </a:cubicBezTo>
                    <a:cubicBezTo>
                      <a:pt x="2187745" y="1093405"/>
                      <a:pt x="2150928" y="1107121"/>
                      <a:pt x="2114834" y="1122642"/>
                    </a:cubicBezTo>
                    <a:cubicBezTo>
                      <a:pt x="2106171" y="1126252"/>
                      <a:pt x="2089206" y="1140689"/>
                      <a:pt x="2087041" y="1125530"/>
                    </a:cubicBezTo>
                    <a:cubicBezTo>
                      <a:pt x="2083792" y="1102429"/>
                      <a:pt x="2076212" y="1091962"/>
                      <a:pt x="2070798" y="1047926"/>
                    </a:cubicBezTo>
                    <a:cubicBezTo>
                      <a:pt x="2069354" y="1035293"/>
                      <a:pt x="2096425" y="1044677"/>
                      <a:pt x="2107253" y="1046121"/>
                    </a:cubicBezTo>
                    <a:close/>
                    <a:moveTo>
                      <a:pt x="1923170" y="226049"/>
                    </a:moveTo>
                    <a:cubicBezTo>
                      <a:pt x="1973703" y="453085"/>
                      <a:pt x="2029650" y="911849"/>
                      <a:pt x="2070076" y="1140328"/>
                    </a:cubicBezTo>
                    <a:cubicBezTo>
                      <a:pt x="2070437" y="1143216"/>
                      <a:pt x="2072963" y="1149713"/>
                      <a:pt x="2072963" y="1149713"/>
                    </a:cubicBezTo>
                    <a:cubicBezTo>
                      <a:pt x="2037230" y="1170648"/>
                      <a:pt x="1979840" y="1180394"/>
                      <a:pt x="1979478" y="1178950"/>
                    </a:cubicBezTo>
                    <a:cubicBezTo>
                      <a:pt x="1935443" y="972849"/>
                      <a:pt x="1874442" y="532854"/>
                      <a:pt x="1834016" y="326031"/>
                    </a:cubicBezTo>
                    <a:cubicBezTo>
                      <a:pt x="1816691" y="236877"/>
                      <a:pt x="1797922" y="115960"/>
                      <a:pt x="1779874" y="26806"/>
                    </a:cubicBezTo>
                    <a:cubicBezTo>
                      <a:pt x="1784205" y="25723"/>
                      <a:pt x="1904401" y="142309"/>
                      <a:pt x="1923170" y="226049"/>
                    </a:cubicBezTo>
                    <a:close/>
                    <a:moveTo>
                      <a:pt x="586221" y="1097015"/>
                    </a:moveTo>
                    <a:cubicBezTo>
                      <a:pt x="586221" y="1097015"/>
                      <a:pt x="593802" y="1173897"/>
                      <a:pt x="597411" y="1201689"/>
                    </a:cubicBezTo>
                    <a:cubicBezTo>
                      <a:pt x="551210" y="1191222"/>
                      <a:pt x="487322" y="1158376"/>
                      <a:pt x="442925" y="1128417"/>
                    </a:cubicBezTo>
                    <a:cubicBezTo>
                      <a:pt x="476494" y="1118672"/>
                      <a:pt x="559872" y="1106399"/>
                      <a:pt x="586221" y="1097015"/>
                    </a:cubicBezTo>
                    <a:close/>
                    <a:moveTo>
                      <a:pt x="179434" y="1109648"/>
                    </a:moveTo>
                    <a:cubicBezTo>
                      <a:pt x="85226" y="1112536"/>
                      <a:pt x="19173" y="1032405"/>
                      <a:pt x="19534" y="961299"/>
                    </a:cubicBezTo>
                    <a:cubicBezTo>
                      <a:pt x="19895" y="879003"/>
                      <a:pt x="85226" y="820168"/>
                      <a:pt x="175102" y="821973"/>
                    </a:cubicBezTo>
                    <a:cubicBezTo>
                      <a:pt x="243321" y="823417"/>
                      <a:pt x="302516" y="897411"/>
                      <a:pt x="302878" y="981873"/>
                    </a:cubicBezTo>
                    <a:cubicBezTo>
                      <a:pt x="303239" y="1043595"/>
                      <a:pt x="252345" y="1107482"/>
                      <a:pt x="179434" y="1109648"/>
                    </a:cubicBezTo>
                    <a:close/>
                    <a:moveTo>
                      <a:pt x="795932" y="1282542"/>
                    </a:moveTo>
                    <a:cubicBezTo>
                      <a:pt x="795210" y="1300228"/>
                      <a:pt x="787269" y="1316471"/>
                      <a:pt x="773914" y="1326577"/>
                    </a:cubicBezTo>
                    <a:cubicBezTo>
                      <a:pt x="771388" y="1328382"/>
                      <a:pt x="768500" y="1330187"/>
                      <a:pt x="765612" y="1331992"/>
                    </a:cubicBezTo>
                    <a:cubicBezTo>
                      <a:pt x="760559" y="1334518"/>
                      <a:pt x="754784" y="1336684"/>
                      <a:pt x="749009" y="1337767"/>
                    </a:cubicBezTo>
                    <a:cubicBezTo>
                      <a:pt x="745400" y="1338489"/>
                      <a:pt x="741790" y="1339211"/>
                      <a:pt x="738181" y="1339571"/>
                    </a:cubicBezTo>
                    <a:cubicBezTo>
                      <a:pt x="683677" y="1348595"/>
                      <a:pt x="628452" y="1348595"/>
                      <a:pt x="573588" y="1354370"/>
                    </a:cubicBezTo>
                    <a:cubicBezTo>
                      <a:pt x="517641" y="1360506"/>
                      <a:pt x="471440" y="1332714"/>
                      <a:pt x="428488" y="1302755"/>
                    </a:cubicBezTo>
                    <a:cubicBezTo>
                      <a:pt x="385534" y="1272796"/>
                      <a:pt x="337889" y="1255471"/>
                      <a:pt x="289523" y="1234897"/>
                    </a:cubicBezTo>
                    <a:cubicBezTo>
                      <a:pt x="285552" y="1256193"/>
                      <a:pt x="294215" y="1253305"/>
                      <a:pt x="302156" y="1256193"/>
                    </a:cubicBezTo>
                    <a:cubicBezTo>
                      <a:pt x="373984" y="1283986"/>
                      <a:pt x="431375" y="1338489"/>
                      <a:pt x="504286" y="1364116"/>
                    </a:cubicBezTo>
                    <a:cubicBezTo>
                      <a:pt x="512949" y="1367004"/>
                      <a:pt x="587665" y="1371335"/>
                      <a:pt x="594884" y="1369169"/>
                    </a:cubicBezTo>
                    <a:cubicBezTo>
                      <a:pt x="594884" y="1369169"/>
                      <a:pt x="750452" y="1584655"/>
                      <a:pt x="819394" y="1766933"/>
                    </a:cubicBezTo>
                    <a:cubicBezTo>
                      <a:pt x="837080" y="1813495"/>
                      <a:pt x="836358" y="1875217"/>
                      <a:pt x="834553" y="1925028"/>
                    </a:cubicBezTo>
                    <a:cubicBezTo>
                      <a:pt x="833109" y="1967259"/>
                      <a:pt x="829500" y="1999383"/>
                      <a:pt x="827695" y="2041614"/>
                    </a:cubicBezTo>
                    <a:cubicBezTo>
                      <a:pt x="826613" y="2071212"/>
                      <a:pt x="811452" y="2100810"/>
                      <a:pt x="771388" y="2101531"/>
                    </a:cubicBezTo>
                    <a:cubicBezTo>
                      <a:pt x="733849" y="2102253"/>
                      <a:pt x="722298" y="2084928"/>
                      <a:pt x="718689" y="2046306"/>
                    </a:cubicBezTo>
                    <a:cubicBezTo>
                      <a:pt x="713275" y="1987833"/>
                      <a:pt x="714358" y="1944880"/>
                      <a:pt x="713636" y="1886407"/>
                    </a:cubicBezTo>
                    <a:cubicBezTo>
                      <a:pt x="712192" y="1787507"/>
                      <a:pt x="648304" y="1704489"/>
                      <a:pt x="589831" y="1635909"/>
                    </a:cubicBezTo>
                    <a:cubicBezTo>
                      <a:pt x="580807" y="1625081"/>
                      <a:pt x="563121" y="1611004"/>
                      <a:pt x="546156" y="1621110"/>
                    </a:cubicBezTo>
                    <a:cubicBezTo>
                      <a:pt x="531718" y="1629773"/>
                      <a:pt x="531718" y="1646016"/>
                      <a:pt x="533523" y="1661537"/>
                    </a:cubicBezTo>
                    <a:cubicBezTo>
                      <a:pt x="541464" y="1725785"/>
                      <a:pt x="563482" y="1787868"/>
                      <a:pt x="556984" y="1853921"/>
                    </a:cubicBezTo>
                    <a:cubicBezTo>
                      <a:pt x="549765" y="1924306"/>
                      <a:pt x="544351" y="1994691"/>
                      <a:pt x="535689" y="2065076"/>
                    </a:cubicBezTo>
                    <a:cubicBezTo>
                      <a:pt x="532441" y="2091786"/>
                      <a:pt x="510422" y="2122105"/>
                      <a:pt x="471440" y="2116330"/>
                    </a:cubicBezTo>
                    <a:cubicBezTo>
                      <a:pt x="435706" y="2110916"/>
                      <a:pt x="410079" y="2100448"/>
                      <a:pt x="408274" y="2053525"/>
                    </a:cubicBezTo>
                    <a:cubicBezTo>
                      <a:pt x="404304" y="1939105"/>
                      <a:pt x="430292" y="1845259"/>
                      <a:pt x="414771" y="1731199"/>
                    </a:cubicBezTo>
                    <a:cubicBezTo>
                      <a:pt x="409357" y="1691495"/>
                      <a:pt x="391310" y="1634105"/>
                      <a:pt x="373262" y="1600175"/>
                    </a:cubicBezTo>
                    <a:cubicBezTo>
                      <a:pt x="314789" y="1491169"/>
                      <a:pt x="274724" y="1373861"/>
                      <a:pt x="218055" y="1263772"/>
                    </a:cubicBezTo>
                    <a:cubicBezTo>
                      <a:pt x="180877" y="1191583"/>
                      <a:pt x="215889" y="1113257"/>
                      <a:pt x="283747" y="1089435"/>
                    </a:cubicBezTo>
                    <a:cubicBezTo>
                      <a:pt x="309375" y="1080411"/>
                      <a:pt x="327783" y="1090879"/>
                      <a:pt x="346913" y="1100985"/>
                    </a:cubicBezTo>
                    <a:cubicBezTo>
                      <a:pt x="395281" y="1125530"/>
                      <a:pt x="445091" y="1148269"/>
                      <a:pt x="489849" y="1178589"/>
                    </a:cubicBezTo>
                    <a:cubicBezTo>
                      <a:pt x="546156" y="1216849"/>
                      <a:pt x="606435" y="1224429"/>
                      <a:pt x="670683" y="1218654"/>
                    </a:cubicBezTo>
                    <a:cubicBezTo>
                      <a:pt x="699920" y="1216127"/>
                      <a:pt x="733127" y="1211074"/>
                      <a:pt x="760559" y="1219015"/>
                    </a:cubicBezTo>
                    <a:cubicBezTo>
                      <a:pt x="790157" y="1227678"/>
                      <a:pt x="797014" y="1254027"/>
                      <a:pt x="795932" y="1282542"/>
                    </a:cubicBezTo>
                    <a:close/>
                    <a:moveTo>
                      <a:pt x="1762188" y="1215045"/>
                    </a:moveTo>
                    <a:cubicBezTo>
                      <a:pt x="1749915" y="1215406"/>
                      <a:pt x="1724649" y="1216127"/>
                      <a:pt x="1698661" y="1217571"/>
                    </a:cubicBezTo>
                    <a:cubicBezTo>
                      <a:pt x="1697578" y="1217571"/>
                      <a:pt x="1622862" y="1225873"/>
                      <a:pt x="1605176" y="1228761"/>
                    </a:cubicBezTo>
                    <a:cubicBezTo>
                      <a:pt x="1569081" y="1234175"/>
                      <a:pt x="1532987" y="1237784"/>
                      <a:pt x="1496892" y="1241033"/>
                    </a:cubicBezTo>
                    <a:cubicBezTo>
                      <a:pt x="1425063" y="1247530"/>
                      <a:pt x="1060506" y="1309974"/>
                      <a:pt x="916127" y="1322968"/>
                    </a:cubicBezTo>
                    <a:lnTo>
                      <a:pt x="915045" y="1322968"/>
                    </a:lnTo>
                    <a:cubicBezTo>
                      <a:pt x="911796" y="1323329"/>
                      <a:pt x="908548" y="1323690"/>
                      <a:pt x="905660" y="1323690"/>
                    </a:cubicBezTo>
                    <a:cubicBezTo>
                      <a:pt x="877145" y="1326216"/>
                      <a:pt x="853322" y="1328021"/>
                      <a:pt x="834914" y="1329104"/>
                    </a:cubicBezTo>
                    <a:cubicBezTo>
                      <a:pt x="822281" y="1329826"/>
                      <a:pt x="804956" y="1330187"/>
                      <a:pt x="797376" y="1330187"/>
                    </a:cubicBezTo>
                    <a:cubicBezTo>
                      <a:pt x="797014" y="1330187"/>
                      <a:pt x="796654" y="1329826"/>
                      <a:pt x="796654" y="1329826"/>
                    </a:cubicBezTo>
                    <a:cubicBezTo>
                      <a:pt x="796654" y="1329465"/>
                      <a:pt x="796654" y="1329104"/>
                      <a:pt x="796654" y="1328743"/>
                    </a:cubicBezTo>
                    <a:cubicBezTo>
                      <a:pt x="823725" y="1285429"/>
                      <a:pt x="808565" y="1235619"/>
                      <a:pt x="796293" y="1222985"/>
                    </a:cubicBezTo>
                    <a:cubicBezTo>
                      <a:pt x="788713" y="1215045"/>
                      <a:pt x="753340" y="1189778"/>
                      <a:pt x="676820" y="1205299"/>
                    </a:cubicBezTo>
                    <a:cubicBezTo>
                      <a:pt x="658772" y="1208908"/>
                      <a:pt x="640725" y="1208908"/>
                      <a:pt x="622316" y="1207104"/>
                    </a:cubicBezTo>
                    <a:cubicBezTo>
                      <a:pt x="621955" y="1207104"/>
                      <a:pt x="621233" y="1206743"/>
                      <a:pt x="621594" y="1206021"/>
                    </a:cubicBezTo>
                    <a:cubicBezTo>
                      <a:pt x="621955" y="1202772"/>
                      <a:pt x="621594" y="1199163"/>
                      <a:pt x="620511" y="1195554"/>
                    </a:cubicBezTo>
                    <a:cubicBezTo>
                      <a:pt x="615097" y="1175701"/>
                      <a:pt x="600659" y="1087630"/>
                      <a:pt x="593440" y="1049370"/>
                    </a:cubicBezTo>
                    <a:cubicBezTo>
                      <a:pt x="592357" y="1042873"/>
                      <a:pt x="591274" y="1037819"/>
                      <a:pt x="590553" y="1034210"/>
                    </a:cubicBezTo>
                    <a:cubicBezTo>
                      <a:pt x="574671" y="949026"/>
                      <a:pt x="563121" y="862038"/>
                      <a:pt x="551931" y="777937"/>
                    </a:cubicBezTo>
                    <a:cubicBezTo>
                      <a:pt x="546156" y="734263"/>
                      <a:pt x="525582" y="512280"/>
                      <a:pt x="519085" y="468244"/>
                    </a:cubicBezTo>
                    <a:cubicBezTo>
                      <a:pt x="509339" y="401108"/>
                      <a:pt x="497789" y="397138"/>
                      <a:pt x="564203" y="381978"/>
                    </a:cubicBezTo>
                    <a:cubicBezTo>
                      <a:pt x="601742" y="373315"/>
                      <a:pt x="1368034" y="92859"/>
                      <a:pt x="1675921" y="32942"/>
                    </a:cubicBezTo>
                    <a:cubicBezTo>
                      <a:pt x="1676644" y="32581"/>
                      <a:pt x="1677726" y="32581"/>
                      <a:pt x="1678449" y="32220"/>
                    </a:cubicBezTo>
                    <a:lnTo>
                      <a:pt x="1678809" y="32220"/>
                    </a:lnTo>
                    <a:cubicBezTo>
                      <a:pt x="1681335" y="31859"/>
                      <a:pt x="1684223" y="31137"/>
                      <a:pt x="1686750" y="30776"/>
                    </a:cubicBezTo>
                    <a:cubicBezTo>
                      <a:pt x="1688916" y="30415"/>
                      <a:pt x="1691082" y="30054"/>
                      <a:pt x="1692886" y="29693"/>
                    </a:cubicBezTo>
                    <a:lnTo>
                      <a:pt x="1700827" y="28250"/>
                    </a:lnTo>
                    <a:cubicBezTo>
                      <a:pt x="1703715" y="27528"/>
                      <a:pt x="1706602" y="27167"/>
                      <a:pt x="1709489" y="26445"/>
                    </a:cubicBezTo>
                    <a:cubicBezTo>
                      <a:pt x="1710572" y="26084"/>
                      <a:pt x="1712016" y="26084"/>
                      <a:pt x="1713099" y="25723"/>
                    </a:cubicBezTo>
                    <a:lnTo>
                      <a:pt x="1715625" y="25362"/>
                    </a:lnTo>
                    <a:cubicBezTo>
                      <a:pt x="1718513" y="25001"/>
                      <a:pt x="1721040" y="24279"/>
                      <a:pt x="1723927" y="23918"/>
                    </a:cubicBezTo>
                    <a:cubicBezTo>
                      <a:pt x="1761466" y="18504"/>
                      <a:pt x="1762910" y="27889"/>
                      <a:pt x="1766881" y="52433"/>
                    </a:cubicBezTo>
                    <a:cubicBezTo>
                      <a:pt x="1767602" y="56764"/>
                      <a:pt x="1768324" y="61457"/>
                      <a:pt x="1769407" y="66871"/>
                    </a:cubicBezTo>
                    <a:cubicBezTo>
                      <a:pt x="1783123" y="137978"/>
                      <a:pt x="1796839" y="207640"/>
                      <a:pt x="1810916" y="278747"/>
                    </a:cubicBezTo>
                    <a:cubicBezTo>
                      <a:pt x="1827159" y="360682"/>
                      <a:pt x="1920283" y="936032"/>
                      <a:pt x="1943022" y="1049009"/>
                    </a:cubicBezTo>
                    <a:lnTo>
                      <a:pt x="1951324" y="1090879"/>
                    </a:lnTo>
                    <a:cubicBezTo>
                      <a:pt x="1951324" y="1091240"/>
                      <a:pt x="1951324" y="1091601"/>
                      <a:pt x="1951324" y="1091962"/>
                    </a:cubicBezTo>
                    <a:cubicBezTo>
                      <a:pt x="1952046" y="1097015"/>
                      <a:pt x="1953129" y="1101707"/>
                      <a:pt x="1953851" y="1106399"/>
                    </a:cubicBezTo>
                    <a:lnTo>
                      <a:pt x="1954212" y="1108926"/>
                    </a:lnTo>
                    <a:cubicBezTo>
                      <a:pt x="1955655" y="1116506"/>
                      <a:pt x="1956738" y="1124086"/>
                      <a:pt x="1958183" y="1130944"/>
                    </a:cubicBezTo>
                    <a:lnTo>
                      <a:pt x="1958543" y="1133831"/>
                    </a:lnTo>
                    <a:cubicBezTo>
                      <a:pt x="1958904" y="1135275"/>
                      <a:pt x="1958904" y="1136719"/>
                      <a:pt x="1959265" y="1138163"/>
                    </a:cubicBezTo>
                    <a:lnTo>
                      <a:pt x="1961792" y="1151157"/>
                    </a:lnTo>
                    <a:cubicBezTo>
                      <a:pt x="1962153" y="1152962"/>
                      <a:pt x="1962514" y="1155127"/>
                      <a:pt x="1962874" y="1156932"/>
                    </a:cubicBezTo>
                    <a:lnTo>
                      <a:pt x="1963236" y="1158376"/>
                    </a:lnTo>
                    <a:cubicBezTo>
                      <a:pt x="1963957" y="1161264"/>
                      <a:pt x="1964319" y="1167399"/>
                      <a:pt x="1964679" y="1169926"/>
                    </a:cubicBezTo>
                    <a:lnTo>
                      <a:pt x="1966845" y="1180755"/>
                    </a:lnTo>
                    <a:cubicBezTo>
                      <a:pt x="1966845" y="1181116"/>
                      <a:pt x="1966845" y="1181116"/>
                      <a:pt x="1966845" y="1181477"/>
                    </a:cubicBezTo>
                    <a:cubicBezTo>
                      <a:pt x="1966845" y="1181837"/>
                      <a:pt x="1966484" y="1181837"/>
                      <a:pt x="1966123" y="1181837"/>
                    </a:cubicBezTo>
                    <a:cubicBezTo>
                      <a:pt x="1965402" y="1181837"/>
                      <a:pt x="1963957" y="1182198"/>
                      <a:pt x="1961792" y="1182198"/>
                    </a:cubicBezTo>
                    <a:lnTo>
                      <a:pt x="1957100" y="1182559"/>
                    </a:lnTo>
                    <a:cubicBezTo>
                      <a:pt x="1952407" y="1182920"/>
                      <a:pt x="1946632" y="1183281"/>
                      <a:pt x="1940135" y="1183642"/>
                    </a:cubicBezTo>
                    <a:lnTo>
                      <a:pt x="1939774" y="1183642"/>
                    </a:lnTo>
                    <a:cubicBezTo>
                      <a:pt x="1938691" y="1183642"/>
                      <a:pt x="1937608" y="1183642"/>
                      <a:pt x="1936165" y="1184003"/>
                    </a:cubicBezTo>
                    <a:cubicBezTo>
                      <a:pt x="1932194" y="1184364"/>
                      <a:pt x="1927863" y="1184725"/>
                      <a:pt x="1923531" y="1184725"/>
                    </a:cubicBezTo>
                    <a:lnTo>
                      <a:pt x="1923170" y="1184725"/>
                    </a:lnTo>
                    <a:cubicBezTo>
                      <a:pt x="1921727" y="1184725"/>
                      <a:pt x="1920644" y="1184725"/>
                      <a:pt x="1919200" y="1185086"/>
                    </a:cubicBezTo>
                    <a:cubicBezTo>
                      <a:pt x="1917756" y="1185086"/>
                      <a:pt x="1916312" y="1185447"/>
                      <a:pt x="1914869" y="1185447"/>
                    </a:cubicBezTo>
                    <a:cubicBezTo>
                      <a:pt x="1913425" y="1185447"/>
                      <a:pt x="1911981" y="1185447"/>
                      <a:pt x="1910537" y="1185808"/>
                    </a:cubicBezTo>
                    <a:cubicBezTo>
                      <a:pt x="1909815" y="1185808"/>
                      <a:pt x="1909094" y="1185808"/>
                      <a:pt x="1908372" y="1185808"/>
                    </a:cubicBezTo>
                    <a:cubicBezTo>
                      <a:pt x="1907650" y="1185808"/>
                      <a:pt x="1906927" y="1185808"/>
                      <a:pt x="1906206" y="1185808"/>
                    </a:cubicBezTo>
                    <a:cubicBezTo>
                      <a:pt x="1904762" y="1185808"/>
                      <a:pt x="1902958" y="1186169"/>
                      <a:pt x="1901513" y="1186169"/>
                    </a:cubicBezTo>
                    <a:lnTo>
                      <a:pt x="1897543" y="1186530"/>
                    </a:lnTo>
                    <a:cubicBezTo>
                      <a:pt x="1893212" y="1186891"/>
                      <a:pt x="1889241" y="1186891"/>
                      <a:pt x="1885632" y="1187252"/>
                    </a:cubicBezTo>
                    <a:lnTo>
                      <a:pt x="1882022" y="1187613"/>
                    </a:lnTo>
                    <a:cubicBezTo>
                      <a:pt x="1879496" y="1187613"/>
                      <a:pt x="1877330" y="1187974"/>
                      <a:pt x="1875525" y="1187974"/>
                    </a:cubicBezTo>
                    <a:cubicBezTo>
                      <a:pt x="1874442" y="1187974"/>
                      <a:pt x="1873721" y="1187974"/>
                      <a:pt x="1872637" y="1187974"/>
                    </a:cubicBezTo>
                    <a:cubicBezTo>
                      <a:pt x="1871555" y="1187974"/>
                      <a:pt x="1870472" y="1187974"/>
                      <a:pt x="1869389" y="1188335"/>
                    </a:cubicBezTo>
                    <a:lnTo>
                      <a:pt x="1867946" y="1188335"/>
                    </a:lnTo>
                    <a:cubicBezTo>
                      <a:pt x="1865780" y="1188335"/>
                      <a:pt x="1864336" y="1188695"/>
                      <a:pt x="1863614" y="1188695"/>
                    </a:cubicBezTo>
                    <a:cubicBezTo>
                      <a:pt x="1856395" y="1189056"/>
                      <a:pt x="1849176" y="1189417"/>
                      <a:pt x="1841597" y="1190500"/>
                    </a:cubicBezTo>
                    <a:cubicBezTo>
                      <a:pt x="1837987" y="1190861"/>
                      <a:pt x="1834016" y="1191583"/>
                      <a:pt x="1829324" y="1192666"/>
                    </a:cubicBezTo>
                    <a:cubicBezTo>
                      <a:pt x="1823549" y="1193749"/>
                      <a:pt x="1818495" y="1194832"/>
                      <a:pt x="1813442" y="1196275"/>
                    </a:cubicBezTo>
                    <a:lnTo>
                      <a:pt x="1811638" y="1196636"/>
                    </a:lnTo>
                    <a:cubicBezTo>
                      <a:pt x="1810916" y="1196997"/>
                      <a:pt x="1810194" y="1196997"/>
                      <a:pt x="1809472" y="1197358"/>
                    </a:cubicBezTo>
                    <a:cubicBezTo>
                      <a:pt x="1804780" y="1198802"/>
                      <a:pt x="1800448" y="1199885"/>
                      <a:pt x="1796478" y="1201329"/>
                    </a:cubicBezTo>
                    <a:cubicBezTo>
                      <a:pt x="1792869" y="1202411"/>
                      <a:pt x="1789620" y="1203855"/>
                      <a:pt x="1786733" y="1204577"/>
                    </a:cubicBezTo>
                    <a:cubicBezTo>
                      <a:pt x="1767602" y="1211796"/>
                      <a:pt x="1763271" y="1215045"/>
                      <a:pt x="1762910" y="1215406"/>
                    </a:cubicBezTo>
                    <a:cubicBezTo>
                      <a:pt x="1762549" y="1215045"/>
                      <a:pt x="1762188" y="1215045"/>
                      <a:pt x="1762188" y="1215045"/>
                    </a:cubicBezTo>
                    <a:close/>
                    <a:moveTo>
                      <a:pt x="2450153" y="1323690"/>
                    </a:moveTo>
                    <a:cubicBezTo>
                      <a:pt x="2415142" y="1470234"/>
                      <a:pt x="2375799" y="1615696"/>
                      <a:pt x="2343313" y="1762602"/>
                    </a:cubicBezTo>
                    <a:cubicBezTo>
                      <a:pt x="2325626" y="1842732"/>
                      <a:pt x="2342952" y="1925028"/>
                      <a:pt x="2344035" y="2006241"/>
                    </a:cubicBezTo>
                    <a:cubicBezTo>
                      <a:pt x="2344396" y="2037644"/>
                      <a:pt x="2345118" y="2069407"/>
                      <a:pt x="2346562" y="2100810"/>
                    </a:cubicBezTo>
                    <a:cubicBezTo>
                      <a:pt x="2348006" y="2135100"/>
                      <a:pt x="2327431" y="2155674"/>
                      <a:pt x="2298195" y="2160366"/>
                    </a:cubicBezTo>
                    <a:cubicBezTo>
                      <a:pt x="2265710" y="2165419"/>
                      <a:pt x="2228171" y="2141597"/>
                      <a:pt x="2224561" y="2107307"/>
                    </a:cubicBezTo>
                    <a:cubicBezTo>
                      <a:pt x="2213011" y="1998300"/>
                      <a:pt x="2189189" y="1896152"/>
                      <a:pt x="2205070" y="1784619"/>
                    </a:cubicBezTo>
                    <a:cubicBezTo>
                      <a:pt x="2210846" y="1744554"/>
                      <a:pt x="2217704" y="1703406"/>
                      <a:pt x="2217342" y="1662619"/>
                    </a:cubicBezTo>
                    <a:cubicBezTo>
                      <a:pt x="2217342" y="1648903"/>
                      <a:pt x="2209041" y="1634465"/>
                      <a:pt x="2192076" y="1631217"/>
                    </a:cubicBezTo>
                    <a:cubicBezTo>
                      <a:pt x="2176195" y="1627968"/>
                      <a:pt x="2166449" y="1637714"/>
                      <a:pt x="2159591" y="1650347"/>
                    </a:cubicBezTo>
                    <a:cubicBezTo>
                      <a:pt x="2122053" y="1719288"/>
                      <a:pt x="2084153" y="1787868"/>
                      <a:pt x="2048420" y="1857170"/>
                    </a:cubicBezTo>
                    <a:cubicBezTo>
                      <a:pt x="2035786" y="1881714"/>
                      <a:pt x="2039756" y="1910590"/>
                      <a:pt x="2039396" y="1937300"/>
                    </a:cubicBezTo>
                    <a:cubicBezTo>
                      <a:pt x="2038673" y="1986750"/>
                      <a:pt x="2040118" y="2036561"/>
                      <a:pt x="2039396" y="2086011"/>
                    </a:cubicBezTo>
                    <a:cubicBezTo>
                      <a:pt x="2039035" y="2125715"/>
                      <a:pt x="2025680" y="2144123"/>
                      <a:pt x="1981283" y="2146289"/>
                    </a:cubicBezTo>
                    <a:cubicBezTo>
                      <a:pt x="1939774" y="2148094"/>
                      <a:pt x="1920644" y="2126076"/>
                      <a:pt x="1920283" y="2090342"/>
                    </a:cubicBezTo>
                    <a:cubicBezTo>
                      <a:pt x="1919561" y="1990721"/>
                      <a:pt x="1927141" y="1891821"/>
                      <a:pt x="1933638" y="1792560"/>
                    </a:cubicBezTo>
                    <a:cubicBezTo>
                      <a:pt x="1935803" y="1761519"/>
                      <a:pt x="1946632" y="1733365"/>
                      <a:pt x="1959265" y="1705572"/>
                    </a:cubicBezTo>
                    <a:cubicBezTo>
                      <a:pt x="1960709" y="1702324"/>
                      <a:pt x="1962153" y="1699075"/>
                      <a:pt x="1963957" y="1695827"/>
                    </a:cubicBezTo>
                    <a:cubicBezTo>
                      <a:pt x="1971538" y="1679584"/>
                      <a:pt x="1979840" y="1663702"/>
                      <a:pt x="1987059" y="1647459"/>
                    </a:cubicBezTo>
                    <a:cubicBezTo>
                      <a:pt x="1987780" y="1645655"/>
                      <a:pt x="1988502" y="1644211"/>
                      <a:pt x="1989224" y="1642406"/>
                    </a:cubicBezTo>
                    <a:cubicBezTo>
                      <a:pt x="1990668" y="1639158"/>
                      <a:pt x="1992111" y="1635909"/>
                      <a:pt x="1993194" y="1632661"/>
                    </a:cubicBezTo>
                    <a:cubicBezTo>
                      <a:pt x="2025318" y="1549643"/>
                      <a:pt x="2072963" y="1455075"/>
                      <a:pt x="2100757" y="1370974"/>
                    </a:cubicBezTo>
                    <a:cubicBezTo>
                      <a:pt x="2122414" y="1306364"/>
                      <a:pt x="2172224" y="1306725"/>
                      <a:pt x="2219870" y="1278571"/>
                    </a:cubicBezTo>
                    <a:cubicBezTo>
                      <a:pt x="2249828" y="1260885"/>
                      <a:pt x="2282674" y="1246808"/>
                      <a:pt x="2306497" y="1220820"/>
                    </a:cubicBezTo>
                    <a:cubicBezTo>
                      <a:pt x="2303970" y="1217932"/>
                      <a:pt x="2301804" y="1214684"/>
                      <a:pt x="2299278" y="1211796"/>
                    </a:cubicBezTo>
                    <a:cubicBezTo>
                      <a:pt x="2264988" y="1229482"/>
                      <a:pt x="2236473" y="1245364"/>
                      <a:pt x="2203627" y="1265938"/>
                    </a:cubicBezTo>
                    <a:cubicBezTo>
                      <a:pt x="2127828" y="1312500"/>
                      <a:pt x="2087041" y="1312500"/>
                      <a:pt x="2002218" y="1312861"/>
                    </a:cubicBezTo>
                    <a:cubicBezTo>
                      <a:pt x="1948076" y="1313222"/>
                      <a:pt x="1893934" y="1318276"/>
                      <a:pt x="1840152" y="1324773"/>
                    </a:cubicBezTo>
                    <a:cubicBezTo>
                      <a:pt x="1801171" y="1329465"/>
                      <a:pt x="1779514" y="1309252"/>
                      <a:pt x="1768685" y="1277849"/>
                    </a:cubicBezTo>
                    <a:cubicBezTo>
                      <a:pt x="1759300" y="1251139"/>
                      <a:pt x="1777709" y="1219376"/>
                      <a:pt x="1813442" y="1212879"/>
                    </a:cubicBezTo>
                    <a:cubicBezTo>
                      <a:pt x="1844484" y="1207465"/>
                      <a:pt x="1886354" y="1199524"/>
                      <a:pt x="1917395" y="1200607"/>
                    </a:cubicBezTo>
                    <a:cubicBezTo>
                      <a:pt x="2038673" y="1205299"/>
                      <a:pt x="2135047" y="1139968"/>
                      <a:pt x="2237194" y="1090879"/>
                    </a:cubicBezTo>
                    <a:cubicBezTo>
                      <a:pt x="2275094" y="1072470"/>
                      <a:pt x="2311911" y="1049009"/>
                      <a:pt x="2351976" y="1038180"/>
                    </a:cubicBezTo>
                    <a:cubicBezTo>
                      <a:pt x="2413337" y="1021938"/>
                      <a:pt x="2453402" y="1036376"/>
                      <a:pt x="2468201" y="1113257"/>
                    </a:cubicBezTo>
                    <a:cubicBezTo>
                      <a:pt x="2481556" y="1184725"/>
                      <a:pt x="2466757" y="1254749"/>
                      <a:pt x="2450153" y="1323690"/>
                    </a:cubicBezTo>
                    <a:close/>
                    <a:moveTo>
                      <a:pt x="2437881" y="1016885"/>
                    </a:moveTo>
                    <a:cubicBezTo>
                      <a:pt x="2330319" y="1007139"/>
                      <a:pt x="2271846" y="937115"/>
                      <a:pt x="2278703" y="836050"/>
                    </a:cubicBezTo>
                    <a:cubicBezTo>
                      <a:pt x="2284479" y="750505"/>
                      <a:pt x="2342952" y="698529"/>
                      <a:pt x="2428496" y="703221"/>
                    </a:cubicBezTo>
                    <a:cubicBezTo>
                      <a:pt x="2545083" y="706109"/>
                      <a:pt x="2594532" y="792014"/>
                      <a:pt x="2593450" y="879363"/>
                    </a:cubicBezTo>
                    <a:cubicBezTo>
                      <a:pt x="2592728" y="950470"/>
                      <a:pt x="2513319" y="1026991"/>
                      <a:pt x="2437881" y="1016885"/>
                    </a:cubicBezTo>
                    <a:close/>
                  </a:path>
                </a:pathLst>
              </a:custGeom>
              <a:solidFill>
                <a:srgbClr val="000000"/>
              </a:solidFill>
              <a:ln w="3607" cap="flat">
                <a:noFill/>
                <a:prstDash val="solid"/>
                <a:miter/>
              </a:ln>
            </p:spPr>
            <p:txBody>
              <a:bodyPr rtlCol="0" anchor="ctr"/>
              <a:lstStyle/>
              <a:p>
                <a:endParaRPr lang="en-US"/>
              </a:p>
            </p:txBody>
          </p:sp>
          <p:sp>
            <p:nvSpPr>
              <p:cNvPr id="100" name="Freeform 281">
                <a:extLst>
                  <a:ext uri="{FF2B5EF4-FFF2-40B4-BE49-F238E27FC236}">
                    <a16:creationId xmlns:a16="http://schemas.microsoft.com/office/drawing/2014/main" id="{CBF79A49-0C99-E9E2-ADB4-07EC53C9D003}"/>
                  </a:ext>
                </a:extLst>
              </p:cNvPr>
              <p:cNvSpPr/>
              <p:nvPr/>
            </p:nvSpPr>
            <p:spPr>
              <a:xfrm>
                <a:off x="10175605" y="1656094"/>
                <a:ext cx="315657" cy="314918"/>
              </a:xfrm>
              <a:custGeom>
                <a:avLst/>
                <a:gdLst>
                  <a:gd name="connsiteX0" fmla="*/ 150335 w 315657"/>
                  <a:gd name="connsiteY0" fmla="*/ 293 h 314918"/>
                  <a:gd name="connsiteX1" fmla="*/ 542 w 315657"/>
                  <a:gd name="connsiteY1" fmla="*/ 133122 h 314918"/>
                  <a:gd name="connsiteX2" fmla="*/ 159720 w 315657"/>
                  <a:gd name="connsiteY2" fmla="*/ 313956 h 314918"/>
                  <a:gd name="connsiteX3" fmla="*/ 315649 w 315657"/>
                  <a:gd name="connsiteY3" fmla="*/ 176074 h 314918"/>
                  <a:gd name="connsiteX4" fmla="*/ 150335 w 315657"/>
                  <a:gd name="connsiteY4" fmla="*/ 293 h 314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657" h="314918">
                    <a:moveTo>
                      <a:pt x="150335" y="293"/>
                    </a:moveTo>
                    <a:cubicBezTo>
                      <a:pt x="64791" y="-4399"/>
                      <a:pt x="6318" y="47577"/>
                      <a:pt x="542" y="133122"/>
                    </a:cubicBezTo>
                    <a:cubicBezTo>
                      <a:pt x="-6315" y="234187"/>
                      <a:pt x="52158" y="304572"/>
                      <a:pt x="159720" y="313956"/>
                    </a:cubicBezTo>
                    <a:cubicBezTo>
                      <a:pt x="235519" y="324424"/>
                      <a:pt x="314928" y="247542"/>
                      <a:pt x="315649" y="176074"/>
                    </a:cubicBezTo>
                    <a:cubicBezTo>
                      <a:pt x="316371" y="89086"/>
                      <a:pt x="266922" y="3542"/>
                      <a:pt x="150335" y="293"/>
                    </a:cubicBezTo>
                    <a:close/>
                  </a:path>
                </a:pathLst>
              </a:custGeom>
              <a:solidFill>
                <a:srgbClr val="FFFFFF"/>
              </a:solidFill>
              <a:ln w="3607" cap="flat">
                <a:noFill/>
                <a:prstDash val="solid"/>
                <a:miter/>
              </a:ln>
            </p:spPr>
            <p:txBody>
              <a:bodyPr rtlCol="0" anchor="ctr"/>
              <a:lstStyle/>
              <a:p>
                <a:endParaRPr lang="en-US"/>
              </a:p>
            </p:txBody>
          </p:sp>
          <p:sp>
            <p:nvSpPr>
              <p:cNvPr id="101" name="Freeform 282">
                <a:extLst>
                  <a:ext uri="{FF2B5EF4-FFF2-40B4-BE49-F238E27FC236}">
                    <a16:creationId xmlns:a16="http://schemas.microsoft.com/office/drawing/2014/main" id="{8AE0D08A-7B5E-AEE1-6F08-249C60BC0330}"/>
                  </a:ext>
                </a:extLst>
              </p:cNvPr>
              <p:cNvSpPr/>
              <p:nvPr/>
            </p:nvSpPr>
            <p:spPr>
              <a:xfrm>
                <a:off x="9663339" y="1986117"/>
                <a:ext cx="706986" cy="1128812"/>
              </a:xfrm>
              <a:custGeom>
                <a:avLst/>
                <a:gdLst>
                  <a:gd name="connsiteX0" fmla="*/ 585721 w 706986"/>
                  <a:gd name="connsiteY0" fmla="*/ 5951 h 1128812"/>
                  <a:gd name="connsiteX1" fmla="*/ 470940 w 706986"/>
                  <a:gd name="connsiteY1" fmla="*/ 58649 h 1128812"/>
                  <a:gd name="connsiteX2" fmla="*/ 151140 w 706986"/>
                  <a:gd name="connsiteY2" fmla="*/ 168378 h 1128812"/>
                  <a:gd name="connsiteX3" fmla="*/ 47187 w 706986"/>
                  <a:gd name="connsiteY3" fmla="*/ 180650 h 1128812"/>
                  <a:gd name="connsiteX4" fmla="*/ 2430 w 706986"/>
                  <a:gd name="connsiteY4" fmla="*/ 245620 h 1128812"/>
                  <a:gd name="connsiteX5" fmla="*/ 73897 w 706986"/>
                  <a:gd name="connsiteY5" fmla="*/ 292543 h 1128812"/>
                  <a:gd name="connsiteX6" fmla="*/ 235962 w 706986"/>
                  <a:gd name="connsiteY6" fmla="*/ 280632 h 1128812"/>
                  <a:gd name="connsiteX7" fmla="*/ 437371 w 706986"/>
                  <a:gd name="connsiteY7" fmla="*/ 233709 h 1128812"/>
                  <a:gd name="connsiteX8" fmla="*/ 533022 w 706986"/>
                  <a:gd name="connsiteY8" fmla="*/ 179567 h 1128812"/>
                  <a:gd name="connsiteX9" fmla="*/ 540241 w 706986"/>
                  <a:gd name="connsiteY9" fmla="*/ 188590 h 1128812"/>
                  <a:gd name="connsiteX10" fmla="*/ 453614 w 706986"/>
                  <a:gd name="connsiteY10" fmla="*/ 246342 h 1128812"/>
                  <a:gd name="connsiteX11" fmla="*/ 334501 w 706986"/>
                  <a:gd name="connsiteY11" fmla="*/ 338745 h 1128812"/>
                  <a:gd name="connsiteX12" fmla="*/ 226939 w 706986"/>
                  <a:gd name="connsiteY12" fmla="*/ 600431 h 1128812"/>
                  <a:gd name="connsiteX13" fmla="*/ 222969 w 706986"/>
                  <a:gd name="connsiteY13" fmla="*/ 610177 h 1128812"/>
                  <a:gd name="connsiteX14" fmla="*/ 220803 w 706986"/>
                  <a:gd name="connsiteY14" fmla="*/ 615230 h 1128812"/>
                  <a:gd name="connsiteX15" fmla="*/ 197703 w 706986"/>
                  <a:gd name="connsiteY15" fmla="*/ 663597 h 1128812"/>
                  <a:gd name="connsiteX16" fmla="*/ 193010 w 706986"/>
                  <a:gd name="connsiteY16" fmla="*/ 673343 h 1128812"/>
                  <a:gd name="connsiteX17" fmla="*/ 167382 w 706986"/>
                  <a:gd name="connsiteY17" fmla="*/ 760331 h 1128812"/>
                  <a:gd name="connsiteX18" fmla="*/ 154028 w 706986"/>
                  <a:gd name="connsiteY18" fmla="*/ 1058113 h 1128812"/>
                  <a:gd name="connsiteX19" fmla="*/ 215027 w 706986"/>
                  <a:gd name="connsiteY19" fmla="*/ 1114060 h 1128812"/>
                  <a:gd name="connsiteX20" fmla="*/ 273140 w 706986"/>
                  <a:gd name="connsiteY20" fmla="*/ 1053781 h 1128812"/>
                  <a:gd name="connsiteX21" fmla="*/ 273140 w 706986"/>
                  <a:gd name="connsiteY21" fmla="*/ 905071 h 1128812"/>
                  <a:gd name="connsiteX22" fmla="*/ 282164 w 706986"/>
                  <a:gd name="connsiteY22" fmla="*/ 824941 h 1128812"/>
                  <a:gd name="connsiteX23" fmla="*/ 393336 w 706986"/>
                  <a:gd name="connsiteY23" fmla="*/ 618118 h 1128812"/>
                  <a:gd name="connsiteX24" fmla="*/ 425821 w 706986"/>
                  <a:gd name="connsiteY24" fmla="*/ 598988 h 1128812"/>
                  <a:gd name="connsiteX25" fmla="*/ 451087 w 706986"/>
                  <a:gd name="connsiteY25" fmla="*/ 630390 h 1128812"/>
                  <a:gd name="connsiteX26" fmla="*/ 438815 w 706986"/>
                  <a:gd name="connsiteY26" fmla="*/ 752390 h 1128812"/>
                  <a:gd name="connsiteX27" fmla="*/ 458306 w 706986"/>
                  <a:gd name="connsiteY27" fmla="*/ 1075077 h 1128812"/>
                  <a:gd name="connsiteX28" fmla="*/ 531939 w 706986"/>
                  <a:gd name="connsiteY28" fmla="*/ 1128137 h 1128812"/>
                  <a:gd name="connsiteX29" fmla="*/ 580307 w 706986"/>
                  <a:gd name="connsiteY29" fmla="*/ 1068580 h 1128812"/>
                  <a:gd name="connsiteX30" fmla="*/ 577779 w 706986"/>
                  <a:gd name="connsiteY30" fmla="*/ 974012 h 1128812"/>
                  <a:gd name="connsiteX31" fmla="*/ 577058 w 706986"/>
                  <a:gd name="connsiteY31" fmla="*/ 730372 h 1128812"/>
                  <a:gd name="connsiteX32" fmla="*/ 683899 w 706986"/>
                  <a:gd name="connsiteY32" fmla="*/ 291460 h 1128812"/>
                  <a:gd name="connsiteX33" fmla="*/ 701585 w 706986"/>
                  <a:gd name="connsiteY33" fmla="*/ 81389 h 1128812"/>
                  <a:gd name="connsiteX34" fmla="*/ 585721 w 706986"/>
                  <a:gd name="connsiteY34" fmla="*/ 5951 h 1128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706986" h="1128812">
                    <a:moveTo>
                      <a:pt x="585721" y="5951"/>
                    </a:moveTo>
                    <a:cubicBezTo>
                      <a:pt x="545656" y="16419"/>
                      <a:pt x="509199" y="40241"/>
                      <a:pt x="470940" y="58649"/>
                    </a:cubicBezTo>
                    <a:cubicBezTo>
                      <a:pt x="368791" y="108099"/>
                      <a:pt x="272419" y="173070"/>
                      <a:pt x="151140" y="168378"/>
                    </a:cubicBezTo>
                    <a:cubicBezTo>
                      <a:pt x="120099" y="167295"/>
                      <a:pt x="78229" y="175235"/>
                      <a:pt x="47187" y="180650"/>
                    </a:cubicBezTo>
                    <a:cubicBezTo>
                      <a:pt x="11453" y="187147"/>
                      <a:pt x="-6955" y="218910"/>
                      <a:pt x="2430" y="245620"/>
                    </a:cubicBezTo>
                    <a:cubicBezTo>
                      <a:pt x="13619" y="277023"/>
                      <a:pt x="34915" y="297236"/>
                      <a:pt x="73897" y="292543"/>
                    </a:cubicBezTo>
                    <a:cubicBezTo>
                      <a:pt x="127678" y="286407"/>
                      <a:pt x="181820" y="280993"/>
                      <a:pt x="235962" y="280632"/>
                    </a:cubicBezTo>
                    <a:cubicBezTo>
                      <a:pt x="320785" y="280271"/>
                      <a:pt x="361572" y="280271"/>
                      <a:pt x="437371" y="233709"/>
                    </a:cubicBezTo>
                    <a:cubicBezTo>
                      <a:pt x="470218" y="213496"/>
                      <a:pt x="498732" y="197614"/>
                      <a:pt x="533022" y="179567"/>
                    </a:cubicBezTo>
                    <a:cubicBezTo>
                      <a:pt x="535549" y="182454"/>
                      <a:pt x="537715" y="185703"/>
                      <a:pt x="540241" y="188590"/>
                    </a:cubicBezTo>
                    <a:cubicBezTo>
                      <a:pt x="516418" y="214579"/>
                      <a:pt x="483573" y="228656"/>
                      <a:pt x="453614" y="246342"/>
                    </a:cubicBezTo>
                    <a:cubicBezTo>
                      <a:pt x="405969" y="274496"/>
                      <a:pt x="355797" y="273774"/>
                      <a:pt x="334501" y="338745"/>
                    </a:cubicBezTo>
                    <a:cubicBezTo>
                      <a:pt x="306709" y="422845"/>
                      <a:pt x="259064" y="517413"/>
                      <a:pt x="226939" y="600431"/>
                    </a:cubicBezTo>
                    <a:cubicBezTo>
                      <a:pt x="225495" y="603680"/>
                      <a:pt x="224412" y="606929"/>
                      <a:pt x="222969" y="610177"/>
                    </a:cubicBezTo>
                    <a:cubicBezTo>
                      <a:pt x="222246" y="611621"/>
                      <a:pt x="221525" y="613426"/>
                      <a:pt x="220803" y="615230"/>
                    </a:cubicBezTo>
                    <a:cubicBezTo>
                      <a:pt x="213584" y="631473"/>
                      <a:pt x="205643" y="647716"/>
                      <a:pt x="197703" y="663597"/>
                    </a:cubicBezTo>
                    <a:cubicBezTo>
                      <a:pt x="196258" y="666846"/>
                      <a:pt x="194454" y="670094"/>
                      <a:pt x="193010" y="673343"/>
                    </a:cubicBezTo>
                    <a:cubicBezTo>
                      <a:pt x="180016" y="700775"/>
                      <a:pt x="169187" y="729290"/>
                      <a:pt x="167382" y="760331"/>
                    </a:cubicBezTo>
                    <a:cubicBezTo>
                      <a:pt x="160885" y="859592"/>
                      <a:pt x="153306" y="958491"/>
                      <a:pt x="154028" y="1058113"/>
                    </a:cubicBezTo>
                    <a:cubicBezTo>
                      <a:pt x="154389" y="1093847"/>
                      <a:pt x="173518" y="1115864"/>
                      <a:pt x="215027" y="1114060"/>
                    </a:cubicBezTo>
                    <a:cubicBezTo>
                      <a:pt x="259785" y="1111894"/>
                      <a:pt x="272779" y="1093486"/>
                      <a:pt x="273140" y="1053781"/>
                    </a:cubicBezTo>
                    <a:cubicBezTo>
                      <a:pt x="273862" y="1004332"/>
                      <a:pt x="272419" y="954521"/>
                      <a:pt x="273140" y="905071"/>
                    </a:cubicBezTo>
                    <a:cubicBezTo>
                      <a:pt x="273502" y="878000"/>
                      <a:pt x="269531" y="849485"/>
                      <a:pt x="282164" y="824941"/>
                    </a:cubicBezTo>
                    <a:cubicBezTo>
                      <a:pt x="318259" y="755278"/>
                      <a:pt x="356158" y="686698"/>
                      <a:pt x="393336" y="618118"/>
                    </a:cubicBezTo>
                    <a:cubicBezTo>
                      <a:pt x="400194" y="605485"/>
                      <a:pt x="409939" y="595739"/>
                      <a:pt x="425821" y="598988"/>
                    </a:cubicBezTo>
                    <a:cubicBezTo>
                      <a:pt x="442785" y="602236"/>
                      <a:pt x="450726" y="616674"/>
                      <a:pt x="451087" y="630390"/>
                    </a:cubicBezTo>
                    <a:cubicBezTo>
                      <a:pt x="451448" y="671177"/>
                      <a:pt x="444590" y="712325"/>
                      <a:pt x="438815" y="752390"/>
                    </a:cubicBezTo>
                    <a:cubicBezTo>
                      <a:pt x="422933" y="863923"/>
                      <a:pt x="446756" y="966071"/>
                      <a:pt x="458306" y="1075077"/>
                    </a:cubicBezTo>
                    <a:cubicBezTo>
                      <a:pt x="461916" y="1109367"/>
                      <a:pt x="499454" y="1133190"/>
                      <a:pt x="531939" y="1128137"/>
                    </a:cubicBezTo>
                    <a:cubicBezTo>
                      <a:pt x="561176" y="1123444"/>
                      <a:pt x="581750" y="1102870"/>
                      <a:pt x="580307" y="1068580"/>
                    </a:cubicBezTo>
                    <a:cubicBezTo>
                      <a:pt x="578862" y="1037178"/>
                      <a:pt x="578141" y="1005414"/>
                      <a:pt x="577779" y="974012"/>
                    </a:cubicBezTo>
                    <a:cubicBezTo>
                      <a:pt x="576697" y="892799"/>
                      <a:pt x="559732" y="810503"/>
                      <a:pt x="577058" y="730372"/>
                    </a:cubicBezTo>
                    <a:cubicBezTo>
                      <a:pt x="609543" y="583467"/>
                      <a:pt x="648887" y="438005"/>
                      <a:pt x="683899" y="291460"/>
                    </a:cubicBezTo>
                    <a:cubicBezTo>
                      <a:pt x="700502" y="222520"/>
                      <a:pt x="715301" y="152135"/>
                      <a:pt x="701585" y="81389"/>
                    </a:cubicBezTo>
                    <a:cubicBezTo>
                      <a:pt x="687147" y="4146"/>
                      <a:pt x="647442" y="-10291"/>
                      <a:pt x="585721" y="5951"/>
                    </a:cubicBezTo>
                    <a:close/>
                  </a:path>
                </a:pathLst>
              </a:custGeom>
              <a:solidFill>
                <a:srgbClr val="D11C5F"/>
              </a:solidFill>
              <a:ln w="3607" cap="flat">
                <a:noFill/>
                <a:prstDash val="solid"/>
                <a:miter/>
              </a:ln>
            </p:spPr>
            <p:txBody>
              <a:bodyPr rtlCol="0" anchor="ctr"/>
              <a:lstStyle/>
              <a:p>
                <a:endParaRPr lang="en-US"/>
              </a:p>
            </p:txBody>
          </p:sp>
          <p:sp>
            <p:nvSpPr>
              <p:cNvPr id="102" name="Freeform 283">
                <a:extLst>
                  <a:ext uri="{FF2B5EF4-FFF2-40B4-BE49-F238E27FC236}">
                    <a16:creationId xmlns:a16="http://schemas.microsoft.com/office/drawing/2014/main" id="{F599F92E-614F-3ADC-C4EF-8EA533FF6ED5}"/>
                  </a:ext>
                </a:extLst>
              </p:cNvPr>
              <p:cNvSpPr/>
              <p:nvPr/>
            </p:nvSpPr>
            <p:spPr>
              <a:xfrm>
                <a:off x="10285515" y="3114252"/>
                <a:ext cx="91681" cy="20444"/>
              </a:xfrm>
              <a:custGeom>
                <a:avLst/>
                <a:gdLst>
                  <a:gd name="connsiteX0" fmla="*/ 0 w 91681"/>
                  <a:gd name="connsiteY0" fmla="*/ 11191 h 20444"/>
                  <a:gd name="connsiteX1" fmla="*/ 91681 w 91681"/>
                  <a:gd name="connsiteY1" fmla="*/ 10469 h 20444"/>
                  <a:gd name="connsiteX2" fmla="*/ 0 w 91681"/>
                  <a:gd name="connsiteY2" fmla="*/ 11191 h 20444"/>
                </a:gdLst>
                <a:ahLst/>
                <a:cxnLst>
                  <a:cxn ang="0">
                    <a:pos x="connsiteX0" y="connsiteY0"/>
                  </a:cxn>
                  <a:cxn ang="0">
                    <a:pos x="connsiteX1" y="connsiteY1"/>
                  </a:cxn>
                  <a:cxn ang="0">
                    <a:pos x="connsiteX2" y="connsiteY2"/>
                  </a:cxn>
                </a:cxnLst>
                <a:rect l="l" t="t" r="r" b="b"/>
                <a:pathLst>
                  <a:path w="91681" h="20444">
                    <a:moveTo>
                      <a:pt x="0" y="11191"/>
                    </a:moveTo>
                    <a:cubicBezTo>
                      <a:pt x="29959" y="23824"/>
                      <a:pt x="55947" y="23463"/>
                      <a:pt x="91681" y="10469"/>
                    </a:cubicBezTo>
                    <a:cubicBezTo>
                      <a:pt x="57391" y="-3608"/>
                      <a:pt x="32847" y="-3608"/>
                      <a:pt x="0" y="11191"/>
                    </a:cubicBezTo>
                    <a:close/>
                  </a:path>
                </a:pathLst>
              </a:custGeom>
              <a:solidFill>
                <a:srgbClr val="000000"/>
              </a:solidFill>
              <a:ln w="3607" cap="flat">
                <a:noFill/>
                <a:prstDash val="solid"/>
                <a:miter/>
              </a:ln>
            </p:spPr>
            <p:txBody>
              <a:bodyPr rtlCol="0" anchor="ctr"/>
              <a:lstStyle/>
              <a:p>
                <a:endParaRPr lang="en-US"/>
              </a:p>
            </p:txBody>
          </p:sp>
          <p:sp>
            <p:nvSpPr>
              <p:cNvPr id="103" name="Freeform 284">
                <a:extLst>
                  <a:ext uri="{FF2B5EF4-FFF2-40B4-BE49-F238E27FC236}">
                    <a16:creationId xmlns:a16="http://schemas.microsoft.com/office/drawing/2014/main" id="{394463D9-6A94-365D-985E-FEA98048591D}"/>
                  </a:ext>
                </a:extLst>
              </p:cNvPr>
              <p:cNvSpPr/>
              <p:nvPr/>
            </p:nvSpPr>
            <p:spPr>
              <a:xfrm>
                <a:off x="9964452" y="1989972"/>
                <a:ext cx="168021" cy="103171"/>
              </a:xfrm>
              <a:custGeom>
                <a:avLst/>
                <a:gdLst>
                  <a:gd name="connsiteX0" fmla="*/ 47826 w 168021"/>
                  <a:gd name="connsiteY0" fmla="*/ 89807 h 103171"/>
                  <a:gd name="connsiteX1" fmla="*/ 154305 w 168021"/>
                  <a:gd name="connsiteY1" fmla="*/ 37469 h 103171"/>
                  <a:gd name="connsiteX2" fmla="*/ 168021 w 168021"/>
                  <a:gd name="connsiteY2" fmla="*/ 29889 h 103171"/>
                  <a:gd name="connsiteX3" fmla="*/ 40246 w 168021"/>
                  <a:gd name="connsiteY3" fmla="*/ 9676 h 103171"/>
                  <a:gd name="connsiteX4" fmla="*/ 181 w 168021"/>
                  <a:gd name="connsiteY4" fmla="*/ 4623 h 103171"/>
                  <a:gd name="connsiteX5" fmla="*/ 18589 w 168021"/>
                  <a:gd name="connsiteY5" fmla="*/ 103162 h 103171"/>
                  <a:gd name="connsiteX6" fmla="*/ 47826 w 168021"/>
                  <a:gd name="connsiteY6" fmla="*/ 89807 h 103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8021" h="103171">
                    <a:moveTo>
                      <a:pt x="47826" y="89807"/>
                    </a:moveTo>
                    <a:cubicBezTo>
                      <a:pt x="83559" y="74647"/>
                      <a:pt x="120377" y="56960"/>
                      <a:pt x="154305" y="37469"/>
                    </a:cubicBezTo>
                    <a:cubicBezTo>
                      <a:pt x="158998" y="34943"/>
                      <a:pt x="163329" y="32416"/>
                      <a:pt x="168021" y="29889"/>
                    </a:cubicBezTo>
                    <a:cubicBezTo>
                      <a:pt x="127234" y="30972"/>
                      <a:pt x="59016" y="12203"/>
                      <a:pt x="40246" y="9676"/>
                    </a:cubicBezTo>
                    <a:cubicBezTo>
                      <a:pt x="29778" y="8232"/>
                      <a:pt x="-2707" y="-7649"/>
                      <a:pt x="181" y="4623"/>
                    </a:cubicBezTo>
                    <a:cubicBezTo>
                      <a:pt x="10288" y="49020"/>
                      <a:pt x="13174" y="76812"/>
                      <a:pt x="18589" y="103162"/>
                    </a:cubicBezTo>
                    <a:cubicBezTo>
                      <a:pt x="18589" y="103523"/>
                      <a:pt x="39163" y="93416"/>
                      <a:pt x="47826" y="89807"/>
                    </a:cubicBezTo>
                    <a:close/>
                  </a:path>
                </a:pathLst>
              </a:custGeom>
              <a:solidFill>
                <a:srgbClr val="FFFFFF"/>
              </a:solidFill>
              <a:ln w="3607" cap="flat">
                <a:noFill/>
                <a:prstDash val="solid"/>
                <a:miter/>
              </a:ln>
            </p:spPr>
            <p:txBody>
              <a:bodyPr rtlCol="0" anchor="ctr"/>
              <a:lstStyle/>
              <a:p>
                <a:endParaRPr lang="en-US"/>
              </a:p>
            </p:txBody>
          </p:sp>
          <p:sp>
            <p:nvSpPr>
              <p:cNvPr id="104" name="Freeform 285">
                <a:extLst>
                  <a:ext uri="{FF2B5EF4-FFF2-40B4-BE49-F238E27FC236}">
                    <a16:creationId xmlns:a16="http://schemas.microsoft.com/office/drawing/2014/main" id="{18916494-841B-13F3-64B2-95124839C458}"/>
                  </a:ext>
                </a:extLst>
              </p:cNvPr>
              <p:cNvSpPr/>
              <p:nvPr/>
            </p:nvSpPr>
            <p:spPr>
              <a:xfrm>
                <a:off x="9663242" y="3120569"/>
                <a:ext cx="126900" cy="22459"/>
              </a:xfrm>
              <a:custGeom>
                <a:avLst/>
                <a:gdLst>
                  <a:gd name="connsiteX0" fmla="*/ 0 w 126900"/>
                  <a:gd name="connsiteY0" fmla="*/ 13175 h 22459"/>
                  <a:gd name="connsiteX1" fmla="*/ 122722 w 126900"/>
                  <a:gd name="connsiteY1" fmla="*/ 21477 h 22459"/>
                  <a:gd name="connsiteX2" fmla="*/ 0 w 126900"/>
                  <a:gd name="connsiteY2" fmla="*/ 13175 h 22459"/>
                </a:gdLst>
                <a:ahLst/>
                <a:cxnLst>
                  <a:cxn ang="0">
                    <a:pos x="connsiteX0" y="connsiteY0"/>
                  </a:cxn>
                  <a:cxn ang="0">
                    <a:pos x="connsiteX1" y="connsiteY1"/>
                  </a:cxn>
                  <a:cxn ang="0">
                    <a:pos x="connsiteX2" y="connsiteY2"/>
                  </a:cxn>
                </a:cxnLst>
                <a:rect l="l" t="t" r="r" b="b"/>
                <a:pathLst>
                  <a:path w="126900" h="22459">
                    <a:moveTo>
                      <a:pt x="0" y="13175"/>
                    </a:moveTo>
                    <a:cubicBezTo>
                      <a:pt x="63526" y="23643"/>
                      <a:pt x="85183" y="23282"/>
                      <a:pt x="122722" y="21477"/>
                    </a:cubicBezTo>
                    <a:cubicBezTo>
                      <a:pt x="149793" y="-13896"/>
                      <a:pt x="37899" y="2708"/>
                      <a:pt x="0" y="13175"/>
                    </a:cubicBezTo>
                    <a:close/>
                  </a:path>
                </a:pathLst>
              </a:custGeom>
              <a:solidFill>
                <a:srgbClr val="000000"/>
              </a:solidFill>
              <a:ln w="3607" cap="flat">
                <a:noFill/>
                <a:prstDash val="solid"/>
                <a:miter/>
              </a:ln>
            </p:spPr>
            <p:txBody>
              <a:bodyPr rtlCol="0" anchor="ctr"/>
              <a:lstStyle/>
              <a:p>
                <a:endParaRPr lang="en-US"/>
              </a:p>
            </p:txBody>
          </p:sp>
          <p:sp>
            <p:nvSpPr>
              <p:cNvPr id="105" name="Freeform 286">
                <a:extLst>
                  <a:ext uri="{FF2B5EF4-FFF2-40B4-BE49-F238E27FC236}">
                    <a16:creationId xmlns:a16="http://schemas.microsoft.com/office/drawing/2014/main" id="{B2BF042A-4B3D-86D3-CA7C-2A2DC9B880CC}"/>
                  </a:ext>
                </a:extLst>
              </p:cNvPr>
              <p:cNvSpPr/>
              <p:nvPr/>
            </p:nvSpPr>
            <p:spPr>
              <a:xfrm>
                <a:off x="9539403" y="2252348"/>
                <a:ext cx="158489" cy="90610"/>
              </a:xfrm>
              <a:custGeom>
                <a:avLst/>
                <a:gdLst>
                  <a:gd name="connsiteX0" fmla="*/ 158490 w 158489"/>
                  <a:gd name="connsiteY0" fmla="*/ 89117 h 90610"/>
                  <a:gd name="connsiteX1" fmla="*/ 19886 w 158489"/>
                  <a:gd name="connsiteY1" fmla="*/ 5016 h 90610"/>
                  <a:gd name="connsiteX2" fmla="*/ 4365 w 158489"/>
                  <a:gd name="connsiteY2" fmla="*/ 3212 h 90610"/>
                  <a:gd name="connsiteX3" fmla="*/ 8336 w 158489"/>
                  <a:gd name="connsiteY3" fmla="*/ 16927 h 90610"/>
                  <a:gd name="connsiteX4" fmla="*/ 158490 w 158489"/>
                  <a:gd name="connsiteY4" fmla="*/ 89117 h 9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489" h="90610">
                    <a:moveTo>
                      <a:pt x="158490" y="89117"/>
                    </a:moveTo>
                    <a:cubicBezTo>
                      <a:pt x="103265" y="75401"/>
                      <a:pt x="54176" y="52661"/>
                      <a:pt x="19886" y="5016"/>
                    </a:cubicBezTo>
                    <a:cubicBezTo>
                      <a:pt x="16638" y="324"/>
                      <a:pt x="9058" y="-2564"/>
                      <a:pt x="4365" y="3212"/>
                    </a:cubicBezTo>
                    <a:cubicBezTo>
                      <a:pt x="-4297" y="13318"/>
                      <a:pt x="1478" y="7904"/>
                      <a:pt x="8336" y="16927"/>
                    </a:cubicBezTo>
                    <a:cubicBezTo>
                      <a:pt x="46957" y="65294"/>
                      <a:pt x="97129" y="98141"/>
                      <a:pt x="158490" y="89117"/>
                    </a:cubicBezTo>
                    <a:close/>
                  </a:path>
                </a:pathLst>
              </a:custGeom>
              <a:solidFill>
                <a:srgbClr val="000000"/>
              </a:solidFill>
              <a:ln w="3607" cap="flat">
                <a:noFill/>
                <a:prstDash val="solid"/>
                <a:miter/>
              </a:ln>
            </p:spPr>
            <p:txBody>
              <a:bodyPr rtlCol="0" anchor="ctr"/>
              <a:lstStyle/>
              <a:p>
                <a:endParaRPr lang="en-US"/>
              </a:p>
            </p:txBody>
          </p:sp>
          <p:sp>
            <p:nvSpPr>
              <p:cNvPr id="106" name="Freeform 287">
                <a:extLst>
                  <a:ext uri="{FF2B5EF4-FFF2-40B4-BE49-F238E27FC236}">
                    <a16:creationId xmlns:a16="http://schemas.microsoft.com/office/drawing/2014/main" id="{6AC93690-0706-A994-9731-03A470A68CAA}"/>
                  </a:ext>
                </a:extLst>
              </p:cNvPr>
              <p:cNvSpPr/>
              <p:nvPr/>
            </p:nvSpPr>
            <p:spPr>
              <a:xfrm>
                <a:off x="8744631" y="3069556"/>
                <a:ext cx="139325" cy="20152"/>
              </a:xfrm>
              <a:custGeom>
                <a:avLst/>
                <a:gdLst>
                  <a:gd name="connsiteX0" fmla="*/ 0 w 139325"/>
                  <a:gd name="connsiteY0" fmla="*/ 20153 h 20152"/>
                  <a:gd name="connsiteX1" fmla="*/ 139325 w 139325"/>
                  <a:gd name="connsiteY1" fmla="*/ 8602 h 20152"/>
                  <a:gd name="connsiteX2" fmla="*/ 0 w 139325"/>
                  <a:gd name="connsiteY2" fmla="*/ 20153 h 20152"/>
                </a:gdLst>
                <a:ahLst/>
                <a:cxnLst>
                  <a:cxn ang="0">
                    <a:pos x="connsiteX0" y="connsiteY0"/>
                  </a:cxn>
                  <a:cxn ang="0">
                    <a:pos x="connsiteX1" y="connsiteY1"/>
                  </a:cxn>
                  <a:cxn ang="0">
                    <a:pos x="connsiteX2" y="connsiteY2"/>
                  </a:cxn>
                </a:cxnLst>
                <a:rect l="l" t="t" r="r" b="b"/>
                <a:pathLst>
                  <a:path w="139325" h="20152">
                    <a:moveTo>
                      <a:pt x="0" y="20153"/>
                    </a:moveTo>
                    <a:cubicBezTo>
                      <a:pt x="48728" y="15821"/>
                      <a:pt x="94207" y="23401"/>
                      <a:pt x="139325" y="8602"/>
                    </a:cubicBezTo>
                    <a:cubicBezTo>
                      <a:pt x="28876" y="-8001"/>
                      <a:pt x="38260" y="1383"/>
                      <a:pt x="0" y="20153"/>
                    </a:cubicBezTo>
                    <a:close/>
                  </a:path>
                </a:pathLst>
              </a:custGeom>
              <a:solidFill>
                <a:srgbClr val="000000"/>
              </a:solidFill>
              <a:ln w="3607" cap="flat">
                <a:noFill/>
                <a:prstDash val="solid"/>
                <a:miter/>
              </a:ln>
            </p:spPr>
            <p:txBody>
              <a:bodyPr rtlCol="0" anchor="ctr"/>
              <a:lstStyle/>
              <a:p>
                <a:endParaRPr lang="en-US"/>
              </a:p>
            </p:txBody>
          </p:sp>
          <p:sp>
            <p:nvSpPr>
              <p:cNvPr id="107" name="Freeform 288">
                <a:extLst>
                  <a:ext uri="{FF2B5EF4-FFF2-40B4-BE49-F238E27FC236}">
                    <a16:creationId xmlns:a16="http://schemas.microsoft.com/office/drawing/2014/main" id="{ED5131DB-FF1C-7F3E-3DCF-B0B3AFAF55DA}"/>
                  </a:ext>
                </a:extLst>
              </p:cNvPr>
              <p:cNvSpPr/>
              <p:nvPr/>
            </p:nvSpPr>
            <p:spPr>
              <a:xfrm>
                <a:off x="8100024" y="2039580"/>
                <a:ext cx="632496" cy="1031076"/>
              </a:xfrm>
              <a:custGeom>
                <a:avLst/>
                <a:gdLst>
                  <a:gd name="connsiteX0" fmla="*/ 557618 w 632496"/>
                  <a:gd name="connsiteY0" fmla="*/ 132961 h 1031076"/>
                  <a:gd name="connsiteX1" fmla="*/ 467742 w 632496"/>
                  <a:gd name="connsiteY1" fmla="*/ 132600 h 1031076"/>
                  <a:gd name="connsiteX2" fmla="*/ 286907 w 632496"/>
                  <a:gd name="connsiteY2" fmla="*/ 92535 h 1031076"/>
                  <a:gd name="connsiteX3" fmla="*/ 143973 w 632496"/>
                  <a:gd name="connsiteY3" fmla="*/ 14931 h 1031076"/>
                  <a:gd name="connsiteX4" fmla="*/ 80807 w 632496"/>
                  <a:gd name="connsiteY4" fmla="*/ 3381 h 1031076"/>
                  <a:gd name="connsiteX5" fmla="*/ 15114 w 632496"/>
                  <a:gd name="connsiteY5" fmla="*/ 177719 h 1031076"/>
                  <a:gd name="connsiteX6" fmla="*/ 170321 w 632496"/>
                  <a:gd name="connsiteY6" fmla="*/ 514122 h 1031076"/>
                  <a:gd name="connsiteX7" fmla="*/ 211830 w 632496"/>
                  <a:gd name="connsiteY7" fmla="*/ 645146 h 1031076"/>
                  <a:gd name="connsiteX8" fmla="*/ 205334 w 632496"/>
                  <a:gd name="connsiteY8" fmla="*/ 967471 h 1031076"/>
                  <a:gd name="connsiteX9" fmla="*/ 268500 w 632496"/>
                  <a:gd name="connsiteY9" fmla="*/ 1030276 h 1031076"/>
                  <a:gd name="connsiteX10" fmla="*/ 332747 w 632496"/>
                  <a:gd name="connsiteY10" fmla="*/ 979022 h 1031076"/>
                  <a:gd name="connsiteX11" fmla="*/ 354044 w 632496"/>
                  <a:gd name="connsiteY11" fmla="*/ 767868 h 1031076"/>
                  <a:gd name="connsiteX12" fmla="*/ 330582 w 632496"/>
                  <a:gd name="connsiteY12" fmla="*/ 575483 h 1031076"/>
                  <a:gd name="connsiteX13" fmla="*/ 343215 w 632496"/>
                  <a:gd name="connsiteY13" fmla="*/ 535057 h 1031076"/>
                  <a:gd name="connsiteX14" fmla="*/ 386890 w 632496"/>
                  <a:gd name="connsiteY14" fmla="*/ 549856 h 1031076"/>
                  <a:gd name="connsiteX15" fmla="*/ 510695 w 632496"/>
                  <a:gd name="connsiteY15" fmla="*/ 800353 h 1031076"/>
                  <a:gd name="connsiteX16" fmla="*/ 515749 w 632496"/>
                  <a:gd name="connsiteY16" fmla="*/ 960253 h 1031076"/>
                  <a:gd name="connsiteX17" fmla="*/ 568446 w 632496"/>
                  <a:gd name="connsiteY17" fmla="*/ 1015478 h 1031076"/>
                  <a:gd name="connsiteX18" fmla="*/ 624754 w 632496"/>
                  <a:gd name="connsiteY18" fmla="*/ 955560 h 1031076"/>
                  <a:gd name="connsiteX19" fmla="*/ 631612 w 632496"/>
                  <a:gd name="connsiteY19" fmla="*/ 838974 h 1031076"/>
                  <a:gd name="connsiteX20" fmla="*/ 616452 w 632496"/>
                  <a:gd name="connsiteY20" fmla="*/ 680879 h 1031076"/>
                  <a:gd name="connsiteX21" fmla="*/ 391943 w 632496"/>
                  <a:gd name="connsiteY21" fmla="*/ 283115 h 1031076"/>
                  <a:gd name="connsiteX22" fmla="*/ 301345 w 632496"/>
                  <a:gd name="connsiteY22" fmla="*/ 278062 h 1031076"/>
                  <a:gd name="connsiteX23" fmla="*/ 99215 w 632496"/>
                  <a:gd name="connsiteY23" fmla="*/ 170139 h 1031076"/>
                  <a:gd name="connsiteX24" fmla="*/ 86582 w 632496"/>
                  <a:gd name="connsiteY24" fmla="*/ 148843 h 1031076"/>
                  <a:gd name="connsiteX25" fmla="*/ 225546 w 632496"/>
                  <a:gd name="connsiteY25" fmla="*/ 216701 h 1031076"/>
                  <a:gd name="connsiteX26" fmla="*/ 370647 w 632496"/>
                  <a:gd name="connsiteY26" fmla="*/ 268317 h 1031076"/>
                  <a:gd name="connsiteX27" fmla="*/ 535239 w 632496"/>
                  <a:gd name="connsiteY27" fmla="*/ 253518 h 1031076"/>
                  <a:gd name="connsiteX28" fmla="*/ 546068 w 632496"/>
                  <a:gd name="connsiteY28" fmla="*/ 251713 h 1031076"/>
                  <a:gd name="connsiteX29" fmla="*/ 562672 w 632496"/>
                  <a:gd name="connsiteY29" fmla="*/ 245938 h 1031076"/>
                  <a:gd name="connsiteX30" fmla="*/ 570973 w 632496"/>
                  <a:gd name="connsiteY30" fmla="*/ 240524 h 1031076"/>
                  <a:gd name="connsiteX31" fmla="*/ 592991 w 632496"/>
                  <a:gd name="connsiteY31" fmla="*/ 196488 h 1031076"/>
                  <a:gd name="connsiteX32" fmla="*/ 557618 w 632496"/>
                  <a:gd name="connsiteY32" fmla="*/ 132961 h 1031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632496" h="1031076">
                    <a:moveTo>
                      <a:pt x="557618" y="132961"/>
                    </a:moveTo>
                    <a:cubicBezTo>
                      <a:pt x="530547" y="125020"/>
                      <a:pt x="496979" y="130074"/>
                      <a:pt x="467742" y="132600"/>
                    </a:cubicBezTo>
                    <a:cubicBezTo>
                      <a:pt x="403494" y="138376"/>
                      <a:pt x="343215" y="131157"/>
                      <a:pt x="286907" y="92535"/>
                    </a:cubicBezTo>
                    <a:cubicBezTo>
                      <a:pt x="242511" y="62215"/>
                      <a:pt x="192339" y="39476"/>
                      <a:pt x="143973" y="14931"/>
                    </a:cubicBezTo>
                    <a:cubicBezTo>
                      <a:pt x="124842" y="5186"/>
                      <a:pt x="106434" y="-5643"/>
                      <a:pt x="80807" y="3381"/>
                    </a:cubicBezTo>
                    <a:cubicBezTo>
                      <a:pt x="12949" y="27204"/>
                      <a:pt x="-22063" y="105529"/>
                      <a:pt x="15114" y="177719"/>
                    </a:cubicBezTo>
                    <a:cubicBezTo>
                      <a:pt x="71783" y="287808"/>
                      <a:pt x="111848" y="405116"/>
                      <a:pt x="170321" y="514122"/>
                    </a:cubicBezTo>
                    <a:cubicBezTo>
                      <a:pt x="188369" y="548051"/>
                      <a:pt x="206416" y="605802"/>
                      <a:pt x="211830" y="645146"/>
                    </a:cubicBezTo>
                    <a:cubicBezTo>
                      <a:pt x="226991" y="759205"/>
                      <a:pt x="201363" y="853412"/>
                      <a:pt x="205334" y="967471"/>
                    </a:cubicBezTo>
                    <a:cubicBezTo>
                      <a:pt x="206777" y="1014395"/>
                      <a:pt x="232405" y="1024862"/>
                      <a:pt x="268500" y="1030276"/>
                    </a:cubicBezTo>
                    <a:cubicBezTo>
                      <a:pt x="307121" y="1036413"/>
                      <a:pt x="329499" y="1006093"/>
                      <a:pt x="332747" y="979022"/>
                    </a:cubicBezTo>
                    <a:cubicBezTo>
                      <a:pt x="341411" y="908998"/>
                      <a:pt x="346825" y="838252"/>
                      <a:pt x="354044" y="767868"/>
                    </a:cubicBezTo>
                    <a:cubicBezTo>
                      <a:pt x="360902" y="701814"/>
                      <a:pt x="338523" y="639731"/>
                      <a:pt x="330582" y="575483"/>
                    </a:cubicBezTo>
                    <a:cubicBezTo>
                      <a:pt x="328778" y="559962"/>
                      <a:pt x="328778" y="543719"/>
                      <a:pt x="343215" y="535057"/>
                    </a:cubicBezTo>
                    <a:cubicBezTo>
                      <a:pt x="360180" y="524950"/>
                      <a:pt x="377866" y="539027"/>
                      <a:pt x="386890" y="549856"/>
                    </a:cubicBezTo>
                    <a:cubicBezTo>
                      <a:pt x="445724" y="618436"/>
                      <a:pt x="509251" y="701453"/>
                      <a:pt x="510695" y="800353"/>
                    </a:cubicBezTo>
                    <a:cubicBezTo>
                      <a:pt x="511416" y="858826"/>
                      <a:pt x="510695" y="901779"/>
                      <a:pt x="515749" y="960253"/>
                    </a:cubicBezTo>
                    <a:cubicBezTo>
                      <a:pt x="519358" y="998874"/>
                      <a:pt x="530908" y="1016199"/>
                      <a:pt x="568446" y="1015478"/>
                    </a:cubicBezTo>
                    <a:cubicBezTo>
                      <a:pt x="608512" y="1014756"/>
                      <a:pt x="623310" y="985158"/>
                      <a:pt x="624754" y="955560"/>
                    </a:cubicBezTo>
                    <a:cubicBezTo>
                      <a:pt x="626559" y="913329"/>
                      <a:pt x="630169" y="881205"/>
                      <a:pt x="631612" y="838974"/>
                    </a:cubicBezTo>
                    <a:cubicBezTo>
                      <a:pt x="633417" y="789164"/>
                      <a:pt x="634139" y="727441"/>
                      <a:pt x="616452" y="680879"/>
                    </a:cubicBezTo>
                    <a:cubicBezTo>
                      <a:pt x="547511" y="498601"/>
                      <a:pt x="391943" y="283115"/>
                      <a:pt x="391943" y="283115"/>
                    </a:cubicBezTo>
                    <a:cubicBezTo>
                      <a:pt x="384724" y="284920"/>
                      <a:pt x="310009" y="280950"/>
                      <a:pt x="301345" y="278062"/>
                    </a:cubicBezTo>
                    <a:cubicBezTo>
                      <a:pt x="228434" y="252435"/>
                      <a:pt x="170682" y="198293"/>
                      <a:pt x="99215" y="170139"/>
                    </a:cubicBezTo>
                    <a:cubicBezTo>
                      <a:pt x="91635" y="167251"/>
                      <a:pt x="82612" y="170139"/>
                      <a:pt x="86582" y="148843"/>
                    </a:cubicBezTo>
                    <a:cubicBezTo>
                      <a:pt x="135309" y="169417"/>
                      <a:pt x="182594" y="186742"/>
                      <a:pt x="225546" y="216701"/>
                    </a:cubicBezTo>
                    <a:cubicBezTo>
                      <a:pt x="268860" y="246660"/>
                      <a:pt x="314700" y="274453"/>
                      <a:pt x="370647" y="268317"/>
                    </a:cubicBezTo>
                    <a:cubicBezTo>
                      <a:pt x="425512" y="262180"/>
                      <a:pt x="480736" y="262541"/>
                      <a:pt x="535239" y="253518"/>
                    </a:cubicBezTo>
                    <a:cubicBezTo>
                      <a:pt x="538849" y="252796"/>
                      <a:pt x="542458" y="252435"/>
                      <a:pt x="546068" y="251713"/>
                    </a:cubicBezTo>
                    <a:cubicBezTo>
                      <a:pt x="552204" y="250630"/>
                      <a:pt x="557618" y="248464"/>
                      <a:pt x="562672" y="245938"/>
                    </a:cubicBezTo>
                    <a:cubicBezTo>
                      <a:pt x="565559" y="244494"/>
                      <a:pt x="568446" y="242689"/>
                      <a:pt x="570973" y="240524"/>
                    </a:cubicBezTo>
                    <a:cubicBezTo>
                      <a:pt x="584329" y="230056"/>
                      <a:pt x="592630" y="214174"/>
                      <a:pt x="592991" y="196488"/>
                    </a:cubicBezTo>
                    <a:cubicBezTo>
                      <a:pt x="594434" y="167973"/>
                      <a:pt x="587577" y="141624"/>
                      <a:pt x="557618" y="132961"/>
                    </a:cubicBezTo>
                    <a:close/>
                  </a:path>
                </a:pathLst>
              </a:custGeom>
              <a:solidFill>
                <a:srgbClr val="05AAA3"/>
              </a:solidFill>
              <a:ln w="3607" cap="flat">
                <a:noFill/>
                <a:prstDash val="solid"/>
                <a:miter/>
              </a:ln>
            </p:spPr>
            <p:txBody>
              <a:bodyPr rtlCol="0" anchor="ctr"/>
              <a:lstStyle/>
              <a:p>
                <a:endParaRPr lang="en-US"/>
              </a:p>
            </p:txBody>
          </p:sp>
          <p:sp>
            <p:nvSpPr>
              <p:cNvPr id="108" name="Freeform 289">
                <a:extLst>
                  <a:ext uri="{FF2B5EF4-FFF2-40B4-BE49-F238E27FC236}">
                    <a16:creationId xmlns:a16="http://schemas.microsoft.com/office/drawing/2014/main" id="{7E003C21-260A-F5D1-A320-BCCBAFC029DB}"/>
                  </a:ext>
                </a:extLst>
              </p:cNvPr>
              <p:cNvSpPr/>
              <p:nvPr/>
            </p:nvSpPr>
            <p:spPr>
              <a:xfrm>
                <a:off x="8636344" y="2362400"/>
                <a:ext cx="142937" cy="32411"/>
              </a:xfrm>
              <a:custGeom>
                <a:avLst/>
                <a:gdLst>
                  <a:gd name="connsiteX0" fmla="*/ 18050 w 142937"/>
                  <a:gd name="connsiteY0" fmla="*/ 8302 h 32411"/>
                  <a:gd name="connsiteX1" fmla="*/ 363 w 142937"/>
                  <a:gd name="connsiteY1" fmla="*/ 14799 h 32411"/>
                  <a:gd name="connsiteX2" fmla="*/ 17689 w 142937"/>
                  <a:gd name="connsiteY2" fmla="*/ 29237 h 32411"/>
                  <a:gd name="connsiteX3" fmla="*/ 142937 w 142937"/>
                  <a:gd name="connsiteY3" fmla="*/ 0 h 32411"/>
                  <a:gd name="connsiteX4" fmla="*/ 18050 w 142937"/>
                  <a:gd name="connsiteY4" fmla="*/ 8302 h 324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937" h="32411">
                    <a:moveTo>
                      <a:pt x="18050" y="8302"/>
                    </a:moveTo>
                    <a:cubicBezTo>
                      <a:pt x="10831" y="6858"/>
                      <a:pt x="2168" y="4331"/>
                      <a:pt x="363" y="14799"/>
                    </a:cubicBezTo>
                    <a:cubicBezTo>
                      <a:pt x="-2164" y="28154"/>
                      <a:pt x="9026" y="27432"/>
                      <a:pt x="17689" y="29237"/>
                    </a:cubicBezTo>
                    <a:cubicBezTo>
                      <a:pt x="63890" y="38621"/>
                      <a:pt x="105399" y="26710"/>
                      <a:pt x="142937" y="0"/>
                    </a:cubicBezTo>
                    <a:cubicBezTo>
                      <a:pt x="100706" y="5414"/>
                      <a:pt x="60280" y="17325"/>
                      <a:pt x="18050" y="8302"/>
                    </a:cubicBezTo>
                    <a:close/>
                  </a:path>
                </a:pathLst>
              </a:custGeom>
              <a:solidFill>
                <a:srgbClr val="000000"/>
              </a:solidFill>
              <a:ln w="3607" cap="flat">
                <a:noFill/>
                <a:prstDash val="solid"/>
                <a:miter/>
              </a:ln>
            </p:spPr>
            <p:txBody>
              <a:bodyPr rtlCol="0" anchor="ctr"/>
              <a:lstStyle/>
              <a:p>
                <a:endParaRPr lang="en-US"/>
              </a:p>
            </p:txBody>
          </p:sp>
          <p:sp>
            <p:nvSpPr>
              <p:cNvPr id="109" name="Freeform 290">
                <a:extLst>
                  <a:ext uri="{FF2B5EF4-FFF2-40B4-BE49-F238E27FC236}">
                    <a16:creationId xmlns:a16="http://schemas.microsoft.com/office/drawing/2014/main" id="{CC5D8694-D5EA-0258-F2D4-5251A1A23F1E}"/>
                  </a:ext>
                </a:extLst>
              </p:cNvPr>
              <p:cNvSpPr/>
              <p:nvPr/>
            </p:nvSpPr>
            <p:spPr>
              <a:xfrm>
                <a:off x="8340370" y="2050541"/>
                <a:ext cx="154485" cy="105035"/>
              </a:xfrm>
              <a:custGeom>
                <a:avLst/>
                <a:gdLst>
                  <a:gd name="connsiteX0" fmla="*/ 143296 w 154485"/>
                  <a:gd name="connsiteY0" fmla="*/ 0 h 105035"/>
                  <a:gd name="connsiteX1" fmla="*/ 0 w 154485"/>
                  <a:gd name="connsiteY1" fmla="*/ 31764 h 105035"/>
                  <a:gd name="connsiteX2" fmla="*/ 154486 w 154485"/>
                  <a:gd name="connsiteY2" fmla="*/ 105036 h 105035"/>
                  <a:gd name="connsiteX3" fmla="*/ 143296 w 154485"/>
                  <a:gd name="connsiteY3" fmla="*/ 0 h 105035"/>
                </a:gdLst>
                <a:ahLst/>
                <a:cxnLst>
                  <a:cxn ang="0">
                    <a:pos x="connsiteX0" y="connsiteY0"/>
                  </a:cxn>
                  <a:cxn ang="0">
                    <a:pos x="connsiteX1" y="connsiteY1"/>
                  </a:cxn>
                  <a:cxn ang="0">
                    <a:pos x="connsiteX2" y="connsiteY2"/>
                  </a:cxn>
                  <a:cxn ang="0">
                    <a:pos x="connsiteX3" y="connsiteY3"/>
                  </a:cxn>
                </a:cxnLst>
                <a:rect l="l" t="t" r="r" b="b"/>
                <a:pathLst>
                  <a:path w="154485" h="105035">
                    <a:moveTo>
                      <a:pt x="143296" y="0"/>
                    </a:moveTo>
                    <a:cubicBezTo>
                      <a:pt x="116947" y="9385"/>
                      <a:pt x="33568" y="21657"/>
                      <a:pt x="0" y="31764"/>
                    </a:cubicBezTo>
                    <a:cubicBezTo>
                      <a:pt x="44397" y="61722"/>
                      <a:pt x="108645" y="94568"/>
                      <a:pt x="154486" y="105036"/>
                    </a:cubicBezTo>
                    <a:cubicBezTo>
                      <a:pt x="150876" y="76882"/>
                      <a:pt x="143296" y="0"/>
                      <a:pt x="143296" y="0"/>
                    </a:cubicBezTo>
                    <a:close/>
                  </a:path>
                </a:pathLst>
              </a:custGeom>
              <a:solidFill>
                <a:srgbClr val="FFFFFF"/>
              </a:solidFill>
              <a:ln w="3607" cap="flat">
                <a:noFill/>
                <a:prstDash val="solid"/>
                <a:miter/>
              </a:ln>
            </p:spPr>
            <p:txBody>
              <a:bodyPr rtlCol="0" anchor="ctr"/>
              <a:lstStyle/>
              <a:p>
                <a:endParaRPr lang="en-US"/>
              </a:p>
            </p:txBody>
          </p:sp>
          <p:sp>
            <p:nvSpPr>
              <p:cNvPr id="110" name="Freeform 291">
                <a:extLst>
                  <a:ext uri="{FF2B5EF4-FFF2-40B4-BE49-F238E27FC236}">
                    <a16:creationId xmlns:a16="http://schemas.microsoft.com/office/drawing/2014/main" id="{8171BAE6-01A8-5957-6B51-D334D2ABD465}"/>
                  </a:ext>
                </a:extLst>
              </p:cNvPr>
              <p:cNvSpPr/>
              <p:nvPr/>
            </p:nvSpPr>
            <p:spPr>
              <a:xfrm>
                <a:off x="8208481" y="3070146"/>
                <a:ext cx="87853" cy="15818"/>
              </a:xfrm>
              <a:custGeom>
                <a:avLst/>
                <a:gdLst>
                  <a:gd name="connsiteX0" fmla="*/ 143 w 87853"/>
                  <a:gd name="connsiteY0" fmla="*/ 8734 h 15818"/>
                  <a:gd name="connsiteX1" fmla="*/ 17829 w 87853"/>
                  <a:gd name="connsiteY1" fmla="*/ 13787 h 15818"/>
                  <a:gd name="connsiteX2" fmla="*/ 87853 w 87853"/>
                  <a:gd name="connsiteY2" fmla="*/ 2959 h 15818"/>
                  <a:gd name="connsiteX3" fmla="*/ 17829 w 87853"/>
                  <a:gd name="connsiteY3" fmla="*/ 71 h 15818"/>
                  <a:gd name="connsiteX4" fmla="*/ 143 w 87853"/>
                  <a:gd name="connsiteY4" fmla="*/ 8734 h 158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853" h="15818">
                    <a:moveTo>
                      <a:pt x="143" y="8734"/>
                    </a:moveTo>
                    <a:cubicBezTo>
                      <a:pt x="-1301" y="21367"/>
                      <a:pt x="8445" y="12704"/>
                      <a:pt x="17829" y="13787"/>
                    </a:cubicBezTo>
                    <a:cubicBezTo>
                      <a:pt x="42374" y="16675"/>
                      <a:pt x="64752" y="18841"/>
                      <a:pt x="87853" y="2959"/>
                    </a:cubicBezTo>
                    <a:cubicBezTo>
                      <a:pt x="64392" y="1876"/>
                      <a:pt x="41291" y="432"/>
                      <a:pt x="17829" y="71"/>
                    </a:cubicBezTo>
                    <a:cubicBezTo>
                      <a:pt x="10972" y="71"/>
                      <a:pt x="1226" y="-1372"/>
                      <a:pt x="143" y="8734"/>
                    </a:cubicBezTo>
                    <a:close/>
                  </a:path>
                </a:pathLst>
              </a:custGeom>
              <a:solidFill>
                <a:srgbClr val="000000"/>
              </a:solidFill>
              <a:ln w="3607" cap="flat">
                <a:noFill/>
                <a:prstDash val="solid"/>
                <a:miter/>
              </a:ln>
            </p:spPr>
            <p:txBody>
              <a:bodyPr rtlCol="0" anchor="ctr"/>
              <a:lstStyle/>
              <a:p>
                <a:endParaRPr lang="en-US"/>
              </a:p>
            </p:txBody>
          </p:sp>
          <p:sp>
            <p:nvSpPr>
              <p:cNvPr id="111" name="Freeform 292">
                <a:extLst>
                  <a:ext uri="{FF2B5EF4-FFF2-40B4-BE49-F238E27FC236}">
                    <a16:creationId xmlns:a16="http://schemas.microsoft.com/office/drawing/2014/main" id="{03C2F5DA-97C9-816A-C50A-B024113264D6}"/>
                  </a:ext>
                </a:extLst>
              </p:cNvPr>
              <p:cNvSpPr/>
              <p:nvPr/>
            </p:nvSpPr>
            <p:spPr>
              <a:xfrm>
                <a:off x="7916975" y="1775820"/>
                <a:ext cx="283349" cy="292407"/>
              </a:xfrm>
              <a:custGeom>
                <a:avLst/>
                <a:gdLst>
                  <a:gd name="connsiteX0" fmla="*/ 283347 w 283349"/>
                  <a:gd name="connsiteY0" fmla="*/ 159940 h 292407"/>
                  <a:gd name="connsiteX1" fmla="*/ 155571 w 283349"/>
                  <a:gd name="connsiteY1" fmla="*/ 40 h 292407"/>
                  <a:gd name="connsiteX2" fmla="*/ 3 w 283349"/>
                  <a:gd name="connsiteY2" fmla="*/ 139366 h 292407"/>
                  <a:gd name="connsiteX3" fmla="*/ 168205 w 283349"/>
                  <a:gd name="connsiteY3" fmla="*/ 292408 h 292407"/>
                  <a:gd name="connsiteX4" fmla="*/ 283347 w 283349"/>
                  <a:gd name="connsiteY4" fmla="*/ 159940 h 292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349" h="292407">
                    <a:moveTo>
                      <a:pt x="283347" y="159940"/>
                    </a:moveTo>
                    <a:cubicBezTo>
                      <a:pt x="282986" y="75478"/>
                      <a:pt x="223791" y="1123"/>
                      <a:pt x="155571" y="40"/>
                    </a:cubicBezTo>
                    <a:cubicBezTo>
                      <a:pt x="65695" y="-1764"/>
                      <a:pt x="364" y="57070"/>
                      <a:pt x="3" y="139366"/>
                    </a:cubicBezTo>
                    <a:cubicBezTo>
                      <a:pt x="-358" y="210112"/>
                      <a:pt x="29601" y="292408"/>
                      <a:pt x="168205" y="292408"/>
                    </a:cubicBezTo>
                    <a:cubicBezTo>
                      <a:pt x="241116" y="292047"/>
                      <a:pt x="283708" y="221301"/>
                      <a:pt x="283347" y="159940"/>
                    </a:cubicBezTo>
                    <a:close/>
                  </a:path>
                </a:pathLst>
              </a:custGeom>
              <a:solidFill>
                <a:srgbClr val="FFFFFF"/>
              </a:solidFill>
              <a:ln w="3607" cap="flat">
                <a:noFill/>
                <a:prstDash val="solid"/>
                <a:miter/>
              </a:ln>
            </p:spPr>
            <p:txBody>
              <a:bodyPr rtlCol="0" anchor="ctr"/>
              <a:lstStyle/>
              <a:p>
                <a:endParaRPr lang="en-US"/>
              </a:p>
            </p:txBody>
          </p:sp>
        </p:grpSp>
        <p:grpSp>
          <p:nvGrpSpPr>
            <p:cNvPr id="68" name="Graphic 4">
              <a:extLst>
                <a:ext uri="{FF2B5EF4-FFF2-40B4-BE49-F238E27FC236}">
                  <a16:creationId xmlns:a16="http://schemas.microsoft.com/office/drawing/2014/main" id="{DEDFB2A4-7A5B-C6BF-34A2-258C19B79914}"/>
                </a:ext>
              </a:extLst>
            </p:cNvPr>
            <p:cNvGrpSpPr/>
            <p:nvPr/>
          </p:nvGrpSpPr>
          <p:grpSpPr>
            <a:xfrm>
              <a:off x="8742293" y="1236178"/>
              <a:ext cx="729930" cy="861737"/>
              <a:chOff x="8742293" y="1236178"/>
              <a:chExt cx="729930" cy="861737"/>
            </a:xfrm>
          </p:grpSpPr>
          <p:sp>
            <p:nvSpPr>
              <p:cNvPr id="70" name="Freeform 294">
                <a:extLst>
                  <a:ext uri="{FF2B5EF4-FFF2-40B4-BE49-F238E27FC236}">
                    <a16:creationId xmlns:a16="http://schemas.microsoft.com/office/drawing/2014/main" id="{B91C8EB9-20DB-5804-8AE0-0A802FA1B6D6}"/>
                  </a:ext>
                </a:extLst>
              </p:cNvPr>
              <p:cNvSpPr/>
              <p:nvPr/>
            </p:nvSpPr>
            <p:spPr>
              <a:xfrm>
                <a:off x="8742293" y="1236178"/>
                <a:ext cx="729930" cy="749392"/>
              </a:xfrm>
              <a:custGeom>
                <a:avLst/>
                <a:gdLst>
                  <a:gd name="connsiteX0" fmla="*/ 600427 w 729930"/>
                  <a:gd name="connsiteY0" fmla="*/ 62510 h 749392"/>
                  <a:gd name="connsiteX1" fmla="*/ 418870 w 729930"/>
                  <a:gd name="connsiteY1" fmla="*/ 3676 h 749392"/>
                  <a:gd name="connsiteX2" fmla="*/ 370143 w 729930"/>
                  <a:gd name="connsiteY2" fmla="*/ 66 h 749392"/>
                  <a:gd name="connsiteX3" fmla="*/ 303729 w 729930"/>
                  <a:gd name="connsiteY3" fmla="*/ 4037 h 749392"/>
                  <a:gd name="connsiteX4" fmla="*/ 313113 w 729930"/>
                  <a:gd name="connsiteY4" fmla="*/ 32191 h 749392"/>
                  <a:gd name="connsiteX5" fmla="*/ 318166 w 729930"/>
                  <a:gd name="connsiteY5" fmla="*/ 57457 h 749392"/>
                  <a:gd name="connsiteX6" fmla="*/ 318527 w 729930"/>
                  <a:gd name="connsiteY6" fmla="*/ 59623 h 749392"/>
                  <a:gd name="connsiteX7" fmla="*/ 318527 w 729930"/>
                  <a:gd name="connsiteY7" fmla="*/ 68285 h 749392"/>
                  <a:gd name="connsiteX8" fmla="*/ 314557 w 729930"/>
                  <a:gd name="connsiteY8" fmla="*/ 70812 h 749392"/>
                  <a:gd name="connsiteX9" fmla="*/ 314196 w 729930"/>
                  <a:gd name="connsiteY9" fmla="*/ 70812 h 749392"/>
                  <a:gd name="connsiteX10" fmla="*/ 309143 w 729930"/>
                  <a:gd name="connsiteY10" fmla="*/ 69729 h 749392"/>
                  <a:gd name="connsiteX11" fmla="*/ 306977 w 729930"/>
                  <a:gd name="connsiteY11" fmla="*/ 62149 h 749392"/>
                  <a:gd name="connsiteX12" fmla="*/ 306977 w 729930"/>
                  <a:gd name="connsiteY12" fmla="*/ 59984 h 749392"/>
                  <a:gd name="connsiteX13" fmla="*/ 306977 w 729930"/>
                  <a:gd name="connsiteY13" fmla="*/ 59984 h 749392"/>
                  <a:gd name="connsiteX14" fmla="*/ 303367 w 729930"/>
                  <a:gd name="connsiteY14" fmla="*/ 44102 h 749392"/>
                  <a:gd name="connsiteX15" fmla="*/ 301924 w 729930"/>
                  <a:gd name="connsiteY15" fmla="*/ 37605 h 749392"/>
                  <a:gd name="connsiteX16" fmla="*/ 301924 w 729930"/>
                  <a:gd name="connsiteY16" fmla="*/ 37605 h 749392"/>
                  <a:gd name="connsiteX17" fmla="*/ 301202 w 729930"/>
                  <a:gd name="connsiteY17" fmla="*/ 33995 h 749392"/>
                  <a:gd name="connsiteX18" fmla="*/ 297231 w 729930"/>
                  <a:gd name="connsiteY18" fmla="*/ 10895 h 749392"/>
                  <a:gd name="connsiteX19" fmla="*/ 297231 w 729930"/>
                  <a:gd name="connsiteY19" fmla="*/ 10534 h 749392"/>
                  <a:gd name="connsiteX20" fmla="*/ 298675 w 729930"/>
                  <a:gd name="connsiteY20" fmla="*/ 4759 h 749392"/>
                  <a:gd name="connsiteX21" fmla="*/ 295788 w 729930"/>
                  <a:gd name="connsiteY21" fmla="*/ 5120 h 749392"/>
                  <a:gd name="connsiteX22" fmla="*/ 221794 w 729930"/>
                  <a:gd name="connsiteY22" fmla="*/ 27137 h 749392"/>
                  <a:gd name="connsiteX23" fmla="*/ 155379 w 729930"/>
                  <a:gd name="connsiteY23" fmla="*/ 62871 h 749392"/>
                  <a:gd name="connsiteX24" fmla="*/ 107373 w 729930"/>
                  <a:gd name="connsiteY24" fmla="*/ 98966 h 749392"/>
                  <a:gd name="connsiteX25" fmla="*/ 73805 w 729930"/>
                  <a:gd name="connsiteY25" fmla="*/ 132534 h 749392"/>
                  <a:gd name="connsiteX26" fmla="*/ 54675 w 729930"/>
                  <a:gd name="connsiteY26" fmla="*/ 155274 h 749392"/>
                  <a:gd name="connsiteX27" fmla="*/ 31213 w 729930"/>
                  <a:gd name="connsiteY27" fmla="*/ 195339 h 749392"/>
                  <a:gd name="connsiteX28" fmla="*/ 22190 w 729930"/>
                  <a:gd name="connsiteY28" fmla="*/ 219161 h 749392"/>
                  <a:gd name="connsiteX29" fmla="*/ 19302 w 729930"/>
                  <a:gd name="connsiteY29" fmla="*/ 229990 h 749392"/>
                  <a:gd name="connsiteX30" fmla="*/ 11722 w 729930"/>
                  <a:gd name="connsiteY30" fmla="*/ 252730 h 749392"/>
                  <a:gd name="connsiteX31" fmla="*/ 171 w 729930"/>
                  <a:gd name="connsiteY31" fmla="*/ 317700 h 749392"/>
                  <a:gd name="connsiteX32" fmla="*/ 6669 w 729930"/>
                  <a:gd name="connsiteY32" fmla="*/ 393860 h 749392"/>
                  <a:gd name="connsiteX33" fmla="*/ 32296 w 729930"/>
                  <a:gd name="connsiteY33" fmla="*/ 471103 h 749392"/>
                  <a:gd name="connsiteX34" fmla="*/ 105929 w 729930"/>
                  <a:gd name="connsiteY34" fmla="*/ 598156 h 749392"/>
                  <a:gd name="connsiteX35" fmla="*/ 142746 w 729930"/>
                  <a:gd name="connsiteY35" fmla="*/ 649772 h 749392"/>
                  <a:gd name="connsiteX36" fmla="*/ 175231 w 729930"/>
                  <a:gd name="connsiteY36" fmla="*/ 681896 h 749392"/>
                  <a:gd name="connsiteX37" fmla="*/ 196527 w 729930"/>
                  <a:gd name="connsiteY37" fmla="*/ 698860 h 749392"/>
                  <a:gd name="connsiteX38" fmla="*/ 257888 w 729930"/>
                  <a:gd name="connsiteY38" fmla="*/ 732068 h 749392"/>
                  <a:gd name="connsiteX39" fmla="*/ 315279 w 729930"/>
                  <a:gd name="connsiteY39" fmla="*/ 749393 h 749392"/>
                  <a:gd name="connsiteX40" fmla="*/ 312752 w 729930"/>
                  <a:gd name="connsiteY40" fmla="*/ 741452 h 749392"/>
                  <a:gd name="connsiteX41" fmla="*/ 311669 w 729930"/>
                  <a:gd name="connsiteY41" fmla="*/ 738204 h 749392"/>
                  <a:gd name="connsiteX42" fmla="*/ 300480 w 729930"/>
                  <a:gd name="connsiteY42" fmla="*/ 721600 h 749392"/>
                  <a:gd name="connsiteX43" fmla="*/ 299036 w 729930"/>
                  <a:gd name="connsiteY43" fmla="*/ 719796 h 749392"/>
                  <a:gd name="connsiteX44" fmla="*/ 287486 w 729930"/>
                  <a:gd name="connsiteY44" fmla="*/ 704997 h 749392"/>
                  <a:gd name="connsiteX45" fmla="*/ 222515 w 729930"/>
                  <a:gd name="connsiteY45" fmla="*/ 617647 h 749392"/>
                  <a:gd name="connsiteX46" fmla="*/ 209521 w 729930"/>
                  <a:gd name="connsiteY46" fmla="*/ 599600 h 749392"/>
                  <a:gd name="connsiteX47" fmla="*/ 200859 w 729930"/>
                  <a:gd name="connsiteY47" fmla="*/ 588050 h 749392"/>
                  <a:gd name="connsiteX48" fmla="*/ 176675 w 729930"/>
                  <a:gd name="connsiteY48" fmla="*/ 549067 h 749392"/>
                  <a:gd name="connsiteX49" fmla="*/ 168734 w 729930"/>
                  <a:gd name="connsiteY49" fmla="*/ 535351 h 749392"/>
                  <a:gd name="connsiteX50" fmla="*/ 134083 w 729930"/>
                  <a:gd name="connsiteY50" fmla="*/ 471464 h 749392"/>
                  <a:gd name="connsiteX51" fmla="*/ 109177 w 729930"/>
                  <a:gd name="connsiteY51" fmla="*/ 311564 h 749392"/>
                  <a:gd name="connsiteX52" fmla="*/ 191474 w 729930"/>
                  <a:gd name="connsiteY52" fmla="*/ 155996 h 749392"/>
                  <a:gd name="connsiteX53" fmla="*/ 323941 w 729930"/>
                  <a:gd name="connsiteY53" fmla="*/ 100410 h 749392"/>
                  <a:gd name="connsiteX54" fmla="*/ 422841 w 729930"/>
                  <a:gd name="connsiteY54" fmla="*/ 100771 h 749392"/>
                  <a:gd name="connsiteX55" fmla="*/ 566859 w 729930"/>
                  <a:gd name="connsiteY55" fmla="*/ 192451 h 749392"/>
                  <a:gd name="connsiteX56" fmla="*/ 568303 w 729930"/>
                  <a:gd name="connsiteY56" fmla="*/ 194617 h 749392"/>
                  <a:gd name="connsiteX57" fmla="*/ 607285 w 729930"/>
                  <a:gd name="connsiteY57" fmla="*/ 281244 h 749392"/>
                  <a:gd name="connsiteX58" fmla="*/ 616670 w 729930"/>
                  <a:gd name="connsiteY58" fmla="*/ 359209 h 749392"/>
                  <a:gd name="connsiteX59" fmla="*/ 614504 w 729930"/>
                  <a:gd name="connsiteY59" fmla="*/ 407937 h 749392"/>
                  <a:gd name="connsiteX60" fmla="*/ 606203 w 729930"/>
                  <a:gd name="connsiteY60" fmla="*/ 458830 h 749392"/>
                  <a:gd name="connsiteX61" fmla="*/ 601149 w 729930"/>
                  <a:gd name="connsiteY61" fmla="*/ 480848 h 749392"/>
                  <a:gd name="connsiteX62" fmla="*/ 592847 w 729930"/>
                  <a:gd name="connsiteY62" fmla="*/ 515860 h 749392"/>
                  <a:gd name="connsiteX63" fmla="*/ 587433 w 729930"/>
                  <a:gd name="connsiteY63" fmla="*/ 532825 h 749392"/>
                  <a:gd name="connsiteX64" fmla="*/ 580936 w 729930"/>
                  <a:gd name="connsiteY64" fmla="*/ 554843 h 749392"/>
                  <a:gd name="connsiteX65" fmla="*/ 565776 w 729930"/>
                  <a:gd name="connsiteY65" fmla="*/ 611511 h 749392"/>
                  <a:gd name="connsiteX66" fmla="*/ 550978 w 729930"/>
                  <a:gd name="connsiteY66" fmla="*/ 658073 h 749392"/>
                  <a:gd name="connsiteX67" fmla="*/ 540510 w 729930"/>
                  <a:gd name="connsiteY67" fmla="*/ 715464 h 749392"/>
                  <a:gd name="connsiteX68" fmla="*/ 540149 w 729930"/>
                  <a:gd name="connsiteY68" fmla="*/ 733872 h 749392"/>
                  <a:gd name="connsiteX69" fmla="*/ 573717 w 729930"/>
                  <a:gd name="connsiteY69" fmla="*/ 713659 h 749392"/>
                  <a:gd name="connsiteX70" fmla="*/ 595013 w 729930"/>
                  <a:gd name="connsiteY70" fmla="*/ 696695 h 749392"/>
                  <a:gd name="connsiteX71" fmla="*/ 640853 w 729930"/>
                  <a:gd name="connsiteY71" fmla="*/ 643635 h 749392"/>
                  <a:gd name="connsiteX72" fmla="*/ 674060 w 729930"/>
                  <a:gd name="connsiteY72" fmla="*/ 581553 h 749392"/>
                  <a:gd name="connsiteX73" fmla="*/ 692469 w 729930"/>
                  <a:gd name="connsiteY73" fmla="*/ 527050 h 749392"/>
                  <a:gd name="connsiteX74" fmla="*/ 600427 w 729930"/>
                  <a:gd name="connsiteY74" fmla="*/ 62510 h 749392"/>
                  <a:gd name="connsiteX75" fmla="*/ 17136 w 729930"/>
                  <a:gd name="connsiteY75" fmla="*/ 400357 h 749392"/>
                  <a:gd name="connsiteX76" fmla="*/ 16775 w 729930"/>
                  <a:gd name="connsiteY76" fmla="*/ 397469 h 749392"/>
                  <a:gd name="connsiteX77" fmla="*/ 19663 w 729930"/>
                  <a:gd name="connsiteY77" fmla="*/ 396747 h 749392"/>
                  <a:gd name="connsiteX78" fmla="*/ 22911 w 729930"/>
                  <a:gd name="connsiteY78" fmla="*/ 396026 h 749392"/>
                  <a:gd name="connsiteX79" fmla="*/ 82468 w 729930"/>
                  <a:gd name="connsiteY79" fmla="*/ 388085 h 749392"/>
                  <a:gd name="connsiteX80" fmla="*/ 92574 w 729930"/>
                  <a:gd name="connsiteY80" fmla="*/ 392055 h 749392"/>
                  <a:gd name="connsiteX81" fmla="*/ 87882 w 729930"/>
                  <a:gd name="connsiteY81" fmla="*/ 398913 h 749392"/>
                  <a:gd name="connsiteX82" fmla="*/ 87160 w 729930"/>
                  <a:gd name="connsiteY82" fmla="*/ 399274 h 749392"/>
                  <a:gd name="connsiteX83" fmla="*/ 72001 w 729930"/>
                  <a:gd name="connsiteY83" fmla="*/ 402162 h 749392"/>
                  <a:gd name="connsiteX84" fmla="*/ 23633 w 729930"/>
                  <a:gd name="connsiteY84" fmla="*/ 404327 h 749392"/>
                  <a:gd name="connsiteX85" fmla="*/ 17136 w 729930"/>
                  <a:gd name="connsiteY85" fmla="*/ 400357 h 749392"/>
                  <a:gd name="connsiteX86" fmla="*/ 155379 w 729930"/>
                  <a:gd name="connsiteY86" fmla="*/ 603931 h 749392"/>
                  <a:gd name="connsiteX87" fmla="*/ 160071 w 729930"/>
                  <a:gd name="connsiteY87" fmla="*/ 597795 h 749392"/>
                  <a:gd name="connsiteX88" fmla="*/ 160433 w 729930"/>
                  <a:gd name="connsiteY88" fmla="*/ 597434 h 749392"/>
                  <a:gd name="connsiteX89" fmla="*/ 175231 w 729930"/>
                  <a:gd name="connsiteY89" fmla="*/ 586606 h 749392"/>
                  <a:gd name="connsiteX90" fmla="*/ 175592 w 729930"/>
                  <a:gd name="connsiteY90" fmla="*/ 586245 h 749392"/>
                  <a:gd name="connsiteX91" fmla="*/ 178840 w 729930"/>
                  <a:gd name="connsiteY91" fmla="*/ 584079 h 749392"/>
                  <a:gd name="connsiteX92" fmla="*/ 179202 w 729930"/>
                  <a:gd name="connsiteY92" fmla="*/ 583718 h 749392"/>
                  <a:gd name="connsiteX93" fmla="*/ 184255 w 729930"/>
                  <a:gd name="connsiteY93" fmla="*/ 582996 h 749392"/>
                  <a:gd name="connsiteX94" fmla="*/ 186781 w 729930"/>
                  <a:gd name="connsiteY94" fmla="*/ 586606 h 749392"/>
                  <a:gd name="connsiteX95" fmla="*/ 168734 w 729930"/>
                  <a:gd name="connsiteY95" fmla="*/ 604292 h 749392"/>
                  <a:gd name="connsiteX96" fmla="*/ 164764 w 729930"/>
                  <a:gd name="connsiteY96" fmla="*/ 606458 h 749392"/>
                  <a:gd name="connsiteX97" fmla="*/ 160793 w 729930"/>
                  <a:gd name="connsiteY97" fmla="*/ 607902 h 749392"/>
                  <a:gd name="connsiteX98" fmla="*/ 156823 w 729930"/>
                  <a:gd name="connsiteY98" fmla="*/ 607180 h 749392"/>
                  <a:gd name="connsiteX99" fmla="*/ 154657 w 729930"/>
                  <a:gd name="connsiteY99" fmla="*/ 605736 h 749392"/>
                  <a:gd name="connsiteX100" fmla="*/ 155379 w 729930"/>
                  <a:gd name="connsiteY100" fmla="*/ 603931 h 749392"/>
                  <a:gd name="connsiteX101" fmla="*/ 124698 w 729930"/>
                  <a:gd name="connsiteY101" fmla="*/ 486623 h 749392"/>
                  <a:gd name="connsiteX102" fmla="*/ 125420 w 729930"/>
                  <a:gd name="connsiteY102" fmla="*/ 491316 h 749392"/>
                  <a:gd name="connsiteX103" fmla="*/ 121450 w 729930"/>
                  <a:gd name="connsiteY103" fmla="*/ 495647 h 749392"/>
                  <a:gd name="connsiteX104" fmla="*/ 118924 w 729930"/>
                  <a:gd name="connsiteY104" fmla="*/ 496730 h 749392"/>
                  <a:gd name="connsiteX105" fmla="*/ 105568 w 729930"/>
                  <a:gd name="connsiteY105" fmla="*/ 501783 h 749392"/>
                  <a:gd name="connsiteX106" fmla="*/ 103763 w 729930"/>
                  <a:gd name="connsiteY106" fmla="*/ 502144 h 749392"/>
                  <a:gd name="connsiteX107" fmla="*/ 101237 w 729930"/>
                  <a:gd name="connsiteY107" fmla="*/ 502144 h 749392"/>
                  <a:gd name="connsiteX108" fmla="*/ 97989 w 729930"/>
                  <a:gd name="connsiteY108" fmla="*/ 494925 h 749392"/>
                  <a:gd name="connsiteX109" fmla="*/ 104486 w 729930"/>
                  <a:gd name="connsiteY109" fmla="*/ 490955 h 749392"/>
                  <a:gd name="connsiteX110" fmla="*/ 114953 w 729930"/>
                  <a:gd name="connsiteY110" fmla="*/ 484819 h 749392"/>
                  <a:gd name="connsiteX111" fmla="*/ 124698 w 729930"/>
                  <a:gd name="connsiteY111" fmla="*/ 486623 h 749392"/>
                  <a:gd name="connsiteX112" fmla="*/ 103041 w 729930"/>
                  <a:gd name="connsiteY112" fmla="*/ 266806 h 749392"/>
                  <a:gd name="connsiteX113" fmla="*/ 97267 w 729930"/>
                  <a:gd name="connsiteY113" fmla="*/ 272221 h 749392"/>
                  <a:gd name="connsiteX114" fmla="*/ 95462 w 729930"/>
                  <a:gd name="connsiteY114" fmla="*/ 272221 h 749392"/>
                  <a:gd name="connsiteX115" fmla="*/ 69834 w 729930"/>
                  <a:gd name="connsiteY115" fmla="*/ 257783 h 749392"/>
                  <a:gd name="connsiteX116" fmla="*/ 65864 w 729930"/>
                  <a:gd name="connsiteY116" fmla="*/ 248037 h 749392"/>
                  <a:gd name="connsiteX117" fmla="*/ 74887 w 729930"/>
                  <a:gd name="connsiteY117" fmla="*/ 253812 h 749392"/>
                  <a:gd name="connsiteX118" fmla="*/ 86077 w 729930"/>
                  <a:gd name="connsiteY118" fmla="*/ 256700 h 749392"/>
                  <a:gd name="connsiteX119" fmla="*/ 97627 w 729930"/>
                  <a:gd name="connsiteY119" fmla="*/ 259227 h 749392"/>
                  <a:gd name="connsiteX120" fmla="*/ 101958 w 729930"/>
                  <a:gd name="connsiteY120" fmla="*/ 261392 h 749392"/>
                  <a:gd name="connsiteX121" fmla="*/ 103041 w 729930"/>
                  <a:gd name="connsiteY121" fmla="*/ 266806 h 749392"/>
                  <a:gd name="connsiteX122" fmla="*/ 144550 w 729930"/>
                  <a:gd name="connsiteY122" fmla="*/ 173321 h 749392"/>
                  <a:gd name="connsiteX123" fmla="*/ 140219 w 729930"/>
                  <a:gd name="connsiteY123" fmla="*/ 176209 h 749392"/>
                  <a:gd name="connsiteX124" fmla="*/ 136248 w 729930"/>
                  <a:gd name="connsiteY124" fmla="*/ 175487 h 749392"/>
                  <a:gd name="connsiteX125" fmla="*/ 136248 w 729930"/>
                  <a:gd name="connsiteY125" fmla="*/ 175487 h 749392"/>
                  <a:gd name="connsiteX126" fmla="*/ 130834 w 729930"/>
                  <a:gd name="connsiteY126" fmla="*/ 171877 h 749392"/>
                  <a:gd name="connsiteX127" fmla="*/ 100154 w 729930"/>
                  <a:gd name="connsiteY127" fmla="*/ 145528 h 749392"/>
                  <a:gd name="connsiteX128" fmla="*/ 95462 w 729930"/>
                  <a:gd name="connsiteY128" fmla="*/ 142280 h 749392"/>
                  <a:gd name="connsiteX129" fmla="*/ 99072 w 729930"/>
                  <a:gd name="connsiteY129" fmla="*/ 136504 h 749392"/>
                  <a:gd name="connsiteX130" fmla="*/ 104486 w 729930"/>
                  <a:gd name="connsiteY130" fmla="*/ 139392 h 749392"/>
                  <a:gd name="connsiteX131" fmla="*/ 130834 w 729930"/>
                  <a:gd name="connsiteY131" fmla="*/ 156717 h 749392"/>
                  <a:gd name="connsiteX132" fmla="*/ 142385 w 729930"/>
                  <a:gd name="connsiteY132" fmla="*/ 165019 h 749392"/>
                  <a:gd name="connsiteX133" fmla="*/ 144550 w 729930"/>
                  <a:gd name="connsiteY133" fmla="*/ 173321 h 749392"/>
                  <a:gd name="connsiteX134" fmla="*/ 224681 w 729930"/>
                  <a:gd name="connsiteY134" fmla="*/ 126759 h 749392"/>
                  <a:gd name="connsiteX135" fmla="*/ 221432 w 729930"/>
                  <a:gd name="connsiteY135" fmla="*/ 128564 h 749392"/>
                  <a:gd name="connsiteX136" fmla="*/ 218184 w 729930"/>
                  <a:gd name="connsiteY136" fmla="*/ 128203 h 749392"/>
                  <a:gd name="connsiteX137" fmla="*/ 204107 w 729930"/>
                  <a:gd name="connsiteY137" fmla="*/ 102214 h 749392"/>
                  <a:gd name="connsiteX138" fmla="*/ 200137 w 729930"/>
                  <a:gd name="connsiteY138" fmla="*/ 91386 h 749392"/>
                  <a:gd name="connsiteX139" fmla="*/ 209521 w 729930"/>
                  <a:gd name="connsiteY139" fmla="*/ 98244 h 749392"/>
                  <a:gd name="connsiteX140" fmla="*/ 221071 w 729930"/>
                  <a:gd name="connsiteY140" fmla="*/ 112682 h 749392"/>
                  <a:gd name="connsiteX141" fmla="*/ 225403 w 729930"/>
                  <a:gd name="connsiteY141" fmla="*/ 119540 h 749392"/>
                  <a:gd name="connsiteX142" fmla="*/ 224681 w 729930"/>
                  <a:gd name="connsiteY142" fmla="*/ 126759 h 749392"/>
                  <a:gd name="connsiteX143" fmla="*/ 709433 w 729930"/>
                  <a:gd name="connsiteY143" fmla="*/ 312286 h 749392"/>
                  <a:gd name="connsiteX144" fmla="*/ 693912 w 729930"/>
                  <a:gd name="connsiteY144" fmla="*/ 316617 h 749392"/>
                  <a:gd name="connsiteX145" fmla="*/ 646989 w 729930"/>
                  <a:gd name="connsiteY145" fmla="*/ 327085 h 749392"/>
                  <a:gd name="connsiteX146" fmla="*/ 645907 w 729930"/>
                  <a:gd name="connsiteY146" fmla="*/ 327446 h 749392"/>
                  <a:gd name="connsiteX147" fmla="*/ 644463 w 729930"/>
                  <a:gd name="connsiteY147" fmla="*/ 327807 h 749392"/>
                  <a:gd name="connsiteX148" fmla="*/ 643380 w 729930"/>
                  <a:gd name="connsiteY148" fmla="*/ 327807 h 749392"/>
                  <a:gd name="connsiteX149" fmla="*/ 635800 w 729930"/>
                  <a:gd name="connsiteY149" fmla="*/ 322392 h 749392"/>
                  <a:gd name="connsiteX150" fmla="*/ 641214 w 729930"/>
                  <a:gd name="connsiteY150" fmla="*/ 314452 h 749392"/>
                  <a:gd name="connsiteX151" fmla="*/ 644463 w 729930"/>
                  <a:gd name="connsiteY151" fmla="*/ 314091 h 749392"/>
                  <a:gd name="connsiteX152" fmla="*/ 645184 w 729930"/>
                  <a:gd name="connsiteY152" fmla="*/ 314091 h 749392"/>
                  <a:gd name="connsiteX153" fmla="*/ 689221 w 729930"/>
                  <a:gd name="connsiteY153" fmla="*/ 306872 h 749392"/>
                  <a:gd name="connsiteX154" fmla="*/ 700771 w 729930"/>
                  <a:gd name="connsiteY154" fmla="*/ 308315 h 749392"/>
                  <a:gd name="connsiteX155" fmla="*/ 709433 w 729930"/>
                  <a:gd name="connsiteY155" fmla="*/ 312286 h 749392"/>
                  <a:gd name="connsiteX156" fmla="*/ 411651 w 729930"/>
                  <a:gd name="connsiteY156" fmla="*/ 53847 h 749392"/>
                  <a:gd name="connsiteX157" fmla="*/ 408764 w 729930"/>
                  <a:gd name="connsiteY157" fmla="*/ 79836 h 749392"/>
                  <a:gd name="connsiteX158" fmla="*/ 405877 w 729930"/>
                  <a:gd name="connsiteY158" fmla="*/ 86333 h 749392"/>
                  <a:gd name="connsiteX159" fmla="*/ 402628 w 729930"/>
                  <a:gd name="connsiteY159" fmla="*/ 79836 h 749392"/>
                  <a:gd name="connsiteX160" fmla="*/ 402628 w 729930"/>
                  <a:gd name="connsiteY160" fmla="*/ 57457 h 749392"/>
                  <a:gd name="connsiteX161" fmla="*/ 404794 w 729930"/>
                  <a:gd name="connsiteY161" fmla="*/ 48433 h 749392"/>
                  <a:gd name="connsiteX162" fmla="*/ 411651 w 729930"/>
                  <a:gd name="connsiteY162" fmla="*/ 48794 h 749392"/>
                  <a:gd name="connsiteX163" fmla="*/ 411651 w 729930"/>
                  <a:gd name="connsiteY163" fmla="*/ 53847 h 749392"/>
                  <a:gd name="connsiteX164" fmla="*/ 516326 w 729930"/>
                  <a:gd name="connsiteY164" fmla="*/ 107629 h 749392"/>
                  <a:gd name="connsiteX165" fmla="*/ 511273 w 729930"/>
                  <a:gd name="connsiteY165" fmla="*/ 111960 h 749392"/>
                  <a:gd name="connsiteX166" fmla="*/ 508024 w 729930"/>
                  <a:gd name="connsiteY166" fmla="*/ 111238 h 749392"/>
                  <a:gd name="connsiteX167" fmla="*/ 505859 w 729930"/>
                  <a:gd name="connsiteY167" fmla="*/ 101854 h 749392"/>
                  <a:gd name="connsiteX168" fmla="*/ 509107 w 729930"/>
                  <a:gd name="connsiteY168" fmla="*/ 96800 h 749392"/>
                  <a:gd name="connsiteX169" fmla="*/ 533652 w 729930"/>
                  <a:gd name="connsiteY169" fmla="*/ 62149 h 749392"/>
                  <a:gd name="connsiteX170" fmla="*/ 539066 w 729930"/>
                  <a:gd name="connsiteY170" fmla="*/ 54569 h 749392"/>
                  <a:gd name="connsiteX171" fmla="*/ 546646 w 729930"/>
                  <a:gd name="connsiteY171" fmla="*/ 49877 h 749392"/>
                  <a:gd name="connsiteX172" fmla="*/ 553865 w 729930"/>
                  <a:gd name="connsiteY172" fmla="*/ 49155 h 749392"/>
                  <a:gd name="connsiteX173" fmla="*/ 542314 w 729930"/>
                  <a:gd name="connsiteY173" fmla="*/ 67203 h 749392"/>
                  <a:gd name="connsiteX174" fmla="*/ 516326 w 729930"/>
                  <a:gd name="connsiteY174" fmla="*/ 107629 h 749392"/>
                  <a:gd name="connsiteX175" fmla="*/ 593930 w 729930"/>
                  <a:gd name="connsiteY175" fmla="*/ 193534 h 749392"/>
                  <a:gd name="connsiteX176" fmla="*/ 590682 w 729930"/>
                  <a:gd name="connsiteY176" fmla="*/ 193173 h 749392"/>
                  <a:gd name="connsiteX177" fmla="*/ 586351 w 729930"/>
                  <a:gd name="connsiteY177" fmla="*/ 188481 h 749392"/>
                  <a:gd name="connsiteX178" fmla="*/ 590320 w 729930"/>
                  <a:gd name="connsiteY178" fmla="*/ 181262 h 749392"/>
                  <a:gd name="connsiteX179" fmla="*/ 610173 w 729930"/>
                  <a:gd name="connsiteY179" fmla="*/ 172599 h 749392"/>
                  <a:gd name="connsiteX180" fmla="*/ 630386 w 729930"/>
                  <a:gd name="connsiteY180" fmla="*/ 163936 h 749392"/>
                  <a:gd name="connsiteX181" fmla="*/ 621362 w 729930"/>
                  <a:gd name="connsiteY181" fmla="*/ 174765 h 749392"/>
                  <a:gd name="connsiteX182" fmla="*/ 598261 w 729930"/>
                  <a:gd name="connsiteY182" fmla="*/ 191729 h 749392"/>
                  <a:gd name="connsiteX183" fmla="*/ 596456 w 729930"/>
                  <a:gd name="connsiteY183" fmla="*/ 192812 h 749392"/>
                  <a:gd name="connsiteX184" fmla="*/ 593930 w 729930"/>
                  <a:gd name="connsiteY184" fmla="*/ 193534 h 749392"/>
                  <a:gd name="connsiteX185" fmla="*/ 623527 w 729930"/>
                  <a:gd name="connsiteY185" fmla="*/ 424901 h 749392"/>
                  <a:gd name="connsiteX186" fmla="*/ 623527 w 729930"/>
                  <a:gd name="connsiteY186" fmla="*/ 424901 h 749392"/>
                  <a:gd name="connsiteX187" fmla="*/ 626055 w 729930"/>
                  <a:gd name="connsiteY187" fmla="*/ 421292 h 749392"/>
                  <a:gd name="connsiteX188" fmla="*/ 632191 w 729930"/>
                  <a:gd name="connsiteY188" fmla="*/ 420570 h 749392"/>
                  <a:gd name="connsiteX189" fmla="*/ 643741 w 729930"/>
                  <a:gd name="connsiteY189" fmla="*/ 423458 h 749392"/>
                  <a:gd name="connsiteX190" fmla="*/ 658540 w 729930"/>
                  <a:gd name="connsiteY190" fmla="*/ 427067 h 749392"/>
                  <a:gd name="connsiteX191" fmla="*/ 650960 w 729930"/>
                  <a:gd name="connsiteY191" fmla="*/ 431398 h 749392"/>
                  <a:gd name="connsiteX192" fmla="*/ 642297 w 729930"/>
                  <a:gd name="connsiteY192" fmla="*/ 434647 h 749392"/>
                  <a:gd name="connsiteX193" fmla="*/ 633274 w 729930"/>
                  <a:gd name="connsiteY193" fmla="*/ 434286 h 749392"/>
                  <a:gd name="connsiteX194" fmla="*/ 630025 w 729930"/>
                  <a:gd name="connsiteY194" fmla="*/ 433925 h 749392"/>
                  <a:gd name="connsiteX195" fmla="*/ 624610 w 729930"/>
                  <a:gd name="connsiteY195" fmla="*/ 431037 h 749392"/>
                  <a:gd name="connsiteX196" fmla="*/ 623527 w 729930"/>
                  <a:gd name="connsiteY196" fmla="*/ 424901 h 749392"/>
                  <a:gd name="connsiteX197" fmla="*/ 600788 w 729930"/>
                  <a:gd name="connsiteY197" fmla="*/ 534629 h 749392"/>
                  <a:gd name="connsiteX198" fmla="*/ 603675 w 729930"/>
                  <a:gd name="connsiteY198" fmla="*/ 531742 h 749392"/>
                  <a:gd name="connsiteX199" fmla="*/ 608729 w 729930"/>
                  <a:gd name="connsiteY199" fmla="*/ 532464 h 749392"/>
                  <a:gd name="connsiteX200" fmla="*/ 609451 w 729930"/>
                  <a:gd name="connsiteY200" fmla="*/ 532825 h 749392"/>
                  <a:gd name="connsiteX201" fmla="*/ 623889 w 729930"/>
                  <a:gd name="connsiteY201" fmla="*/ 542570 h 749392"/>
                  <a:gd name="connsiteX202" fmla="*/ 632551 w 729930"/>
                  <a:gd name="connsiteY202" fmla="*/ 549067 h 749392"/>
                  <a:gd name="connsiteX203" fmla="*/ 642658 w 729930"/>
                  <a:gd name="connsiteY203" fmla="*/ 555203 h 749392"/>
                  <a:gd name="connsiteX204" fmla="*/ 630746 w 729930"/>
                  <a:gd name="connsiteY204" fmla="*/ 555203 h 749392"/>
                  <a:gd name="connsiteX205" fmla="*/ 611617 w 729930"/>
                  <a:gd name="connsiteY205" fmla="*/ 546180 h 749392"/>
                  <a:gd name="connsiteX206" fmla="*/ 604758 w 729930"/>
                  <a:gd name="connsiteY206" fmla="*/ 542209 h 749392"/>
                  <a:gd name="connsiteX207" fmla="*/ 600788 w 729930"/>
                  <a:gd name="connsiteY207" fmla="*/ 534629 h 749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Lst>
                <a:rect l="l" t="t" r="r" b="b"/>
                <a:pathLst>
                  <a:path w="729930" h="749392">
                    <a:moveTo>
                      <a:pt x="600427" y="62510"/>
                    </a:moveTo>
                    <a:cubicBezTo>
                      <a:pt x="530764" y="4037"/>
                      <a:pt x="433308" y="2593"/>
                      <a:pt x="418870" y="3676"/>
                    </a:cubicBezTo>
                    <a:cubicBezTo>
                      <a:pt x="402989" y="5120"/>
                      <a:pt x="386025" y="66"/>
                      <a:pt x="370143" y="66"/>
                    </a:cubicBezTo>
                    <a:cubicBezTo>
                      <a:pt x="347764" y="-295"/>
                      <a:pt x="325746" y="788"/>
                      <a:pt x="303729" y="4037"/>
                    </a:cubicBezTo>
                    <a:cubicBezTo>
                      <a:pt x="305172" y="4759"/>
                      <a:pt x="307338" y="6202"/>
                      <a:pt x="313113" y="32191"/>
                    </a:cubicBezTo>
                    <a:cubicBezTo>
                      <a:pt x="315279" y="41575"/>
                      <a:pt x="317083" y="51321"/>
                      <a:pt x="318166" y="57457"/>
                    </a:cubicBezTo>
                    <a:cubicBezTo>
                      <a:pt x="318166" y="58179"/>
                      <a:pt x="318527" y="58901"/>
                      <a:pt x="318527" y="59623"/>
                    </a:cubicBezTo>
                    <a:cubicBezTo>
                      <a:pt x="319249" y="62510"/>
                      <a:pt x="320332" y="65759"/>
                      <a:pt x="318527" y="68285"/>
                    </a:cubicBezTo>
                    <a:cubicBezTo>
                      <a:pt x="317805" y="69368"/>
                      <a:pt x="316722" y="70451"/>
                      <a:pt x="314557" y="70812"/>
                    </a:cubicBezTo>
                    <a:cubicBezTo>
                      <a:pt x="314196" y="70812"/>
                      <a:pt x="314196" y="70812"/>
                      <a:pt x="314196" y="70812"/>
                    </a:cubicBezTo>
                    <a:cubicBezTo>
                      <a:pt x="311669" y="71173"/>
                      <a:pt x="310226" y="70451"/>
                      <a:pt x="309143" y="69729"/>
                    </a:cubicBezTo>
                    <a:cubicBezTo>
                      <a:pt x="306977" y="67924"/>
                      <a:pt x="306977" y="64676"/>
                      <a:pt x="306977" y="62149"/>
                    </a:cubicBezTo>
                    <a:cubicBezTo>
                      <a:pt x="306977" y="61427"/>
                      <a:pt x="306977" y="60345"/>
                      <a:pt x="306977" y="59984"/>
                    </a:cubicBezTo>
                    <a:lnTo>
                      <a:pt x="306977" y="59984"/>
                    </a:lnTo>
                    <a:cubicBezTo>
                      <a:pt x="305533" y="54569"/>
                      <a:pt x="304450" y="49155"/>
                      <a:pt x="303367" y="44102"/>
                    </a:cubicBezTo>
                    <a:cubicBezTo>
                      <a:pt x="303007" y="41936"/>
                      <a:pt x="302646" y="39771"/>
                      <a:pt x="301924" y="37605"/>
                    </a:cubicBezTo>
                    <a:lnTo>
                      <a:pt x="301924" y="37605"/>
                    </a:lnTo>
                    <a:cubicBezTo>
                      <a:pt x="301563" y="36522"/>
                      <a:pt x="301563" y="35439"/>
                      <a:pt x="301202" y="33995"/>
                    </a:cubicBezTo>
                    <a:cubicBezTo>
                      <a:pt x="300119" y="27859"/>
                      <a:pt x="298314" y="17031"/>
                      <a:pt x="297231" y="10895"/>
                    </a:cubicBezTo>
                    <a:lnTo>
                      <a:pt x="297231" y="10534"/>
                    </a:lnTo>
                    <a:cubicBezTo>
                      <a:pt x="296870" y="8007"/>
                      <a:pt x="297231" y="5842"/>
                      <a:pt x="298675" y="4759"/>
                    </a:cubicBezTo>
                    <a:cubicBezTo>
                      <a:pt x="297593" y="4759"/>
                      <a:pt x="296870" y="5120"/>
                      <a:pt x="295788" y="5120"/>
                    </a:cubicBezTo>
                    <a:cubicBezTo>
                      <a:pt x="270522" y="9812"/>
                      <a:pt x="245616" y="17392"/>
                      <a:pt x="221794" y="27137"/>
                    </a:cubicBezTo>
                    <a:cubicBezTo>
                      <a:pt x="198332" y="36522"/>
                      <a:pt x="176675" y="49516"/>
                      <a:pt x="155379" y="62871"/>
                    </a:cubicBezTo>
                    <a:cubicBezTo>
                      <a:pt x="138415" y="73339"/>
                      <a:pt x="122533" y="85611"/>
                      <a:pt x="107373" y="98966"/>
                    </a:cubicBezTo>
                    <a:cubicBezTo>
                      <a:pt x="95462" y="109433"/>
                      <a:pt x="84634" y="120984"/>
                      <a:pt x="73805" y="132534"/>
                    </a:cubicBezTo>
                    <a:cubicBezTo>
                      <a:pt x="66947" y="139753"/>
                      <a:pt x="60450" y="147333"/>
                      <a:pt x="54675" y="155274"/>
                    </a:cubicBezTo>
                    <a:cubicBezTo>
                      <a:pt x="45651" y="167907"/>
                      <a:pt x="38071" y="181623"/>
                      <a:pt x="31213" y="195339"/>
                    </a:cubicBezTo>
                    <a:cubicBezTo>
                      <a:pt x="27604" y="202919"/>
                      <a:pt x="24355" y="211221"/>
                      <a:pt x="22190" y="219161"/>
                    </a:cubicBezTo>
                    <a:cubicBezTo>
                      <a:pt x="21107" y="222771"/>
                      <a:pt x="20385" y="226380"/>
                      <a:pt x="19302" y="229990"/>
                    </a:cubicBezTo>
                    <a:cubicBezTo>
                      <a:pt x="16414" y="237570"/>
                      <a:pt x="13888" y="245150"/>
                      <a:pt x="11722" y="252730"/>
                    </a:cubicBezTo>
                    <a:cubicBezTo>
                      <a:pt x="5947" y="274025"/>
                      <a:pt x="893" y="295682"/>
                      <a:pt x="171" y="317700"/>
                    </a:cubicBezTo>
                    <a:cubicBezTo>
                      <a:pt x="-550" y="343327"/>
                      <a:pt x="893" y="368955"/>
                      <a:pt x="6669" y="393860"/>
                    </a:cubicBezTo>
                    <a:cubicBezTo>
                      <a:pt x="12805" y="420209"/>
                      <a:pt x="21107" y="446558"/>
                      <a:pt x="32296" y="471103"/>
                    </a:cubicBezTo>
                    <a:cubicBezTo>
                      <a:pt x="52148" y="515860"/>
                      <a:pt x="79580" y="557369"/>
                      <a:pt x="105929" y="598156"/>
                    </a:cubicBezTo>
                    <a:cubicBezTo>
                      <a:pt x="117479" y="615842"/>
                      <a:pt x="129030" y="633890"/>
                      <a:pt x="142746" y="649772"/>
                    </a:cubicBezTo>
                    <a:cubicBezTo>
                      <a:pt x="152491" y="661322"/>
                      <a:pt x="163681" y="671789"/>
                      <a:pt x="175231" y="681896"/>
                    </a:cubicBezTo>
                    <a:cubicBezTo>
                      <a:pt x="182089" y="688032"/>
                      <a:pt x="189308" y="693807"/>
                      <a:pt x="196527" y="698860"/>
                    </a:cubicBezTo>
                    <a:cubicBezTo>
                      <a:pt x="215657" y="711855"/>
                      <a:pt x="236592" y="723405"/>
                      <a:pt x="257888" y="732068"/>
                    </a:cubicBezTo>
                    <a:cubicBezTo>
                      <a:pt x="276296" y="739648"/>
                      <a:pt x="295788" y="745062"/>
                      <a:pt x="315279" y="749393"/>
                    </a:cubicBezTo>
                    <a:cubicBezTo>
                      <a:pt x="314557" y="746867"/>
                      <a:pt x="313474" y="744340"/>
                      <a:pt x="312752" y="741452"/>
                    </a:cubicBezTo>
                    <a:cubicBezTo>
                      <a:pt x="312391" y="740369"/>
                      <a:pt x="312031" y="739287"/>
                      <a:pt x="311669" y="738204"/>
                    </a:cubicBezTo>
                    <a:cubicBezTo>
                      <a:pt x="309143" y="732429"/>
                      <a:pt x="304812" y="727014"/>
                      <a:pt x="300480" y="721600"/>
                    </a:cubicBezTo>
                    <a:lnTo>
                      <a:pt x="299036" y="719796"/>
                    </a:lnTo>
                    <a:cubicBezTo>
                      <a:pt x="295065" y="714742"/>
                      <a:pt x="291095" y="710050"/>
                      <a:pt x="287486" y="704997"/>
                    </a:cubicBezTo>
                    <a:cubicBezTo>
                      <a:pt x="265468" y="676843"/>
                      <a:pt x="242368" y="647967"/>
                      <a:pt x="222515" y="617647"/>
                    </a:cubicBezTo>
                    <a:cubicBezTo>
                      <a:pt x="218545" y="611511"/>
                      <a:pt x="213852" y="605375"/>
                      <a:pt x="209521" y="599600"/>
                    </a:cubicBezTo>
                    <a:cubicBezTo>
                      <a:pt x="206633" y="595990"/>
                      <a:pt x="203746" y="592020"/>
                      <a:pt x="200859" y="588050"/>
                    </a:cubicBezTo>
                    <a:cubicBezTo>
                      <a:pt x="191835" y="575416"/>
                      <a:pt x="184255" y="562061"/>
                      <a:pt x="176675" y="549067"/>
                    </a:cubicBezTo>
                    <a:cubicBezTo>
                      <a:pt x="174148" y="544375"/>
                      <a:pt x="171261" y="540044"/>
                      <a:pt x="168734" y="535351"/>
                    </a:cubicBezTo>
                    <a:cubicBezTo>
                      <a:pt x="156462" y="514416"/>
                      <a:pt x="144550" y="493120"/>
                      <a:pt x="134083" y="471464"/>
                    </a:cubicBezTo>
                    <a:cubicBezTo>
                      <a:pt x="122172" y="447641"/>
                      <a:pt x="103403" y="395304"/>
                      <a:pt x="109177" y="311564"/>
                    </a:cubicBezTo>
                    <a:cubicBezTo>
                      <a:pt x="114231" y="220244"/>
                      <a:pt x="178480" y="165741"/>
                      <a:pt x="191474" y="155996"/>
                    </a:cubicBezTo>
                    <a:cubicBezTo>
                      <a:pt x="222515" y="132173"/>
                      <a:pt x="253918" y="115209"/>
                      <a:pt x="323941" y="100410"/>
                    </a:cubicBezTo>
                    <a:cubicBezTo>
                      <a:pt x="356426" y="93913"/>
                      <a:pt x="389634" y="93913"/>
                      <a:pt x="422841" y="100771"/>
                    </a:cubicBezTo>
                    <a:cubicBezTo>
                      <a:pt x="465794" y="107268"/>
                      <a:pt x="526072" y="128564"/>
                      <a:pt x="566859" y="192451"/>
                    </a:cubicBezTo>
                    <a:cubicBezTo>
                      <a:pt x="567581" y="193173"/>
                      <a:pt x="567942" y="193895"/>
                      <a:pt x="568303" y="194617"/>
                    </a:cubicBezTo>
                    <a:cubicBezTo>
                      <a:pt x="588155" y="223493"/>
                      <a:pt x="600788" y="252008"/>
                      <a:pt x="607285" y="281244"/>
                    </a:cubicBezTo>
                    <a:cubicBezTo>
                      <a:pt x="612699" y="305789"/>
                      <a:pt x="617392" y="332138"/>
                      <a:pt x="616670" y="359209"/>
                    </a:cubicBezTo>
                    <a:cubicBezTo>
                      <a:pt x="615948" y="376895"/>
                      <a:pt x="615226" y="392777"/>
                      <a:pt x="614504" y="407937"/>
                    </a:cubicBezTo>
                    <a:cubicBezTo>
                      <a:pt x="613422" y="427067"/>
                      <a:pt x="609451" y="445114"/>
                      <a:pt x="606203" y="458830"/>
                    </a:cubicBezTo>
                    <a:cubicBezTo>
                      <a:pt x="604398" y="466049"/>
                      <a:pt x="602954" y="473629"/>
                      <a:pt x="601149" y="480848"/>
                    </a:cubicBezTo>
                    <a:cubicBezTo>
                      <a:pt x="598622" y="492399"/>
                      <a:pt x="596096" y="504310"/>
                      <a:pt x="592847" y="515860"/>
                    </a:cubicBezTo>
                    <a:cubicBezTo>
                      <a:pt x="591403" y="521635"/>
                      <a:pt x="589237" y="527410"/>
                      <a:pt x="587433" y="532825"/>
                    </a:cubicBezTo>
                    <a:cubicBezTo>
                      <a:pt x="584906" y="540044"/>
                      <a:pt x="582741" y="547263"/>
                      <a:pt x="580936" y="554843"/>
                    </a:cubicBezTo>
                    <a:cubicBezTo>
                      <a:pt x="576604" y="573612"/>
                      <a:pt x="571551" y="591298"/>
                      <a:pt x="565776" y="611511"/>
                    </a:cubicBezTo>
                    <a:cubicBezTo>
                      <a:pt x="560362" y="629920"/>
                      <a:pt x="555670" y="644718"/>
                      <a:pt x="550978" y="658073"/>
                    </a:cubicBezTo>
                    <a:cubicBezTo>
                      <a:pt x="544842" y="675038"/>
                      <a:pt x="541593" y="693807"/>
                      <a:pt x="540510" y="715464"/>
                    </a:cubicBezTo>
                    <a:cubicBezTo>
                      <a:pt x="540149" y="721239"/>
                      <a:pt x="540149" y="727375"/>
                      <a:pt x="540149" y="733872"/>
                    </a:cubicBezTo>
                    <a:cubicBezTo>
                      <a:pt x="551699" y="728097"/>
                      <a:pt x="562889" y="720878"/>
                      <a:pt x="573717" y="713659"/>
                    </a:cubicBezTo>
                    <a:cubicBezTo>
                      <a:pt x="581297" y="708606"/>
                      <a:pt x="588155" y="702831"/>
                      <a:pt x="595013" y="696695"/>
                    </a:cubicBezTo>
                    <a:cubicBezTo>
                      <a:pt x="611977" y="680813"/>
                      <a:pt x="628220" y="663127"/>
                      <a:pt x="640853" y="643635"/>
                    </a:cubicBezTo>
                    <a:cubicBezTo>
                      <a:pt x="653848" y="624144"/>
                      <a:pt x="665036" y="603209"/>
                      <a:pt x="674060" y="581553"/>
                    </a:cubicBezTo>
                    <a:cubicBezTo>
                      <a:pt x="681640" y="563866"/>
                      <a:pt x="687776" y="545819"/>
                      <a:pt x="692469" y="527050"/>
                    </a:cubicBezTo>
                    <a:cubicBezTo>
                      <a:pt x="699326" y="501783"/>
                      <a:pt x="815552" y="242623"/>
                      <a:pt x="600427" y="62510"/>
                    </a:cubicBezTo>
                    <a:close/>
                    <a:moveTo>
                      <a:pt x="17136" y="400357"/>
                    </a:moveTo>
                    <a:lnTo>
                      <a:pt x="16775" y="397469"/>
                    </a:lnTo>
                    <a:lnTo>
                      <a:pt x="19663" y="396747"/>
                    </a:lnTo>
                    <a:cubicBezTo>
                      <a:pt x="20385" y="396387"/>
                      <a:pt x="21828" y="396026"/>
                      <a:pt x="22911" y="396026"/>
                    </a:cubicBezTo>
                    <a:cubicBezTo>
                      <a:pt x="36266" y="393138"/>
                      <a:pt x="72722" y="388085"/>
                      <a:pt x="82468" y="388085"/>
                    </a:cubicBezTo>
                    <a:cubicBezTo>
                      <a:pt x="86799" y="388085"/>
                      <a:pt x="91491" y="388446"/>
                      <a:pt x="92574" y="392055"/>
                    </a:cubicBezTo>
                    <a:cubicBezTo>
                      <a:pt x="93296" y="394582"/>
                      <a:pt x="91491" y="397108"/>
                      <a:pt x="87882" y="398913"/>
                    </a:cubicBezTo>
                    <a:lnTo>
                      <a:pt x="87160" y="399274"/>
                    </a:lnTo>
                    <a:cubicBezTo>
                      <a:pt x="82468" y="400357"/>
                      <a:pt x="77415" y="401440"/>
                      <a:pt x="72001" y="402162"/>
                    </a:cubicBezTo>
                    <a:cubicBezTo>
                      <a:pt x="52148" y="405049"/>
                      <a:pt x="31213" y="404688"/>
                      <a:pt x="23633" y="404327"/>
                    </a:cubicBezTo>
                    <a:cubicBezTo>
                      <a:pt x="20024" y="403605"/>
                      <a:pt x="17497" y="403245"/>
                      <a:pt x="17136" y="400357"/>
                    </a:cubicBezTo>
                    <a:close/>
                    <a:moveTo>
                      <a:pt x="155379" y="603931"/>
                    </a:moveTo>
                    <a:cubicBezTo>
                      <a:pt x="156101" y="599961"/>
                      <a:pt x="158628" y="598517"/>
                      <a:pt x="160071" y="597795"/>
                    </a:cubicBezTo>
                    <a:lnTo>
                      <a:pt x="160433" y="597434"/>
                    </a:lnTo>
                    <a:cubicBezTo>
                      <a:pt x="165847" y="594547"/>
                      <a:pt x="170900" y="590215"/>
                      <a:pt x="175231" y="586606"/>
                    </a:cubicBezTo>
                    <a:lnTo>
                      <a:pt x="175592" y="586245"/>
                    </a:lnTo>
                    <a:cubicBezTo>
                      <a:pt x="176314" y="585523"/>
                      <a:pt x="177757" y="584440"/>
                      <a:pt x="178840" y="584079"/>
                    </a:cubicBezTo>
                    <a:cubicBezTo>
                      <a:pt x="178840" y="584079"/>
                      <a:pt x="179202" y="584079"/>
                      <a:pt x="179202" y="583718"/>
                    </a:cubicBezTo>
                    <a:cubicBezTo>
                      <a:pt x="180285" y="582996"/>
                      <a:pt x="182089" y="581914"/>
                      <a:pt x="184255" y="582996"/>
                    </a:cubicBezTo>
                    <a:cubicBezTo>
                      <a:pt x="185338" y="583357"/>
                      <a:pt x="186421" y="584440"/>
                      <a:pt x="186781" y="586606"/>
                    </a:cubicBezTo>
                    <a:cubicBezTo>
                      <a:pt x="188586" y="593825"/>
                      <a:pt x="177397" y="599600"/>
                      <a:pt x="168734" y="604292"/>
                    </a:cubicBezTo>
                    <a:cubicBezTo>
                      <a:pt x="167290" y="605014"/>
                      <a:pt x="165847" y="605736"/>
                      <a:pt x="164764" y="606458"/>
                    </a:cubicBezTo>
                    <a:cubicBezTo>
                      <a:pt x="164764" y="606458"/>
                      <a:pt x="162959" y="607541"/>
                      <a:pt x="160793" y="607902"/>
                    </a:cubicBezTo>
                    <a:cubicBezTo>
                      <a:pt x="159350" y="608263"/>
                      <a:pt x="158267" y="607902"/>
                      <a:pt x="156823" y="607180"/>
                    </a:cubicBezTo>
                    <a:lnTo>
                      <a:pt x="154657" y="605736"/>
                    </a:lnTo>
                    <a:lnTo>
                      <a:pt x="155379" y="603931"/>
                    </a:lnTo>
                    <a:close/>
                    <a:moveTo>
                      <a:pt x="124698" y="486623"/>
                    </a:moveTo>
                    <a:cubicBezTo>
                      <a:pt x="125781" y="488428"/>
                      <a:pt x="125781" y="490233"/>
                      <a:pt x="125420" y="491316"/>
                    </a:cubicBezTo>
                    <a:cubicBezTo>
                      <a:pt x="125060" y="492399"/>
                      <a:pt x="123977" y="494203"/>
                      <a:pt x="121450" y="495647"/>
                    </a:cubicBezTo>
                    <a:cubicBezTo>
                      <a:pt x="120728" y="496008"/>
                      <a:pt x="120006" y="496369"/>
                      <a:pt x="118924" y="496730"/>
                    </a:cubicBezTo>
                    <a:cubicBezTo>
                      <a:pt x="114592" y="498896"/>
                      <a:pt x="110622" y="501061"/>
                      <a:pt x="105568" y="501783"/>
                    </a:cubicBezTo>
                    <a:cubicBezTo>
                      <a:pt x="104846" y="501783"/>
                      <a:pt x="104486" y="501783"/>
                      <a:pt x="103763" y="502144"/>
                    </a:cubicBezTo>
                    <a:lnTo>
                      <a:pt x="101237" y="502144"/>
                    </a:lnTo>
                    <a:lnTo>
                      <a:pt x="97989" y="494925"/>
                    </a:lnTo>
                    <a:lnTo>
                      <a:pt x="104486" y="490955"/>
                    </a:lnTo>
                    <a:cubicBezTo>
                      <a:pt x="108095" y="488789"/>
                      <a:pt x="111343" y="486623"/>
                      <a:pt x="114953" y="484819"/>
                    </a:cubicBezTo>
                    <a:cubicBezTo>
                      <a:pt x="120006" y="482292"/>
                      <a:pt x="123255" y="484097"/>
                      <a:pt x="124698" y="486623"/>
                    </a:cubicBezTo>
                    <a:close/>
                    <a:moveTo>
                      <a:pt x="103041" y="266806"/>
                    </a:moveTo>
                    <a:cubicBezTo>
                      <a:pt x="102681" y="269333"/>
                      <a:pt x="100876" y="271860"/>
                      <a:pt x="97267" y="272221"/>
                    </a:cubicBezTo>
                    <a:cubicBezTo>
                      <a:pt x="96906" y="272221"/>
                      <a:pt x="96184" y="272221"/>
                      <a:pt x="95462" y="272221"/>
                    </a:cubicBezTo>
                    <a:cubicBezTo>
                      <a:pt x="90770" y="272221"/>
                      <a:pt x="72361" y="264280"/>
                      <a:pt x="69834" y="257783"/>
                    </a:cubicBezTo>
                    <a:lnTo>
                      <a:pt x="65864" y="248037"/>
                    </a:lnTo>
                    <a:lnTo>
                      <a:pt x="74887" y="253812"/>
                    </a:lnTo>
                    <a:cubicBezTo>
                      <a:pt x="77775" y="255617"/>
                      <a:pt x="81746" y="256339"/>
                      <a:pt x="86077" y="256700"/>
                    </a:cubicBezTo>
                    <a:cubicBezTo>
                      <a:pt x="89687" y="257422"/>
                      <a:pt x="93657" y="257783"/>
                      <a:pt x="97627" y="259227"/>
                    </a:cubicBezTo>
                    <a:cubicBezTo>
                      <a:pt x="99432" y="259587"/>
                      <a:pt x="100876" y="260309"/>
                      <a:pt x="101958" y="261392"/>
                    </a:cubicBezTo>
                    <a:cubicBezTo>
                      <a:pt x="102681" y="262836"/>
                      <a:pt x="103403" y="264641"/>
                      <a:pt x="103041" y="266806"/>
                    </a:cubicBezTo>
                    <a:close/>
                    <a:moveTo>
                      <a:pt x="144550" y="173321"/>
                    </a:moveTo>
                    <a:cubicBezTo>
                      <a:pt x="143467" y="174765"/>
                      <a:pt x="142024" y="175848"/>
                      <a:pt x="140219" y="176209"/>
                    </a:cubicBezTo>
                    <a:cubicBezTo>
                      <a:pt x="139136" y="176209"/>
                      <a:pt x="137693" y="176209"/>
                      <a:pt x="136248" y="175487"/>
                    </a:cubicBezTo>
                    <a:lnTo>
                      <a:pt x="136248" y="175487"/>
                    </a:lnTo>
                    <a:cubicBezTo>
                      <a:pt x="134444" y="174765"/>
                      <a:pt x="132639" y="173682"/>
                      <a:pt x="130834" y="171877"/>
                    </a:cubicBezTo>
                    <a:cubicBezTo>
                      <a:pt x="120006" y="161410"/>
                      <a:pt x="109900" y="152747"/>
                      <a:pt x="100154" y="145528"/>
                    </a:cubicBezTo>
                    <a:cubicBezTo>
                      <a:pt x="98710" y="144445"/>
                      <a:pt x="97267" y="143362"/>
                      <a:pt x="95462" y="142280"/>
                    </a:cubicBezTo>
                    <a:lnTo>
                      <a:pt x="99072" y="136504"/>
                    </a:lnTo>
                    <a:cubicBezTo>
                      <a:pt x="100876" y="137587"/>
                      <a:pt x="102681" y="138309"/>
                      <a:pt x="104486" y="139392"/>
                    </a:cubicBezTo>
                    <a:cubicBezTo>
                      <a:pt x="114231" y="144806"/>
                      <a:pt x="122533" y="150942"/>
                      <a:pt x="130834" y="156717"/>
                    </a:cubicBezTo>
                    <a:cubicBezTo>
                      <a:pt x="134805" y="159605"/>
                      <a:pt x="138776" y="162493"/>
                      <a:pt x="142385" y="165019"/>
                    </a:cubicBezTo>
                    <a:cubicBezTo>
                      <a:pt x="145995" y="167185"/>
                      <a:pt x="146716" y="170434"/>
                      <a:pt x="144550" y="173321"/>
                    </a:cubicBezTo>
                    <a:close/>
                    <a:moveTo>
                      <a:pt x="224681" y="126759"/>
                    </a:moveTo>
                    <a:cubicBezTo>
                      <a:pt x="223598" y="127842"/>
                      <a:pt x="222515" y="128564"/>
                      <a:pt x="221432" y="128564"/>
                    </a:cubicBezTo>
                    <a:cubicBezTo>
                      <a:pt x="220349" y="128564"/>
                      <a:pt x="219266" y="128564"/>
                      <a:pt x="218184" y="128203"/>
                    </a:cubicBezTo>
                    <a:cubicBezTo>
                      <a:pt x="212770" y="126037"/>
                      <a:pt x="204107" y="102575"/>
                      <a:pt x="204107" y="102214"/>
                    </a:cubicBezTo>
                    <a:lnTo>
                      <a:pt x="200137" y="91386"/>
                    </a:lnTo>
                    <a:lnTo>
                      <a:pt x="209521" y="98244"/>
                    </a:lnTo>
                    <a:cubicBezTo>
                      <a:pt x="214935" y="102214"/>
                      <a:pt x="218184" y="107629"/>
                      <a:pt x="221071" y="112682"/>
                    </a:cubicBezTo>
                    <a:cubicBezTo>
                      <a:pt x="222515" y="115209"/>
                      <a:pt x="223959" y="117735"/>
                      <a:pt x="225403" y="119540"/>
                    </a:cubicBezTo>
                    <a:cubicBezTo>
                      <a:pt x="226847" y="121706"/>
                      <a:pt x="226485" y="124593"/>
                      <a:pt x="224681" y="126759"/>
                    </a:cubicBezTo>
                    <a:close/>
                    <a:moveTo>
                      <a:pt x="709433" y="312286"/>
                    </a:moveTo>
                    <a:lnTo>
                      <a:pt x="693912" y="316617"/>
                    </a:lnTo>
                    <a:cubicBezTo>
                      <a:pt x="678031" y="321310"/>
                      <a:pt x="662871" y="325641"/>
                      <a:pt x="646989" y="327085"/>
                    </a:cubicBezTo>
                    <a:cubicBezTo>
                      <a:pt x="646629" y="327085"/>
                      <a:pt x="646267" y="327085"/>
                      <a:pt x="645907" y="327446"/>
                    </a:cubicBezTo>
                    <a:cubicBezTo>
                      <a:pt x="645546" y="327446"/>
                      <a:pt x="644824" y="327807"/>
                      <a:pt x="644463" y="327807"/>
                    </a:cubicBezTo>
                    <a:cubicBezTo>
                      <a:pt x="644102" y="327807"/>
                      <a:pt x="643741" y="327807"/>
                      <a:pt x="643380" y="327807"/>
                    </a:cubicBezTo>
                    <a:cubicBezTo>
                      <a:pt x="639410" y="327807"/>
                      <a:pt x="636883" y="326002"/>
                      <a:pt x="635800" y="322392"/>
                    </a:cubicBezTo>
                    <a:cubicBezTo>
                      <a:pt x="635439" y="320949"/>
                      <a:pt x="634717" y="316256"/>
                      <a:pt x="641214" y="314452"/>
                    </a:cubicBezTo>
                    <a:cubicBezTo>
                      <a:pt x="642297" y="314091"/>
                      <a:pt x="643380" y="314091"/>
                      <a:pt x="644463" y="314091"/>
                    </a:cubicBezTo>
                    <a:lnTo>
                      <a:pt x="645184" y="314091"/>
                    </a:lnTo>
                    <a:cubicBezTo>
                      <a:pt x="659622" y="313008"/>
                      <a:pt x="674783" y="311203"/>
                      <a:pt x="689221" y="306872"/>
                    </a:cubicBezTo>
                    <a:cubicBezTo>
                      <a:pt x="693190" y="305789"/>
                      <a:pt x="696440" y="306150"/>
                      <a:pt x="700771" y="308315"/>
                    </a:cubicBezTo>
                    <a:lnTo>
                      <a:pt x="709433" y="312286"/>
                    </a:lnTo>
                    <a:close/>
                    <a:moveTo>
                      <a:pt x="411651" y="53847"/>
                    </a:moveTo>
                    <a:cubicBezTo>
                      <a:pt x="412013" y="62149"/>
                      <a:pt x="412373" y="70812"/>
                      <a:pt x="408764" y="79836"/>
                    </a:cubicBezTo>
                    <a:lnTo>
                      <a:pt x="405877" y="86333"/>
                    </a:lnTo>
                    <a:lnTo>
                      <a:pt x="402628" y="79836"/>
                    </a:lnTo>
                    <a:cubicBezTo>
                      <a:pt x="398297" y="71534"/>
                      <a:pt x="400823" y="64315"/>
                      <a:pt x="402628" y="57457"/>
                    </a:cubicBezTo>
                    <a:cubicBezTo>
                      <a:pt x="403711" y="54208"/>
                      <a:pt x="404433" y="51321"/>
                      <a:pt x="404794" y="48433"/>
                    </a:cubicBezTo>
                    <a:lnTo>
                      <a:pt x="411651" y="48794"/>
                    </a:lnTo>
                    <a:cubicBezTo>
                      <a:pt x="411291" y="50599"/>
                      <a:pt x="411291" y="52404"/>
                      <a:pt x="411651" y="53847"/>
                    </a:cubicBezTo>
                    <a:close/>
                    <a:moveTo>
                      <a:pt x="516326" y="107629"/>
                    </a:moveTo>
                    <a:cubicBezTo>
                      <a:pt x="515605" y="108712"/>
                      <a:pt x="513800" y="111599"/>
                      <a:pt x="511273" y="111960"/>
                    </a:cubicBezTo>
                    <a:cubicBezTo>
                      <a:pt x="510190" y="111960"/>
                      <a:pt x="509107" y="111960"/>
                      <a:pt x="508024" y="111238"/>
                    </a:cubicBezTo>
                    <a:cubicBezTo>
                      <a:pt x="505498" y="109794"/>
                      <a:pt x="503333" y="106907"/>
                      <a:pt x="505859" y="101854"/>
                    </a:cubicBezTo>
                    <a:cubicBezTo>
                      <a:pt x="506942" y="100049"/>
                      <a:pt x="508024" y="98244"/>
                      <a:pt x="509107" y="96800"/>
                    </a:cubicBezTo>
                    <a:cubicBezTo>
                      <a:pt x="517409" y="85250"/>
                      <a:pt x="525350" y="73700"/>
                      <a:pt x="533652" y="62149"/>
                    </a:cubicBezTo>
                    <a:lnTo>
                      <a:pt x="539066" y="54569"/>
                    </a:lnTo>
                    <a:cubicBezTo>
                      <a:pt x="540149" y="52765"/>
                      <a:pt x="541954" y="50599"/>
                      <a:pt x="546646" y="49877"/>
                    </a:cubicBezTo>
                    <a:lnTo>
                      <a:pt x="553865" y="49155"/>
                    </a:lnTo>
                    <a:lnTo>
                      <a:pt x="542314" y="67203"/>
                    </a:lnTo>
                    <a:cubicBezTo>
                      <a:pt x="533291" y="81279"/>
                      <a:pt x="524990" y="94274"/>
                      <a:pt x="516326" y="107629"/>
                    </a:cubicBezTo>
                    <a:close/>
                    <a:moveTo>
                      <a:pt x="593930" y="193534"/>
                    </a:moveTo>
                    <a:cubicBezTo>
                      <a:pt x="592847" y="193534"/>
                      <a:pt x="591765" y="193534"/>
                      <a:pt x="590682" y="193173"/>
                    </a:cubicBezTo>
                    <a:cubicBezTo>
                      <a:pt x="588516" y="192451"/>
                      <a:pt x="587072" y="190647"/>
                      <a:pt x="586351" y="188481"/>
                    </a:cubicBezTo>
                    <a:cubicBezTo>
                      <a:pt x="585628" y="186315"/>
                      <a:pt x="586351" y="182706"/>
                      <a:pt x="590320" y="181262"/>
                    </a:cubicBezTo>
                    <a:cubicBezTo>
                      <a:pt x="596818" y="178374"/>
                      <a:pt x="603675" y="175487"/>
                      <a:pt x="610173" y="172599"/>
                    </a:cubicBezTo>
                    <a:lnTo>
                      <a:pt x="630386" y="163936"/>
                    </a:lnTo>
                    <a:lnTo>
                      <a:pt x="621362" y="174765"/>
                    </a:lnTo>
                    <a:cubicBezTo>
                      <a:pt x="614865" y="182706"/>
                      <a:pt x="606563" y="187398"/>
                      <a:pt x="598261" y="191729"/>
                    </a:cubicBezTo>
                    <a:lnTo>
                      <a:pt x="596456" y="192812"/>
                    </a:lnTo>
                    <a:cubicBezTo>
                      <a:pt x="595735" y="193173"/>
                      <a:pt x="594652" y="193173"/>
                      <a:pt x="593930" y="193534"/>
                    </a:cubicBezTo>
                    <a:close/>
                    <a:moveTo>
                      <a:pt x="623527" y="424901"/>
                    </a:moveTo>
                    <a:lnTo>
                      <a:pt x="623527" y="424901"/>
                    </a:lnTo>
                    <a:cubicBezTo>
                      <a:pt x="623889" y="423458"/>
                      <a:pt x="624610" y="422014"/>
                      <a:pt x="626055" y="421292"/>
                    </a:cubicBezTo>
                    <a:cubicBezTo>
                      <a:pt x="627498" y="420209"/>
                      <a:pt x="629664" y="419848"/>
                      <a:pt x="632191" y="420570"/>
                    </a:cubicBezTo>
                    <a:cubicBezTo>
                      <a:pt x="635800" y="421292"/>
                      <a:pt x="639410" y="422375"/>
                      <a:pt x="643741" y="423458"/>
                    </a:cubicBezTo>
                    <a:lnTo>
                      <a:pt x="658540" y="427067"/>
                    </a:lnTo>
                    <a:lnTo>
                      <a:pt x="650960" y="431398"/>
                    </a:lnTo>
                    <a:cubicBezTo>
                      <a:pt x="647712" y="433203"/>
                      <a:pt x="644824" y="434286"/>
                      <a:pt x="642297" y="434647"/>
                    </a:cubicBezTo>
                    <a:cubicBezTo>
                      <a:pt x="639048" y="435008"/>
                      <a:pt x="635800" y="434647"/>
                      <a:pt x="633274" y="434286"/>
                    </a:cubicBezTo>
                    <a:cubicBezTo>
                      <a:pt x="632191" y="434286"/>
                      <a:pt x="631108" y="433925"/>
                      <a:pt x="630025" y="433925"/>
                    </a:cubicBezTo>
                    <a:cubicBezTo>
                      <a:pt x="627860" y="433925"/>
                      <a:pt x="625693" y="432842"/>
                      <a:pt x="624610" y="431037"/>
                    </a:cubicBezTo>
                    <a:cubicBezTo>
                      <a:pt x="623527" y="429233"/>
                      <a:pt x="622806" y="427067"/>
                      <a:pt x="623527" y="424901"/>
                    </a:cubicBezTo>
                    <a:close/>
                    <a:moveTo>
                      <a:pt x="600788" y="534629"/>
                    </a:moveTo>
                    <a:cubicBezTo>
                      <a:pt x="601510" y="532825"/>
                      <a:pt x="602593" y="532103"/>
                      <a:pt x="603675" y="531742"/>
                    </a:cubicBezTo>
                    <a:cubicBezTo>
                      <a:pt x="605841" y="531020"/>
                      <a:pt x="607646" y="531742"/>
                      <a:pt x="608729" y="532464"/>
                    </a:cubicBezTo>
                    <a:cubicBezTo>
                      <a:pt x="609090" y="532464"/>
                      <a:pt x="609090" y="532825"/>
                      <a:pt x="609451" y="532825"/>
                    </a:cubicBezTo>
                    <a:cubicBezTo>
                      <a:pt x="611977" y="533547"/>
                      <a:pt x="616670" y="537156"/>
                      <a:pt x="623889" y="542570"/>
                    </a:cubicBezTo>
                    <a:cubicBezTo>
                      <a:pt x="627498" y="545458"/>
                      <a:pt x="631108" y="547984"/>
                      <a:pt x="632551" y="549067"/>
                    </a:cubicBezTo>
                    <a:lnTo>
                      <a:pt x="642658" y="555203"/>
                    </a:lnTo>
                    <a:lnTo>
                      <a:pt x="630746" y="555203"/>
                    </a:lnTo>
                    <a:cubicBezTo>
                      <a:pt x="627137" y="555203"/>
                      <a:pt x="621001" y="551594"/>
                      <a:pt x="611617" y="546180"/>
                    </a:cubicBezTo>
                    <a:cubicBezTo>
                      <a:pt x="608729" y="544375"/>
                      <a:pt x="606203" y="542931"/>
                      <a:pt x="604758" y="542209"/>
                    </a:cubicBezTo>
                    <a:cubicBezTo>
                      <a:pt x="599344" y="540044"/>
                      <a:pt x="599705" y="536434"/>
                      <a:pt x="600788" y="534629"/>
                    </a:cubicBezTo>
                    <a:close/>
                  </a:path>
                </a:pathLst>
              </a:custGeom>
              <a:solidFill>
                <a:srgbClr val="FFFFFF"/>
              </a:solidFill>
              <a:ln w="3607" cap="flat">
                <a:noFill/>
                <a:prstDash val="solid"/>
                <a:miter/>
              </a:ln>
            </p:spPr>
            <p:txBody>
              <a:bodyPr rtlCol="0" anchor="ctr"/>
              <a:lstStyle/>
              <a:p>
                <a:endParaRPr lang="en-US"/>
              </a:p>
            </p:txBody>
          </p:sp>
          <p:sp>
            <p:nvSpPr>
              <p:cNvPr id="71" name="Freeform 295">
                <a:extLst>
                  <a:ext uri="{FF2B5EF4-FFF2-40B4-BE49-F238E27FC236}">
                    <a16:creationId xmlns:a16="http://schemas.microsoft.com/office/drawing/2014/main" id="{D39AA6CC-BA0D-47AB-A63A-074D99A04DC6}"/>
                  </a:ext>
                </a:extLst>
              </p:cNvPr>
              <p:cNvSpPr/>
              <p:nvPr/>
            </p:nvSpPr>
            <p:spPr>
              <a:xfrm>
                <a:off x="8863311" y="1346333"/>
                <a:ext cx="438944" cy="549865"/>
              </a:xfrm>
              <a:custGeom>
                <a:avLst/>
                <a:gdLst>
                  <a:gd name="connsiteX0" fmla="*/ 378706 w 438944"/>
                  <a:gd name="connsiteY0" fmla="*/ 478255 h 549865"/>
                  <a:gd name="connsiteX1" fmla="*/ 421297 w 438944"/>
                  <a:gd name="connsiteY1" fmla="*/ 376468 h 549865"/>
                  <a:gd name="connsiteX2" fmla="*/ 435013 w 438944"/>
                  <a:gd name="connsiteY2" fmla="*/ 312941 h 549865"/>
                  <a:gd name="connsiteX3" fmla="*/ 420214 w 438944"/>
                  <a:gd name="connsiteY3" fmla="*/ 123444 h 549865"/>
                  <a:gd name="connsiteX4" fmla="*/ 403611 w 438944"/>
                  <a:gd name="connsiteY4" fmla="*/ 91320 h 549865"/>
                  <a:gd name="connsiteX5" fmla="*/ 380871 w 438944"/>
                  <a:gd name="connsiteY5" fmla="*/ 61000 h 549865"/>
                  <a:gd name="connsiteX6" fmla="*/ 350912 w 438944"/>
                  <a:gd name="connsiteY6" fmla="*/ 34651 h 549865"/>
                  <a:gd name="connsiteX7" fmla="*/ 316983 w 438944"/>
                  <a:gd name="connsiteY7" fmla="*/ 15882 h 549865"/>
                  <a:gd name="connsiteX8" fmla="*/ 293522 w 438944"/>
                  <a:gd name="connsiteY8" fmla="*/ 7941 h 549865"/>
                  <a:gd name="connsiteX9" fmla="*/ 255622 w 438944"/>
                  <a:gd name="connsiteY9" fmla="*/ 361 h 549865"/>
                  <a:gd name="connsiteX10" fmla="*/ 252013 w 438944"/>
                  <a:gd name="connsiteY10" fmla="*/ 0 h 549865"/>
                  <a:gd name="connsiteX11" fmla="*/ 251651 w 438944"/>
                  <a:gd name="connsiteY11" fmla="*/ 0 h 549865"/>
                  <a:gd name="connsiteX12" fmla="*/ 250930 w 438944"/>
                  <a:gd name="connsiteY12" fmla="*/ 0 h 549865"/>
                  <a:gd name="connsiteX13" fmla="*/ 242267 w 438944"/>
                  <a:gd name="connsiteY13" fmla="*/ 361 h 549865"/>
                  <a:gd name="connsiteX14" fmla="*/ 241546 w 438944"/>
                  <a:gd name="connsiteY14" fmla="*/ 361 h 549865"/>
                  <a:gd name="connsiteX15" fmla="*/ 232882 w 438944"/>
                  <a:gd name="connsiteY15" fmla="*/ 1083 h 549865"/>
                  <a:gd name="connsiteX16" fmla="*/ 232522 w 438944"/>
                  <a:gd name="connsiteY16" fmla="*/ 1083 h 549865"/>
                  <a:gd name="connsiteX17" fmla="*/ 223498 w 438944"/>
                  <a:gd name="connsiteY17" fmla="*/ 2166 h 549865"/>
                  <a:gd name="connsiteX18" fmla="*/ 223137 w 438944"/>
                  <a:gd name="connsiteY18" fmla="*/ 2166 h 549865"/>
                  <a:gd name="connsiteX19" fmla="*/ 214113 w 438944"/>
                  <a:gd name="connsiteY19" fmla="*/ 3249 h 549865"/>
                  <a:gd name="connsiteX20" fmla="*/ 185237 w 438944"/>
                  <a:gd name="connsiteY20" fmla="*/ 8663 h 549865"/>
                  <a:gd name="connsiteX21" fmla="*/ 69373 w 438944"/>
                  <a:gd name="connsiteY21" fmla="*/ 64249 h 549865"/>
                  <a:gd name="connsiteX22" fmla="*/ 20285 w 438944"/>
                  <a:gd name="connsiteY22" fmla="*/ 133551 h 549865"/>
                  <a:gd name="connsiteX23" fmla="*/ 17397 w 438944"/>
                  <a:gd name="connsiteY23" fmla="*/ 140409 h 549865"/>
                  <a:gd name="connsiteX24" fmla="*/ 1516 w 438944"/>
                  <a:gd name="connsiteY24" fmla="*/ 273959 h 549865"/>
                  <a:gd name="connsiteX25" fmla="*/ 20645 w 438944"/>
                  <a:gd name="connsiteY25" fmla="*/ 348675 h 549865"/>
                  <a:gd name="connsiteX26" fmla="*/ 56740 w 438944"/>
                  <a:gd name="connsiteY26" fmla="*/ 418338 h 549865"/>
                  <a:gd name="connsiteX27" fmla="*/ 66486 w 438944"/>
                  <a:gd name="connsiteY27" fmla="*/ 436024 h 549865"/>
                  <a:gd name="connsiteX28" fmla="*/ 84533 w 438944"/>
                  <a:gd name="connsiteY28" fmla="*/ 465622 h 549865"/>
                  <a:gd name="connsiteX29" fmla="*/ 99332 w 438944"/>
                  <a:gd name="connsiteY29" fmla="*/ 485835 h 549865"/>
                  <a:gd name="connsiteX30" fmla="*/ 102219 w 438944"/>
                  <a:gd name="connsiteY30" fmla="*/ 490166 h 549865"/>
                  <a:gd name="connsiteX31" fmla="*/ 107634 w 438944"/>
                  <a:gd name="connsiteY31" fmla="*/ 498107 h 549865"/>
                  <a:gd name="connsiteX32" fmla="*/ 108717 w 438944"/>
                  <a:gd name="connsiteY32" fmla="*/ 499912 h 549865"/>
                  <a:gd name="connsiteX33" fmla="*/ 117740 w 438944"/>
                  <a:gd name="connsiteY33" fmla="*/ 512545 h 549865"/>
                  <a:gd name="connsiteX34" fmla="*/ 122793 w 438944"/>
                  <a:gd name="connsiteY34" fmla="*/ 515794 h 549865"/>
                  <a:gd name="connsiteX35" fmla="*/ 378706 w 438944"/>
                  <a:gd name="connsiteY35" fmla="*/ 478255 h 549865"/>
                  <a:gd name="connsiteX36" fmla="*/ 25338 w 438944"/>
                  <a:gd name="connsiteY36" fmla="*/ 272876 h 549865"/>
                  <a:gd name="connsiteX37" fmla="*/ 97888 w 438944"/>
                  <a:gd name="connsiteY37" fmla="*/ 64971 h 549865"/>
                  <a:gd name="connsiteX38" fmla="*/ 72622 w 438944"/>
                  <a:gd name="connsiteY38" fmla="*/ 124166 h 549865"/>
                  <a:gd name="connsiteX39" fmla="*/ 25338 w 438944"/>
                  <a:gd name="connsiteY39" fmla="*/ 272876 h 549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438944" h="549865">
                    <a:moveTo>
                      <a:pt x="378706" y="478255"/>
                    </a:moveTo>
                    <a:cubicBezTo>
                      <a:pt x="400362" y="447936"/>
                      <a:pt x="411191" y="412202"/>
                      <a:pt x="421297" y="376468"/>
                    </a:cubicBezTo>
                    <a:cubicBezTo>
                      <a:pt x="427072" y="355533"/>
                      <a:pt x="432125" y="334237"/>
                      <a:pt x="435013" y="312941"/>
                    </a:cubicBezTo>
                    <a:cubicBezTo>
                      <a:pt x="437901" y="289841"/>
                      <a:pt x="447286" y="189497"/>
                      <a:pt x="420214" y="123444"/>
                    </a:cubicBezTo>
                    <a:cubicBezTo>
                      <a:pt x="415522" y="112255"/>
                      <a:pt x="410108" y="101787"/>
                      <a:pt x="403611" y="91320"/>
                    </a:cubicBezTo>
                    <a:cubicBezTo>
                      <a:pt x="396753" y="80491"/>
                      <a:pt x="389894" y="70024"/>
                      <a:pt x="380871" y="61000"/>
                    </a:cubicBezTo>
                    <a:cubicBezTo>
                      <a:pt x="371487" y="51615"/>
                      <a:pt x="361740" y="42231"/>
                      <a:pt x="350912" y="34651"/>
                    </a:cubicBezTo>
                    <a:cubicBezTo>
                      <a:pt x="340445" y="27432"/>
                      <a:pt x="328895" y="21296"/>
                      <a:pt x="316983" y="15882"/>
                    </a:cubicBezTo>
                    <a:cubicBezTo>
                      <a:pt x="309403" y="12633"/>
                      <a:pt x="301462" y="10106"/>
                      <a:pt x="293522" y="7941"/>
                    </a:cubicBezTo>
                    <a:cubicBezTo>
                      <a:pt x="280888" y="4692"/>
                      <a:pt x="268617" y="1805"/>
                      <a:pt x="255622" y="361"/>
                    </a:cubicBezTo>
                    <a:cubicBezTo>
                      <a:pt x="254539" y="361"/>
                      <a:pt x="253096" y="0"/>
                      <a:pt x="252013" y="0"/>
                    </a:cubicBezTo>
                    <a:cubicBezTo>
                      <a:pt x="252013" y="0"/>
                      <a:pt x="251651" y="0"/>
                      <a:pt x="251651" y="0"/>
                    </a:cubicBezTo>
                    <a:lnTo>
                      <a:pt x="250930" y="0"/>
                    </a:lnTo>
                    <a:cubicBezTo>
                      <a:pt x="248042" y="0"/>
                      <a:pt x="245155" y="0"/>
                      <a:pt x="242267" y="361"/>
                    </a:cubicBezTo>
                    <a:lnTo>
                      <a:pt x="241546" y="361"/>
                    </a:lnTo>
                    <a:cubicBezTo>
                      <a:pt x="238658" y="361"/>
                      <a:pt x="235770" y="722"/>
                      <a:pt x="232882" y="1083"/>
                    </a:cubicBezTo>
                    <a:lnTo>
                      <a:pt x="232522" y="1083"/>
                    </a:lnTo>
                    <a:cubicBezTo>
                      <a:pt x="229634" y="1444"/>
                      <a:pt x="226746" y="1805"/>
                      <a:pt x="223498" y="2166"/>
                    </a:cubicBezTo>
                    <a:lnTo>
                      <a:pt x="223137" y="2166"/>
                    </a:lnTo>
                    <a:cubicBezTo>
                      <a:pt x="220249" y="2527"/>
                      <a:pt x="217001" y="2888"/>
                      <a:pt x="214113" y="3249"/>
                    </a:cubicBezTo>
                    <a:cubicBezTo>
                      <a:pt x="205451" y="4692"/>
                      <a:pt x="196066" y="6497"/>
                      <a:pt x="185237" y="8663"/>
                    </a:cubicBezTo>
                    <a:cubicBezTo>
                      <a:pt x="112687" y="24544"/>
                      <a:pt x="73705" y="60278"/>
                      <a:pt x="69373" y="64249"/>
                    </a:cubicBezTo>
                    <a:cubicBezTo>
                      <a:pt x="46273" y="86266"/>
                      <a:pt x="29669" y="109367"/>
                      <a:pt x="20285" y="133551"/>
                    </a:cubicBezTo>
                    <a:cubicBezTo>
                      <a:pt x="19563" y="135716"/>
                      <a:pt x="18480" y="137882"/>
                      <a:pt x="17397" y="140409"/>
                    </a:cubicBezTo>
                    <a:cubicBezTo>
                      <a:pt x="7651" y="163870"/>
                      <a:pt x="-4260" y="193107"/>
                      <a:pt x="1516" y="273959"/>
                    </a:cubicBezTo>
                    <a:cubicBezTo>
                      <a:pt x="5125" y="303196"/>
                      <a:pt x="11621" y="329184"/>
                      <a:pt x="20645" y="348675"/>
                    </a:cubicBezTo>
                    <a:cubicBezTo>
                      <a:pt x="32556" y="375024"/>
                      <a:pt x="44468" y="397764"/>
                      <a:pt x="56740" y="418338"/>
                    </a:cubicBezTo>
                    <a:cubicBezTo>
                      <a:pt x="60349" y="424113"/>
                      <a:pt x="63598" y="430249"/>
                      <a:pt x="66486" y="436024"/>
                    </a:cubicBezTo>
                    <a:cubicBezTo>
                      <a:pt x="71900" y="446131"/>
                      <a:pt x="77675" y="456598"/>
                      <a:pt x="84533" y="465622"/>
                    </a:cubicBezTo>
                    <a:cubicBezTo>
                      <a:pt x="88865" y="471397"/>
                      <a:pt x="93557" y="477894"/>
                      <a:pt x="99332" y="485835"/>
                    </a:cubicBezTo>
                    <a:lnTo>
                      <a:pt x="102219" y="490166"/>
                    </a:lnTo>
                    <a:cubicBezTo>
                      <a:pt x="104024" y="492693"/>
                      <a:pt x="105829" y="495581"/>
                      <a:pt x="107634" y="498107"/>
                    </a:cubicBezTo>
                    <a:lnTo>
                      <a:pt x="108717" y="499912"/>
                    </a:lnTo>
                    <a:cubicBezTo>
                      <a:pt x="111604" y="504244"/>
                      <a:pt x="114491" y="508214"/>
                      <a:pt x="117740" y="512545"/>
                    </a:cubicBezTo>
                    <a:cubicBezTo>
                      <a:pt x="119545" y="513628"/>
                      <a:pt x="120989" y="514711"/>
                      <a:pt x="122793" y="515794"/>
                    </a:cubicBezTo>
                    <a:cubicBezTo>
                      <a:pt x="284498" y="602782"/>
                      <a:pt x="364989" y="498107"/>
                      <a:pt x="378706" y="478255"/>
                    </a:cubicBezTo>
                    <a:close/>
                    <a:moveTo>
                      <a:pt x="25338" y="272876"/>
                    </a:moveTo>
                    <a:cubicBezTo>
                      <a:pt x="2237" y="132829"/>
                      <a:pt x="94279" y="67497"/>
                      <a:pt x="97888" y="64971"/>
                    </a:cubicBezTo>
                    <a:cubicBezTo>
                      <a:pt x="139397" y="35012"/>
                      <a:pt x="87782" y="103592"/>
                      <a:pt x="72622" y="124166"/>
                    </a:cubicBezTo>
                    <a:cubicBezTo>
                      <a:pt x="24977" y="188415"/>
                      <a:pt x="25338" y="275042"/>
                      <a:pt x="25338" y="272876"/>
                    </a:cubicBezTo>
                    <a:close/>
                  </a:path>
                </a:pathLst>
              </a:custGeom>
              <a:solidFill>
                <a:srgbClr val="FFFFFF"/>
              </a:solidFill>
              <a:ln w="3607" cap="flat">
                <a:noFill/>
                <a:prstDash val="solid"/>
                <a:miter/>
              </a:ln>
            </p:spPr>
            <p:txBody>
              <a:bodyPr rtlCol="0" anchor="ctr"/>
              <a:lstStyle/>
              <a:p>
                <a:endParaRPr lang="en-US"/>
              </a:p>
            </p:txBody>
          </p:sp>
          <p:sp>
            <p:nvSpPr>
              <p:cNvPr id="72" name="Freeform 296">
                <a:extLst>
                  <a:ext uri="{FF2B5EF4-FFF2-40B4-BE49-F238E27FC236}">
                    <a16:creationId xmlns:a16="http://schemas.microsoft.com/office/drawing/2014/main" id="{AB5CA8C9-FC6A-CAF7-7618-06AD2AA1BAE8}"/>
                  </a:ext>
                </a:extLst>
              </p:cNvPr>
              <p:cNvSpPr/>
              <p:nvPr/>
            </p:nvSpPr>
            <p:spPr>
              <a:xfrm>
                <a:off x="9069844" y="1965719"/>
                <a:ext cx="179124" cy="42191"/>
              </a:xfrm>
              <a:custGeom>
                <a:avLst/>
                <a:gdLst>
                  <a:gd name="connsiteX0" fmla="*/ 177587 w 179124"/>
                  <a:gd name="connsiteY0" fmla="*/ 0 h 42191"/>
                  <a:gd name="connsiteX1" fmla="*/ 168563 w 179124"/>
                  <a:gd name="connsiteY1" fmla="*/ 3249 h 42191"/>
                  <a:gd name="connsiteX2" fmla="*/ 166397 w 179124"/>
                  <a:gd name="connsiteY2" fmla="*/ 3971 h 42191"/>
                  <a:gd name="connsiteX3" fmla="*/ 97817 w 179124"/>
                  <a:gd name="connsiteY3" fmla="*/ 18769 h 42191"/>
                  <a:gd name="connsiteX4" fmla="*/ 87710 w 179124"/>
                  <a:gd name="connsiteY4" fmla="*/ 20213 h 42191"/>
                  <a:gd name="connsiteX5" fmla="*/ 28515 w 179124"/>
                  <a:gd name="connsiteY5" fmla="*/ 21657 h 42191"/>
                  <a:gd name="connsiteX6" fmla="*/ 26711 w 179124"/>
                  <a:gd name="connsiteY6" fmla="*/ 21296 h 42191"/>
                  <a:gd name="connsiteX7" fmla="*/ 0 w 179124"/>
                  <a:gd name="connsiteY7" fmla="*/ 14438 h 42191"/>
                  <a:gd name="connsiteX8" fmla="*/ 0 w 179124"/>
                  <a:gd name="connsiteY8" fmla="*/ 14799 h 42191"/>
                  <a:gd name="connsiteX9" fmla="*/ 1444 w 179124"/>
                  <a:gd name="connsiteY9" fmla="*/ 19130 h 42191"/>
                  <a:gd name="connsiteX10" fmla="*/ 2166 w 179124"/>
                  <a:gd name="connsiteY10" fmla="*/ 21657 h 42191"/>
                  <a:gd name="connsiteX11" fmla="*/ 2527 w 179124"/>
                  <a:gd name="connsiteY11" fmla="*/ 22740 h 42191"/>
                  <a:gd name="connsiteX12" fmla="*/ 2888 w 179124"/>
                  <a:gd name="connsiteY12" fmla="*/ 23462 h 42191"/>
                  <a:gd name="connsiteX13" fmla="*/ 2888 w 179124"/>
                  <a:gd name="connsiteY13" fmla="*/ 23823 h 42191"/>
                  <a:gd name="connsiteX14" fmla="*/ 3249 w 179124"/>
                  <a:gd name="connsiteY14" fmla="*/ 24905 h 42191"/>
                  <a:gd name="connsiteX15" fmla="*/ 3609 w 179124"/>
                  <a:gd name="connsiteY15" fmla="*/ 26710 h 42191"/>
                  <a:gd name="connsiteX16" fmla="*/ 3609 w 179124"/>
                  <a:gd name="connsiteY16" fmla="*/ 27071 h 42191"/>
                  <a:gd name="connsiteX17" fmla="*/ 3971 w 179124"/>
                  <a:gd name="connsiteY17" fmla="*/ 28515 h 42191"/>
                  <a:gd name="connsiteX18" fmla="*/ 3971 w 179124"/>
                  <a:gd name="connsiteY18" fmla="*/ 28876 h 42191"/>
                  <a:gd name="connsiteX19" fmla="*/ 4332 w 179124"/>
                  <a:gd name="connsiteY19" fmla="*/ 29959 h 42191"/>
                  <a:gd name="connsiteX20" fmla="*/ 4332 w 179124"/>
                  <a:gd name="connsiteY20" fmla="*/ 30320 h 42191"/>
                  <a:gd name="connsiteX21" fmla="*/ 4692 w 179124"/>
                  <a:gd name="connsiteY21" fmla="*/ 31402 h 42191"/>
                  <a:gd name="connsiteX22" fmla="*/ 4692 w 179124"/>
                  <a:gd name="connsiteY22" fmla="*/ 31764 h 42191"/>
                  <a:gd name="connsiteX23" fmla="*/ 5054 w 179124"/>
                  <a:gd name="connsiteY23" fmla="*/ 32485 h 42191"/>
                  <a:gd name="connsiteX24" fmla="*/ 5414 w 179124"/>
                  <a:gd name="connsiteY24" fmla="*/ 33207 h 42191"/>
                  <a:gd name="connsiteX25" fmla="*/ 5776 w 179124"/>
                  <a:gd name="connsiteY25" fmla="*/ 33929 h 42191"/>
                  <a:gd name="connsiteX26" fmla="*/ 6497 w 179124"/>
                  <a:gd name="connsiteY26" fmla="*/ 34651 h 42191"/>
                  <a:gd name="connsiteX27" fmla="*/ 6859 w 179124"/>
                  <a:gd name="connsiteY27" fmla="*/ 35012 h 42191"/>
                  <a:gd name="connsiteX28" fmla="*/ 8663 w 179124"/>
                  <a:gd name="connsiteY28" fmla="*/ 36817 h 42191"/>
                  <a:gd name="connsiteX29" fmla="*/ 9746 w 179124"/>
                  <a:gd name="connsiteY29" fmla="*/ 37539 h 42191"/>
                  <a:gd name="connsiteX30" fmla="*/ 10828 w 179124"/>
                  <a:gd name="connsiteY30" fmla="*/ 38261 h 42191"/>
                  <a:gd name="connsiteX31" fmla="*/ 10828 w 179124"/>
                  <a:gd name="connsiteY31" fmla="*/ 38261 h 42191"/>
                  <a:gd name="connsiteX32" fmla="*/ 19852 w 179124"/>
                  <a:gd name="connsiteY32" fmla="*/ 40426 h 42191"/>
                  <a:gd name="connsiteX33" fmla="*/ 24545 w 179124"/>
                  <a:gd name="connsiteY33" fmla="*/ 40787 h 42191"/>
                  <a:gd name="connsiteX34" fmla="*/ 81936 w 179124"/>
                  <a:gd name="connsiteY34" fmla="*/ 40787 h 42191"/>
                  <a:gd name="connsiteX35" fmla="*/ 82296 w 179124"/>
                  <a:gd name="connsiteY35" fmla="*/ 40787 h 42191"/>
                  <a:gd name="connsiteX36" fmla="*/ 177947 w 179124"/>
                  <a:gd name="connsiteY36" fmla="*/ 22740 h 42191"/>
                  <a:gd name="connsiteX37" fmla="*/ 179030 w 179124"/>
                  <a:gd name="connsiteY37" fmla="*/ 22379 h 42191"/>
                  <a:gd name="connsiteX38" fmla="*/ 177587 w 179124"/>
                  <a:gd name="connsiteY38" fmla="*/ 0 h 42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79124" h="42191">
                    <a:moveTo>
                      <a:pt x="177587" y="0"/>
                    </a:moveTo>
                    <a:cubicBezTo>
                      <a:pt x="174699" y="1083"/>
                      <a:pt x="171450" y="2166"/>
                      <a:pt x="168563" y="3249"/>
                    </a:cubicBezTo>
                    <a:lnTo>
                      <a:pt x="166397" y="3971"/>
                    </a:lnTo>
                    <a:cubicBezTo>
                      <a:pt x="144019" y="11911"/>
                      <a:pt x="120557" y="15521"/>
                      <a:pt x="97817" y="18769"/>
                    </a:cubicBezTo>
                    <a:cubicBezTo>
                      <a:pt x="94569" y="19130"/>
                      <a:pt x="90959" y="19852"/>
                      <a:pt x="87710" y="20213"/>
                    </a:cubicBezTo>
                    <a:cubicBezTo>
                      <a:pt x="70024" y="22740"/>
                      <a:pt x="49450" y="25266"/>
                      <a:pt x="28515" y="21657"/>
                    </a:cubicBezTo>
                    <a:lnTo>
                      <a:pt x="26711" y="21296"/>
                    </a:lnTo>
                    <a:cubicBezTo>
                      <a:pt x="18047" y="19491"/>
                      <a:pt x="9024" y="18047"/>
                      <a:pt x="0" y="14438"/>
                    </a:cubicBezTo>
                    <a:cubicBezTo>
                      <a:pt x="0" y="14438"/>
                      <a:pt x="0" y="14799"/>
                      <a:pt x="0" y="14799"/>
                    </a:cubicBezTo>
                    <a:cubicBezTo>
                      <a:pt x="361" y="16243"/>
                      <a:pt x="723" y="17687"/>
                      <a:pt x="1444" y="19130"/>
                    </a:cubicBezTo>
                    <a:cubicBezTo>
                      <a:pt x="1805" y="19852"/>
                      <a:pt x="2166" y="20935"/>
                      <a:pt x="2166" y="21657"/>
                    </a:cubicBezTo>
                    <a:lnTo>
                      <a:pt x="2527" y="22740"/>
                    </a:lnTo>
                    <a:cubicBezTo>
                      <a:pt x="2527" y="23101"/>
                      <a:pt x="2527" y="23101"/>
                      <a:pt x="2888" y="23462"/>
                    </a:cubicBezTo>
                    <a:lnTo>
                      <a:pt x="2888" y="23823"/>
                    </a:lnTo>
                    <a:cubicBezTo>
                      <a:pt x="2888" y="24184"/>
                      <a:pt x="2888" y="24545"/>
                      <a:pt x="3249" y="24905"/>
                    </a:cubicBezTo>
                    <a:cubicBezTo>
                      <a:pt x="3249" y="25627"/>
                      <a:pt x="3609" y="25988"/>
                      <a:pt x="3609" y="26710"/>
                    </a:cubicBezTo>
                    <a:lnTo>
                      <a:pt x="3609" y="27071"/>
                    </a:lnTo>
                    <a:cubicBezTo>
                      <a:pt x="3609" y="27432"/>
                      <a:pt x="3971" y="28154"/>
                      <a:pt x="3971" y="28515"/>
                    </a:cubicBezTo>
                    <a:lnTo>
                      <a:pt x="3971" y="28876"/>
                    </a:lnTo>
                    <a:cubicBezTo>
                      <a:pt x="3971" y="29237"/>
                      <a:pt x="4332" y="29598"/>
                      <a:pt x="4332" y="29959"/>
                    </a:cubicBezTo>
                    <a:lnTo>
                      <a:pt x="4332" y="30320"/>
                    </a:lnTo>
                    <a:cubicBezTo>
                      <a:pt x="4332" y="30681"/>
                      <a:pt x="4692" y="31042"/>
                      <a:pt x="4692" y="31402"/>
                    </a:cubicBezTo>
                    <a:lnTo>
                      <a:pt x="4692" y="31764"/>
                    </a:lnTo>
                    <a:cubicBezTo>
                      <a:pt x="5054" y="32124"/>
                      <a:pt x="5054" y="32485"/>
                      <a:pt x="5054" y="32485"/>
                    </a:cubicBezTo>
                    <a:cubicBezTo>
                      <a:pt x="5054" y="32846"/>
                      <a:pt x="5414" y="32846"/>
                      <a:pt x="5414" y="33207"/>
                    </a:cubicBezTo>
                    <a:cubicBezTo>
                      <a:pt x="5414" y="33568"/>
                      <a:pt x="5776" y="33568"/>
                      <a:pt x="5776" y="33929"/>
                    </a:cubicBezTo>
                    <a:cubicBezTo>
                      <a:pt x="6137" y="34290"/>
                      <a:pt x="6137" y="34290"/>
                      <a:pt x="6497" y="34651"/>
                    </a:cubicBezTo>
                    <a:lnTo>
                      <a:pt x="6859" y="35012"/>
                    </a:lnTo>
                    <a:cubicBezTo>
                      <a:pt x="7219" y="35734"/>
                      <a:pt x="7942" y="36095"/>
                      <a:pt x="8663" y="36817"/>
                    </a:cubicBezTo>
                    <a:cubicBezTo>
                      <a:pt x="9024" y="37178"/>
                      <a:pt x="9385" y="37539"/>
                      <a:pt x="9746" y="37539"/>
                    </a:cubicBezTo>
                    <a:cubicBezTo>
                      <a:pt x="10107" y="37899"/>
                      <a:pt x="10468" y="37899"/>
                      <a:pt x="10828" y="38261"/>
                    </a:cubicBezTo>
                    <a:lnTo>
                      <a:pt x="10828" y="38261"/>
                    </a:lnTo>
                    <a:cubicBezTo>
                      <a:pt x="13356" y="39704"/>
                      <a:pt x="16243" y="40426"/>
                      <a:pt x="19852" y="40426"/>
                    </a:cubicBezTo>
                    <a:lnTo>
                      <a:pt x="24545" y="40787"/>
                    </a:lnTo>
                    <a:cubicBezTo>
                      <a:pt x="43314" y="41870"/>
                      <a:pt x="62805" y="43314"/>
                      <a:pt x="81936" y="40787"/>
                    </a:cubicBezTo>
                    <a:lnTo>
                      <a:pt x="82296" y="40787"/>
                    </a:lnTo>
                    <a:cubicBezTo>
                      <a:pt x="120917" y="40426"/>
                      <a:pt x="162066" y="27793"/>
                      <a:pt x="177947" y="22740"/>
                    </a:cubicBezTo>
                    <a:lnTo>
                      <a:pt x="179030" y="22379"/>
                    </a:lnTo>
                    <a:cubicBezTo>
                      <a:pt x="179392" y="15160"/>
                      <a:pt x="178669" y="7580"/>
                      <a:pt x="177587" y="0"/>
                    </a:cubicBezTo>
                    <a:close/>
                  </a:path>
                </a:pathLst>
              </a:custGeom>
              <a:solidFill>
                <a:srgbClr val="FFFFFF"/>
              </a:solidFill>
              <a:ln w="3607" cap="flat">
                <a:noFill/>
                <a:prstDash val="solid"/>
                <a:miter/>
              </a:ln>
            </p:spPr>
            <p:txBody>
              <a:bodyPr rtlCol="0" anchor="ctr"/>
              <a:lstStyle/>
              <a:p>
                <a:endParaRPr lang="en-US"/>
              </a:p>
            </p:txBody>
          </p:sp>
          <p:sp>
            <p:nvSpPr>
              <p:cNvPr id="73" name="Freeform 297">
                <a:extLst>
                  <a:ext uri="{FF2B5EF4-FFF2-40B4-BE49-F238E27FC236}">
                    <a16:creationId xmlns:a16="http://schemas.microsoft.com/office/drawing/2014/main" id="{2C15AEA9-B2AA-EB29-54B9-A15D79C80328}"/>
                  </a:ext>
                </a:extLst>
              </p:cNvPr>
              <p:cNvSpPr/>
              <p:nvPr/>
            </p:nvSpPr>
            <p:spPr>
              <a:xfrm>
                <a:off x="9125430" y="2048015"/>
                <a:ext cx="106118" cy="25531"/>
              </a:xfrm>
              <a:custGeom>
                <a:avLst/>
                <a:gdLst>
                  <a:gd name="connsiteX0" fmla="*/ 97816 w 106118"/>
                  <a:gd name="connsiteY0" fmla="*/ 8663 h 25531"/>
                  <a:gd name="connsiteX1" fmla="*/ 106118 w 106118"/>
                  <a:gd name="connsiteY1" fmla="*/ 0 h 25531"/>
                  <a:gd name="connsiteX2" fmla="*/ 65692 w 106118"/>
                  <a:gd name="connsiteY2" fmla="*/ 8663 h 25531"/>
                  <a:gd name="connsiteX3" fmla="*/ 59917 w 106118"/>
                  <a:gd name="connsiteY3" fmla="*/ 9385 h 25531"/>
                  <a:gd name="connsiteX4" fmla="*/ 0 w 106118"/>
                  <a:gd name="connsiteY4" fmla="*/ 12633 h 25531"/>
                  <a:gd name="connsiteX5" fmla="*/ 33207 w 106118"/>
                  <a:gd name="connsiteY5" fmla="*/ 24183 h 25531"/>
                  <a:gd name="connsiteX6" fmla="*/ 97816 w 106118"/>
                  <a:gd name="connsiteY6" fmla="*/ 8663 h 25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118" h="25531">
                    <a:moveTo>
                      <a:pt x="97816" y="8663"/>
                    </a:moveTo>
                    <a:cubicBezTo>
                      <a:pt x="100704" y="5775"/>
                      <a:pt x="103592" y="2888"/>
                      <a:pt x="106118" y="0"/>
                    </a:cubicBezTo>
                    <a:cubicBezTo>
                      <a:pt x="91680" y="4692"/>
                      <a:pt x="78325" y="7580"/>
                      <a:pt x="65692" y="8663"/>
                    </a:cubicBezTo>
                    <a:cubicBezTo>
                      <a:pt x="64249" y="8663"/>
                      <a:pt x="62444" y="9024"/>
                      <a:pt x="59917" y="9385"/>
                    </a:cubicBezTo>
                    <a:cubicBezTo>
                      <a:pt x="48006" y="10828"/>
                      <a:pt x="24183" y="14077"/>
                      <a:pt x="0" y="12633"/>
                    </a:cubicBezTo>
                    <a:cubicBezTo>
                      <a:pt x="10107" y="18408"/>
                      <a:pt x="21657" y="22379"/>
                      <a:pt x="33207" y="24183"/>
                    </a:cubicBezTo>
                    <a:cubicBezTo>
                      <a:pt x="54864" y="28154"/>
                      <a:pt x="80852" y="23462"/>
                      <a:pt x="97816" y="8663"/>
                    </a:cubicBezTo>
                    <a:close/>
                  </a:path>
                </a:pathLst>
              </a:custGeom>
              <a:solidFill>
                <a:srgbClr val="FFFFFF"/>
              </a:solidFill>
              <a:ln w="3607" cap="flat">
                <a:noFill/>
                <a:prstDash val="solid"/>
                <a:miter/>
              </a:ln>
            </p:spPr>
            <p:txBody>
              <a:bodyPr rtlCol="0" anchor="ctr"/>
              <a:lstStyle/>
              <a:p>
                <a:endParaRPr lang="en-US"/>
              </a:p>
            </p:txBody>
          </p:sp>
          <p:sp>
            <p:nvSpPr>
              <p:cNvPr id="74" name="Freeform 298">
                <a:extLst>
                  <a:ext uri="{FF2B5EF4-FFF2-40B4-BE49-F238E27FC236}">
                    <a16:creationId xmlns:a16="http://schemas.microsoft.com/office/drawing/2014/main" id="{AF428FEE-E319-BED8-137C-4ED0A29E10C9}"/>
                  </a:ext>
                </a:extLst>
              </p:cNvPr>
              <p:cNvSpPr/>
              <p:nvPr/>
            </p:nvSpPr>
            <p:spPr>
              <a:xfrm>
                <a:off x="9088614" y="2003979"/>
                <a:ext cx="160621" cy="43860"/>
              </a:xfrm>
              <a:custGeom>
                <a:avLst/>
                <a:gdLst>
                  <a:gd name="connsiteX0" fmla="*/ 0 w 160621"/>
                  <a:gd name="connsiteY0" fmla="*/ 16243 h 43860"/>
                  <a:gd name="connsiteX1" fmla="*/ 12994 w 160621"/>
                  <a:gd name="connsiteY1" fmla="*/ 36456 h 43860"/>
                  <a:gd name="connsiteX2" fmla="*/ 16603 w 160621"/>
                  <a:gd name="connsiteY2" fmla="*/ 40787 h 43860"/>
                  <a:gd name="connsiteX3" fmla="*/ 17686 w 160621"/>
                  <a:gd name="connsiteY3" fmla="*/ 41148 h 43860"/>
                  <a:gd name="connsiteX4" fmla="*/ 21296 w 160621"/>
                  <a:gd name="connsiteY4" fmla="*/ 41870 h 43860"/>
                  <a:gd name="connsiteX5" fmla="*/ 140769 w 160621"/>
                  <a:gd name="connsiteY5" fmla="*/ 30681 h 43860"/>
                  <a:gd name="connsiteX6" fmla="*/ 150515 w 160621"/>
                  <a:gd name="connsiteY6" fmla="*/ 27793 h 43860"/>
                  <a:gd name="connsiteX7" fmla="*/ 153403 w 160621"/>
                  <a:gd name="connsiteY7" fmla="*/ 27071 h 43860"/>
                  <a:gd name="connsiteX8" fmla="*/ 153763 w 160621"/>
                  <a:gd name="connsiteY8" fmla="*/ 27071 h 43860"/>
                  <a:gd name="connsiteX9" fmla="*/ 160622 w 160621"/>
                  <a:gd name="connsiteY9" fmla="*/ 0 h 43860"/>
                  <a:gd name="connsiteX10" fmla="*/ 0 w 160621"/>
                  <a:gd name="connsiteY10" fmla="*/ 16243 h 43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0621" h="43860">
                    <a:moveTo>
                      <a:pt x="0" y="16243"/>
                    </a:moveTo>
                    <a:cubicBezTo>
                      <a:pt x="4331" y="23101"/>
                      <a:pt x="8301" y="29959"/>
                      <a:pt x="12994" y="36456"/>
                    </a:cubicBezTo>
                    <a:cubicBezTo>
                      <a:pt x="14077" y="37899"/>
                      <a:pt x="15520" y="39343"/>
                      <a:pt x="16603" y="40787"/>
                    </a:cubicBezTo>
                    <a:cubicBezTo>
                      <a:pt x="16964" y="40787"/>
                      <a:pt x="17325" y="40787"/>
                      <a:pt x="17686" y="41148"/>
                    </a:cubicBezTo>
                    <a:cubicBezTo>
                      <a:pt x="19130" y="41509"/>
                      <a:pt x="20213" y="41509"/>
                      <a:pt x="21296" y="41870"/>
                    </a:cubicBezTo>
                    <a:cubicBezTo>
                      <a:pt x="62804" y="48728"/>
                      <a:pt x="121639" y="36095"/>
                      <a:pt x="140769" y="30681"/>
                    </a:cubicBezTo>
                    <a:cubicBezTo>
                      <a:pt x="144379" y="29598"/>
                      <a:pt x="147266" y="28876"/>
                      <a:pt x="150515" y="27793"/>
                    </a:cubicBezTo>
                    <a:lnTo>
                      <a:pt x="153403" y="27071"/>
                    </a:lnTo>
                    <a:cubicBezTo>
                      <a:pt x="153403" y="27071"/>
                      <a:pt x="153763" y="27071"/>
                      <a:pt x="153763" y="27071"/>
                    </a:cubicBezTo>
                    <a:cubicBezTo>
                      <a:pt x="157373" y="18408"/>
                      <a:pt x="159899" y="9385"/>
                      <a:pt x="160622" y="0"/>
                    </a:cubicBezTo>
                    <a:cubicBezTo>
                      <a:pt x="109366" y="15521"/>
                      <a:pt x="56669" y="20935"/>
                      <a:pt x="0" y="16243"/>
                    </a:cubicBezTo>
                    <a:close/>
                  </a:path>
                </a:pathLst>
              </a:custGeom>
              <a:solidFill>
                <a:srgbClr val="FFFFFF"/>
              </a:solidFill>
              <a:ln w="3607" cap="flat">
                <a:noFill/>
                <a:prstDash val="solid"/>
                <a:miter/>
              </a:ln>
            </p:spPr>
            <p:txBody>
              <a:bodyPr rtlCol="0" anchor="ctr"/>
              <a:lstStyle/>
              <a:p>
                <a:endParaRPr lang="en-US"/>
              </a:p>
            </p:txBody>
          </p:sp>
          <p:sp>
            <p:nvSpPr>
              <p:cNvPr id="75" name="Freeform 299">
                <a:extLst>
                  <a:ext uri="{FF2B5EF4-FFF2-40B4-BE49-F238E27FC236}">
                    <a16:creationId xmlns:a16="http://schemas.microsoft.com/office/drawing/2014/main" id="{BF6BFA20-FE60-CD5A-4848-159F673E628B}"/>
                  </a:ext>
                </a:extLst>
              </p:cNvPr>
              <p:cNvSpPr/>
              <p:nvPr/>
            </p:nvSpPr>
            <p:spPr>
              <a:xfrm>
                <a:off x="9069122" y="1989541"/>
                <a:ext cx="3609" cy="3609"/>
              </a:xfrm>
              <a:custGeom>
                <a:avLst/>
                <a:gdLst>
                  <a:gd name="connsiteX0" fmla="*/ 0 w 3609"/>
                  <a:gd name="connsiteY0" fmla="*/ 0 h 3609"/>
                  <a:gd name="connsiteX1" fmla="*/ 0 w 3609"/>
                  <a:gd name="connsiteY1" fmla="*/ 0 h 3609"/>
                  <a:gd name="connsiteX2" fmla="*/ 0 w 3609"/>
                  <a:gd name="connsiteY2" fmla="*/ 0 h 3609"/>
                </a:gdLst>
                <a:ahLst/>
                <a:cxnLst>
                  <a:cxn ang="0">
                    <a:pos x="connsiteX0" y="connsiteY0"/>
                  </a:cxn>
                  <a:cxn ang="0">
                    <a:pos x="connsiteX1" y="connsiteY1"/>
                  </a:cxn>
                  <a:cxn ang="0">
                    <a:pos x="connsiteX2" y="connsiteY2"/>
                  </a:cxn>
                </a:cxnLst>
                <a:rect l="l" t="t" r="r" b="b"/>
                <a:pathLst>
                  <a:path w="3609" h="3609">
                    <a:moveTo>
                      <a:pt x="0" y="0"/>
                    </a:moveTo>
                    <a:lnTo>
                      <a:pt x="0" y="0"/>
                    </a:lnTo>
                    <a:lnTo>
                      <a:pt x="0" y="0"/>
                    </a:lnTo>
                    <a:close/>
                  </a:path>
                </a:pathLst>
              </a:custGeom>
              <a:solidFill>
                <a:srgbClr val="FFFFFF"/>
              </a:solidFill>
              <a:ln w="3607" cap="flat">
                <a:noFill/>
                <a:prstDash val="solid"/>
                <a:miter/>
              </a:ln>
            </p:spPr>
            <p:txBody>
              <a:bodyPr rtlCol="0" anchor="ctr"/>
              <a:lstStyle/>
              <a:p>
                <a:endParaRPr lang="en-US"/>
              </a:p>
            </p:txBody>
          </p:sp>
          <p:sp>
            <p:nvSpPr>
              <p:cNvPr id="76" name="Freeform 300">
                <a:extLst>
                  <a:ext uri="{FF2B5EF4-FFF2-40B4-BE49-F238E27FC236}">
                    <a16:creationId xmlns:a16="http://schemas.microsoft.com/office/drawing/2014/main" id="{70E516F3-57DC-4725-51AC-B1DDE48ABABA}"/>
                  </a:ext>
                </a:extLst>
              </p:cNvPr>
              <p:cNvSpPr/>
              <p:nvPr/>
            </p:nvSpPr>
            <p:spPr>
              <a:xfrm>
                <a:off x="9247431" y="1954530"/>
                <a:ext cx="22738" cy="33929"/>
              </a:xfrm>
              <a:custGeom>
                <a:avLst/>
                <a:gdLst>
                  <a:gd name="connsiteX0" fmla="*/ 22379 w 22738"/>
                  <a:gd name="connsiteY0" fmla="*/ 0 h 33929"/>
                  <a:gd name="connsiteX1" fmla="*/ 20934 w 22738"/>
                  <a:gd name="connsiteY1" fmla="*/ 1083 h 33929"/>
                  <a:gd name="connsiteX2" fmla="*/ 20213 w 22738"/>
                  <a:gd name="connsiteY2" fmla="*/ 1444 h 33929"/>
                  <a:gd name="connsiteX3" fmla="*/ 18047 w 22738"/>
                  <a:gd name="connsiteY3" fmla="*/ 2527 h 33929"/>
                  <a:gd name="connsiteX4" fmla="*/ 17325 w 22738"/>
                  <a:gd name="connsiteY4" fmla="*/ 2888 h 33929"/>
                  <a:gd name="connsiteX5" fmla="*/ 12272 w 22738"/>
                  <a:gd name="connsiteY5" fmla="*/ 5775 h 33929"/>
                  <a:gd name="connsiteX6" fmla="*/ 11911 w 22738"/>
                  <a:gd name="connsiteY6" fmla="*/ 6136 h 33929"/>
                  <a:gd name="connsiteX7" fmla="*/ 9384 w 22738"/>
                  <a:gd name="connsiteY7" fmla="*/ 7219 h 33929"/>
                  <a:gd name="connsiteX8" fmla="*/ 9024 w 22738"/>
                  <a:gd name="connsiteY8" fmla="*/ 7580 h 33929"/>
                  <a:gd name="connsiteX9" fmla="*/ 3609 w 22738"/>
                  <a:gd name="connsiteY9" fmla="*/ 10106 h 33929"/>
                  <a:gd name="connsiteX10" fmla="*/ 722 w 22738"/>
                  <a:gd name="connsiteY10" fmla="*/ 11189 h 33929"/>
                  <a:gd name="connsiteX11" fmla="*/ 0 w 22738"/>
                  <a:gd name="connsiteY11" fmla="*/ 11550 h 33929"/>
                  <a:gd name="connsiteX12" fmla="*/ 2165 w 22738"/>
                  <a:gd name="connsiteY12" fmla="*/ 33929 h 33929"/>
                  <a:gd name="connsiteX13" fmla="*/ 15881 w 22738"/>
                  <a:gd name="connsiteY13" fmla="*/ 29237 h 33929"/>
                  <a:gd name="connsiteX14" fmla="*/ 18047 w 22738"/>
                  <a:gd name="connsiteY14" fmla="*/ 28154 h 33929"/>
                  <a:gd name="connsiteX15" fmla="*/ 20574 w 22738"/>
                  <a:gd name="connsiteY15" fmla="*/ 25988 h 33929"/>
                  <a:gd name="connsiteX16" fmla="*/ 20934 w 22738"/>
                  <a:gd name="connsiteY16" fmla="*/ 25627 h 33929"/>
                  <a:gd name="connsiteX17" fmla="*/ 22379 w 22738"/>
                  <a:gd name="connsiteY17" fmla="*/ 22018 h 33929"/>
                  <a:gd name="connsiteX18" fmla="*/ 22379 w 22738"/>
                  <a:gd name="connsiteY18" fmla="*/ 21296 h 33929"/>
                  <a:gd name="connsiteX19" fmla="*/ 22379 w 22738"/>
                  <a:gd name="connsiteY19" fmla="*/ 21296 h 33929"/>
                  <a:gd name="connsiteX20" fmla="*/ 22739 w 22738"/>
                  <a:gd name="connsiteY20" fmla="*/ 2888 h 33929"/>
                  <a:gd name="connsiteX21" fmla="*/ 22379 w 22738"/>
                  <a:gd name="connsiteY21" fmla="*/ 0 h 33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2738" h="33929">
                    <a:moveTo>
                      <a:pt x="22379" y="0"/>
                    </a:moveTo>
                    <a:cubicBezTo>
                      <a:pt x="22017" y="361"/>
                      <a:pt x="21296" y="722"/>
                      <a:pt x="20934" y="1083"/>
                    </a:cubicBezTo>
                    <a:lnTo>
                      <a:pt x="20213" y="1444"/>
                    </a:lnTo>
                    <a:cubicBezTo>
                      <a:pt x="19491" y="1805"/>
                      <a:pt x="18769" y="2166"/>
                      <a:pt x="18047" y="2527"/>
                    </a:cubicBezTo>
                    <a:lnTo>
                      <a:pt x="17325" y="2888"/>
                    </a:lnTo>
                    <a:cubicBezTo>
                      <a:pt x="15520" y="3970"/>
                      <a:pt x="14077" y="4692"/>
                      <a:pt x="12272" y="5775"/>
                    </a:cubicBezTo>
                    <a:lnTo>
                      <a:pt x="11911" y="6136"/>
                    </a:lnTo>
                    <a:cubicBezTo>
                      <a:pt x="11189" y="6497"/>
                      <a:pt x="10106" y="6858"/>
                      <a:pt x="9384" y="7219"/>
                    </a:cubicBezTo>
                    <a:lnTo>
                      <a:pt x="9024" y="7580"/>
                    </a:lnTo>
                    <a:cubicBezTo>
                      <a:pt x="7219" y="8302"/>
                      <a:pt x="5414" y="9385"/>
                      <a:pt x="3609" y="10106"/>
                    </a:cubicBezTo>
                    <a:cubicBezTo>
                      <a:pt x="2526" y="10468"/>
                      <a:pt x="1805" y="10828"/>
                      <a:pt x="722" y="11189"/>
                    </a:cubicBezTo>
                    <a:cubicBezTo>
                      <a:pt x="360" y="11189"/>
                      <a:pt x="360" y="11189"/>
                      <a:pt x="0" y="11550"/>
                    </a:cubicBezTo>
                    <a:cubicBezTo>
                      <a:pt x="1082" y="19130"/>
                      <a:pt x="1805" y="26349"/>
                      <a:pt x="2165" y="33929"/>
                    </a:cubicBezTo>
                    <a:lnTo>
                      <a:pt x="15881" y="29237"/>
                    </a:lnTo>
                    <a:cubicBezTo>
                      <a:pt x="16603" y="28876"/>
                      <a:pt x="17686" y="28515"/>
                      <a:pt x="18047" y="28154"/>
                    </a:cubicBezTo>
                    <a:cubicBezTo>
                      <a:pt x="19130" y="27432"/>
                      <a:pt x="19852" y="26710"/>
                      <a:pt x="20574" y="25988"/>
                    </a:cubicBezTo>
                    <a:cubicBezTo>
                      <a:pt x="20574" y="25988"/>
                      <a:pt x="20934" y="25627"/>
                      <a:pt x="20934" y="25627"/>
                    </a:cubicBezTo>
                    <a:cubicBezTo>
                      <a:pt x="21657" y="24544"/>
                      <a:pt x="22017" y="23462"/>
                      <a:pt x="22379" y="22018"/>
                    </a:cubicBezTo>
                    <a:cubicBezTo>
                      <a:pt x="22379" y="21657"/>
                      <a:pt x="22379" y="21657"/>
                      <a:pt x="22379" y="21296"/>
                    </a:cubicBezTo>
                    <a:lnTo>
                      <a:pt x="22379" y="21296"/>
                    </a:lnTo>
                    <a:cubicBezTo>
                      <a:pt x="22379" y="15160"/>
                      <a:pt x="22379" y="8663"/>
                      <a:pt x="22739" y="2888"/>
                    </a:cubicBezTo>
                    <a:cubicBezTo>
                      <a:pt x="22379" y="1805"/>
                      <a:pt x="22379" y="722"/>
                      <a:pt x="22379" y="0"/>
                    </a:cubicBezTo>
                    <a:close/>
                  </a:path>
                </a:pathLst>
              </a:custGeom>
              <a:solidFill>
                <a:srgbClr val="FFFFFF"/>
              </a:solidFill>
              <a:ln w="3607" cap="flat">
                <a:noFill/>
                <a:prstDash val="solid"/>
                <a:miter/>
              </a:ln>
            </p:spPr>
            <p:txBody>
              <a:bodyPr rtlCol="0" anchor="ctr"/>
              <a:lstStyle/>
              <a:p>
                <a:endParaRPr lang="en-US"/>
              </a:p>
            </p:txBody>
          </p:sp>
          <p:sp>
            <p:nvSpPr>
              <p:cNvPr id="77" name="Freeform 301">
                <a:extLst>
                  <a:ext uri="{FF2B5EF4-FFF2-40B4-BE49-F238E27FC236}">
                    <a16:creationId xmlns:a16="http://schemas.microsoft.com/office/drawing/2014/main" id="{6D671A8B-B574-A7F0-AAA0-94BE0A276B2F}"/>
                  </a:ext>
                </a:extLst>
              </p:cNvPr>
              <p:cNvSpPr/>
              <p:nvPr/>
            </p:nvSpPr>
            <p:spPr>
              <a:xfrm>
                <a:off x="8981773" y="1347416"/>
                <a:ext cx="364360" cy="628138"/>
              </a:xfrm>
              <a:custGeom>
                <a:avLst/>
                <a:gdLst>
                  <a:gd name="connsiteX0" fmla="*/ 80491 w 364360"/>
                  <a:gd name="connsiteY0" fmla="*/ 614332 h 628138"/>
                  <a:gd name="connsiteX1" fmla="*/ 83018 w 364360"/>
                  <a:gd name="connsiteY1" fmla="*/ 616137 h 628138"/>
                  <a:gd name="connsiteX2" fmla="*/ 147267 w 364360"/>
                  <a:gd name="connsiteY2" fmla="*/ 628048 h 628138"/>
                  <a:gd name="connsiteX3" fmla="*/ 206462 w 364360"/>
                  <a:gd name="connsiteY3" fmla="*/ 621191 h 628138"/>
                  <a:gd name="connsiteX4" fmla="*/ 211876 w 364360"/>
                  <a:gd name="connsiteY4" fmla="*/ 620108 h 628138"/>
                  <a:gd name="connsiteX5" fmla="*/ 262770 w 364360"/>
                  <a:gd name="connsiteY5" fmla="*/ 606392 h 628138"/>
                  <a:gd name="connsiteX6" fmla="*/ 286953 w 364360"/>
                  <a:gd name="connsiteY6" fmla="*/ 591232 h 628138"/>
                  <a:gd name="connsiteX7" fmla="*/ 287675 w 364360"/>
                  <a:gd name="connsiteY7" fmla="*/ 589427 h 628138"/>
                  <a:gd name="connsiteX8" fmla="*/ 288397 w 364360"/>
                  <a:gd name="connsiteY8" fmla="*/ 587622 h 628138"/>
                  <a:gd name="connsiteX9" fmla="*/ 290563 w 364360"/>
                  <a:gd name="connsiteY9" fmla="*/ 575711 h 628138"/>
                  <a:gd name="connsiteX10" fmla="*/ 292367 w 364360"/>
                  <a:gd name="connsiteY10" fmla="*/ 567409 h 628138"/>
                  <a:gd name="connsiteX11" fmla="*/ 294533 w 364360"/>
                  <a:gd name="connsiteY11" fmla="*/ 560551 h 628138"/>
                  <a:gd name="connsiteX12" fmla="*/ 295255 w 364360"/>
                  <a:gd name="connsiteY12" fmla="*/ 558747 h 628138"/>
                  <a:gd name="connsiteX13" fmla="*/ 312941 w 364360"/>
                  <a:gd name="connsiteY13" fmla="*/ 502800 h 628138"/>
                  <a:gd name="connsiteX14" fmla="*/ 326296 w 364360"/>
                  <a:gd name="connsiteY14" fmla="*/ 455155 h 628138"/>
                  <a:gd name="connsiteX15" fmla="*/ 339291 w 364360"/>
                  <a:gd name="connsiteY15" fmla="*/ 408953 h 628138"/>
                  <a:gd name="connsiteX16" fmla="*/ 341095 w 364360"/>
                  <a:gd name="connsiteY16" fmla="*/ 403178 h 628138"/>
                  <a:gd name="connsiteX17" fmla="*/ 346871 w 364360"/>
                  <a:gd name="connsiteY17" fmla="*/ 382604 h 628138"/>
                  <a:gd name="connsiteX18" fmla="*/ 351562 w 364360"/>
                  <a:gd name="connsiteY18" fmla="*/ 360226 h 628138"/>
                  <a:gd name="connsiteX19" fmla="*/ 360947 w 364360"/>
                  <a:gd name="connsiteY19" fmla="*/ 309693 h 628138"/>
                  <a:gd name="connsiteX20" fmla="*/ 359864 w 364360"/>
                  <a:gd name="connsiteY20" fmla="*/ 196355 h 628138"/>
                  <a:gd name="connsiteX21" fmla="*/ 324131 w 364360"/>
                  <a:gd name="connsiteY21" fmla="*/ 101426 h 628138"/>
                  <a:gd name="connsiteX22" fmla="*/ 301391 w 364360"/>
                  <a:gd name="connsiteY22" fmla="*/ 71107 h 628138"/>
                  <a:gd name="connsiteX23" fmla="*/ 297060 w 364360"/>
                  <a:gd name="connsiteY23" fmla="*/ 66414 h 628138"/>
                  <a:gd name="connsiteX24" fmla="*/ 295616 w 364360"/>
                  <a:gd name="connsiteY24" fmla="*/ 64971 h 628138"/>
                  <a:gd name="connsiteX25" fmla="*/ 292367 w 364360"/>
                  <a:gd name="connsiteY25" fmla="*/ 61722 h 628138"/>
                  <a:gd name="connsiteX26" fmla="*/ 285870 w 364360"/>
                  <a:gd name="connsiteY26" fmla="*/ 55225 h 628138"/>
                  <a:gd name="connsiteX27" fmla="*/ 282261 w 364360"/>
                  <a:gd name="connsiteY27" fmla="*/ 51977 h 628138"/>
                  <a:gd name="connsiteX28" fmla="*/ 278651 w 364360"/>
                  <a:gd name="connsiteY28" fmla="*/ 48728 h 628138"/>
                  <a:gd name="connsiteX29" fmla="*/ 272877 w 364360"/>
                  <a:gd name="connsiteY29" fmla="*/ 44036 h 628138"/>
                  <a:gd name="connsiteX30" fmla="*/ 268906 w 364360"/>
                  <a:gd name="connsiteY30" fmla="*/ 40787 h 628138"/>
                  <a:gd name="connsiteX31" fmla="*/ 266740 w 364360"/>
                  <a:gd name="connsiteY31" fmla="*/ 39343 h 628138"/>
                  <a:gd name="connsiteX32" fmla="*/ 211154 w 364360"/>
                  <a:gd name="connsiteY32" fmla="*/ 12633 h 628138"/>
                  <a:gd name="connsiteX33" fmla="*/ 198521 w 364360"/>
                  <a:gd name="connsiteY33" fmla="*/ 9385 h 628138"/>
                  <a:gd name="connsiteX34" fmla="*/ 193468 w 364360"/>
                  <a:gd name="connsiteY34" fmla="*/ 7941 h 628138"/>
                  <a:gd name="connsiteX35" fmla="*/ 175781 w 364360"/>
                  <a:gd name="connsiteY35" fmla="*/ 3249 h 628138"/>
                  <a:gd name="connsiteX36" fmla="*/ 170728 w 364360"/>
                  <a:gd name="connsiteY36" fmla="*/ 2166 h 628138"/>
                  <a:gd name="connsiteX37" fmla="*/ 166397 w 364360"/>
                  <a:gd name="connsiteY37" fmla="*/ 1444 h 628138"/>
                  <a:gd name="connsiteX38" fmla="*/ 165314 w 364360"/>
                  <a:gd name="connsiteY38" fmla="*/ 1444 h 628138"/>
                  <a:gd name="connsiteX39" fmla="*/ 161343 w 364360"/>
                  <a:gd name="connsiteY39" fmla="*/ 1083 h 628138"/>
                  <a:gd name="connsiteX40" fmla="*/ 160983 w 364360"/>
                  <a:gd name="connsiteY40" fmla="*/ 1083 h 628138"/>
                  <a:gd name="connsiteX41" fmla="*/ 156651 w 364360"/>
                  <a:gd name="connsiteY41" fmla="*/ 722 h 628138"/>
                  <a:gd name="connsiteX42" fmla="*/ 155569 w 364360"/>
                  <a:gd name="connsiteY42" fmla="*/ 722 h 628138"/>
                  <a:gd name="connsiteX43" fmla="*/ 151959 w 364360"/>
                  <a:gd name="connsiteY43" fmla="*/ 361 h 628138"/>
                  <a:gd name="connsiteX44" fmla="*/ 151237 w 364360"/>
                  <a:gd name="connsiteY44" fmla="*/ 361 h 628138"/>
                  <a:gd name="connsiteX45" fmla="*/ 146905 w 364360"/>
                  <a:gd name="connsiteY45" fmla="*/ 0 h 628138"/>
                  <a:gd name="connsiteX46" fmla="*/ 146184 w 364360"/>
                  <a:gd name="connsiteY46" fmla="*/ 0 h 628138"/>
                  <a:gd name="connsiteX47" fmla="*/ 142574 w 364360"/>
                  <a:gd name="connsiteY47" fmla="*/ 0 h 628138"/>
                  <a:gd name="connsiteX48" fmla="*/ 141852 w 364360"/>
                  <a:gd name="connsiteY48" fmla="*/ 0 h 628138"/>
                  <a:gd name="connsiteX49" fmla="*/ 137521 w 364360"/>
                  <a:gd name="connsiteY49" fmla="*/ 0 h 628138"/>
                  <a:gd name="connsiteX50" fmla="*/ 137160 w 364360"/>
                  <a:gd name="connsiteY50" fmla="*/ 0 h 628138"/>
                  <a:gd name="connsiteX51" fmla="*/ 133551 w 364360"/>
                  <a:gd name="connsiteY51" fmla="*/ 0 h 628138"/>
                  <a:gd name="connsiteX52" fmla="*/ 137160 w 364360"/>
                  <a:gd name="connsiteY52" fmla="*/ 361 h 628138"/>
                  <a:gd name="connsiteX53" fmla="*/ 175059 w 364360"/>
                  <a:gd name="connsiteY53" fmla="*/ 7941 h 628138"/>
                  <a:gd name="connsiteX54" fmla="*/ 198521 w 364360"/>
                  <a:gd name="connsiteY54" fmla="*/ 15882 h 628138"/>
                  <a:gd name="connsiteX55" fmla="*/ 232450 w 364360"/>
                  <a:gd name="connsiteY55" fmla="*/ 34651 h 628138"/>
                  <a:gd name="connsiteX56" fmla="*/ 262409 w 364360"/>
                  <a:gd name="connsiteY56" fmla="*/ 61000 h 628138"/>
                  <a:gd name="connsiteX57" fmla="*/ 285148 w 364360"/>
                  <a:gd name="connsiteY57" fmla="*/ 91320 h 628138"/>
                  <a:gd name="connsiteX58" fmla="*/ 301752 w 364360"/>
                  <a:gd name="connsiteY58" fmla="*/ 123444 h 628138"/>
                  <a:gd name="connsiteX59" fmla="*/ 316551 w 364360"/>
                  <a:gd name="connsiteY59" fmla="*/ 312941 h 628138"/>
                  <a:gd name="connsiteX60" fmla="*/ 302835 w 364360"/>
                  <a:gd name="connsiteY60" fmla="*/ 376468 h 628138"/>
                  <a:gd name="connsiteX61" fmla="*/ 260243 w 364360"/>
                  <a:gd name="connsiteY61" fmla="*/ 478255 h 628138"/>
                  <a:gd name="connsiteX62" fmla="*/ 5053 w 364360"/>
                  <a:gd name="connsiteY62" fmla="*/ 514711 h 628138"/>
                  <a:gd name="connsiteX63" fmla="*/ 0 w 364360"/>
                  <a:gd name="connsiteY63" fmla="*/ 511462 h 628138"/>
                  <a:gd name="connsiteX64" fmla="*/ 4331 w 364360"/>
                  <a:gd name="connsiteY64" fmla="*/ 517599 h 628138"/>
                  <a:gd name="connsiteX65" fmla="*/ 4331 w 364360"/>
                  <a:gd name="connsiteY65" fmla="*/ 517599 h 628138"/>
                  <a:gd name="connsiteX66" fmla="*/ 7580 w 364360"/>
                  <a:gd name="connsiteY66" fmla="*/ 522291 h 628138"/>
                  <a:gd name="connsiteX67" fmla="*/ 8302 w 364360"/>
                  <a:gd name="connsiteY67" fmla="*/ 523374 h 628138"/>
                  <a:gd name="connsiteX68" fmla="*/ 11190 w 364360"/>
                  <a:gd name="connsiteY68" fmla="*/ 527344 h 628138"/>
                  <a:gd name="connsiteX69" fmla="*/ 11911 w 364360"/>
                  <a:gd name="connsiteY69" fmla="*/ 528427 h 628138"/>
                  <a:gd name="connsiteX70" fmla="*/ 15521 w 364360"/>
                  <a:gd name="connsiteY70" fmla="*/ 533119 h 628138"/>
                  <a:gd name="connsiteX71" fmla="*/ 15881 w 364360"/>
                  <a:gd name="connsiteY71" fmla="*/ 533480 h 628138"/>
                  <a:gd name="connsiteX72" fmla="*/ 19130 w 364360"/>
                  <a:gd name="connsiteY72" fmla="*/ 537812 h 628138"/>
                  <a:gd name="connsiteX73" fmla="*/ 20213 w 364360"/>
                  <a:gd name="connsiteY73" fmla="*/ 539255 h 628138"/>
                  <a:gd name="connsiteX74" fmla="*/ 22740 w 364360"/>
                  <a:gd name="connsiteY74" fmla="*/ 542504 h 628138"/>
                  <a:gd name="connsiteX75" fmla="*/ 23823 w 364360"/>
                  <a:gd name="connsiteY75" fmla="*/ 543948 h 628138"/>
                  <a:gd name="connsiteX76" fmla="*/ 27432 w 364360"/>
                  <a:gd name="connsiteY76" fmla="*/ 548640 h 628138"/>
                  <a:gd name="connsiteX77" fmla="*/ 39343 w 364360"/>
                  <a:gd name="connsiteY77" fmla="*/ 564522 h 628138"/>
                  <a:gd name="connsiteX78" fmla="*/ 80491 w 364360"/>
                  <a:gd name="connsiteY78" fmla="*/ 614332 h 62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364360" h="628138">
                    <a:moveTo>
                      <a:pt x="80491" y="614332"/>
                    </a:moveTo>
                    <a:cubicBezTo>
                      <a:pt x="80852" y="615054"/>
                      <a:pt x="81935" y="615415"/>
                      <a:pt x="83018" y="616137"/>
                    </a:cubicBezTo>
                    <a:cubicBezTo>
                      <a:pt x="99982" y="625161"/>
                      <a:pt x="119834" y="628770"/>
                      <a:pt x="147267" y="628048"/>
                    </a:cubicBezTo>
                    <a:cubicBezTo>
                      <a:pt x="165314" y="627327"/>
                      <a:pt x="186249" y="625883"/>
                      <a:pt x="206462" y="621191"/>
                    </a:cubicBezTo>
                    <a:cubicBezTo>
                      <a:pt x="207545" y="620830"/>
                      <a:pt x="209349" y="620469"/>
                      <a:pt x="211876" y="620108"/>
                    </a:cubicBezTo>
                    <a:cubicBezTo>
                      <a:pt x="223426" y="617942"/>
                      <a:pt x="246888" y="613250"/>
                      <a:pt x="262770" y="606392"/>
                    </a:cubicBezTo>
                    <a:cubicBezTo>
                      <a:pt x="277929" y="600255"/>
                      <a:pt x="284065" y="596646"/>
                      <a:pt x="286953" y="591232"/>
                    </a:cubicBezTo>
                    <a:cubicBezTo>
                      <a:pt x="287314" y="590871"/>
                      <a:pt x="287675" y="590149"/>
                      <a:pt x="287675" y="589427"/>
                    </a:cubicBezTo>
                    <a:cubicBezTo>
                      <a:pt x="288036" y="588705"/>
                      <a:pt x="288036" y="588344"/>
                      <a:pt x="288397" y="587622"/>
                    </a:cubicBezTo>
                    <a:cubicBezTo>
                      <a:pt x="289480" y="584735"/>
                      <a:pt x="289841" y="580764"/>
                      <a:pt x="290563" y="575711"/>
                    </a:cubicBezTo>
                    <a:cubicBezTo>
                      <a:pt x="290924" y="573184"/>
                      <a:pt x="291646" y="570658"/>
                      <a:pt x="292367" y="567409"/>
                    </a:cubicBezTo>
                    <a:cubicBezTo>
                      <a:pt x="293089" y="565244"/>
                      <a:pt x="293811" y="562717"/>
                      <a:pt x="294533" y="560551"/>
                    </a:cubicBezTo>
                    <a:lnTo>
                      <a:pt x="295255" y="558747"/>
                    </a:lnTo>
                    <a:cubicBezTo>
                      <a:pt x="301030" y="540338"/>
                      <a:pt x="306805" y="521208"/>
                      <a:pt x="312941" y="502800"/>
                    </a:cubicBezTo>
                    <a:cubicBezTo>
                      <a:pt x="317995" y="487279"/>
                      <a:pt x="322326" y="471036"/>
                      <a:pt x="326296" y="455155"/>
                    </a:cubicBezTo>
                    <a:cubicBezTo>
                      <a:pt x="330267" y="439995"/>
                      <a:pt x="334238" y="424474"/>
                      <a:pt x="339291" y="408953"/>
                    </a:cubicBezTo>
                    <a:cubicBezTo>
                      <a:pt x="340012" y="407149"/>
                      <a:pt x="340734" y="404983"/>
                      <a:pt x="341095" y="403178"/>
                    </a:cubicBezTo>
                    <a:cubicBezTo>
                      <a:pt x="343261" y="396320"/>
                      <a:pt x="345788" y="389462"/>
                      <a:pt x="346871" y="382604"/>
                    </a:cubicBezTo>
                    <a:cubicBezTo>
                      <a:pt x="348314" y="375024"/>
                      <a:pt x="350119" y="367445"/>
                      <a:pt x="351562" y="360226"/>
                    </a:cubicBezTo>
                    <a:cubicBezTo>
                      <a:pt x="355172" y="343622"/>
                      <a:pt x="358781" y="326657"/>
                      <a:pt x="360947" y="309693"/>
                    </a:cubicBezTo>
                    <a:cubicBezTo>
                      <a:pt x="366000" y="270711"/>
                      <a:pt x="365279" y="232811"/>
                      <a:pt x="359864" y="196355"/>
                    </a:cubicBezTo>
                    <a:cubicBezTo>
                      <a:pt x="354090" y="159539"/>
                      <a:pt x="342178" y="128497"/>
                      <a:pt x="324131" y="101426"/>
                    </a:cubicBezTo>
                    <a:cubicBezTo>
                      <a:pt x="318355" y="92764"/>
                      <a:pt x="311136" y="82296"/>
                      <a:pt x="301391" y="71107"/>
                    </a:cubicBezTo>
                    <a:cubicBezTo>
                      <a:pt x="299948" y="69663"/>
                      <a:pt x="298503" y="67858"/>
                      <a:pt x="297060" y="66414"/>
                    </a:cubicBezTo>
                    <a:lnTo>
                      <a:pt x="295616" y="64971"/>
                    </a:lnTo>
                    <a:cubicBezTo>
                      <a:pt x="294533" y="63888"/>
                      <a:pt x="293450" y="62805"/>
                      <a:pt x="292367" y="61722"/>
                    </a:cubicBezTo>
                    <a:cubicBezTo>
                      <a:pt x="290201" y="59556"/>
                      <a:pt x="288036" y="57391"/>
                      <a:pt x="285870" y="55225"/>
                    </a:cubicBezTo>
                    <a:cubicBezTo>
                      <a:pt x="284787" y="54142"/>
                      <a:pt x="283705" y="53059"/>
                      <a:pt x="282261" y="51977"/>
                    </a:cubicBezTo>
                    <a:cubicBezTo>
                      <a:pt x="281178" y="50894"/>
                      <a:pt x="279734" y="49811"/>
                      <a:pt x="278651" y="48728"/>
                    </a:cubicBezTo>
                    <a:cubicBezTo>
                      <a:pt x="276846" y="47284"/>
                      <a:pt x="275042" y="45479"/>
                      <a:pt x="272877" y="44036"/>
                    </a:cubicBezTo>
                    <a:cubicBezTo>
                      <a:pt x="271432" y="42953"/>
                      <a:pt x="270349" y="41870"/>
                      <a:pt x="268906" y="40787"/>
                    </a:cubicBezTo>
                    <a:cubicBezTo>
                      <a:pt x="268184" y="40426"/>
                      <a:pt x="267462" y="39704"/>
                      <a:pt x="266740" y="39343"/>
                    </a:cubicBezTo>
                    <a:cubicBezTo>
                      <a:pt x="249775" y="27071"/>
                      <a:pt x="231006" y="18047"/>
                      <a:pt x="211154" y="12633"/>
                    </a:cubicBezTo>
                    <a:cubicBezTo>
                      <a:pt x="206462" y="11550"/>
                      <a:pt x="201769" y="10468"/>
                      <a:pt x="198521" y="9385"/>
                    </a:cubicBezTo>
                    <a:cubicBezTo>
                      <a:pt x="196716" y="9024"/>
                      <a:pt x="195273" y="8302"/>
                      <a:pt x="193468" y="7941"/>
                    </a:cubicBezTo>
                    <a:cubicBezTo>
                      <a:pt x="187693" y="6136"/>
                      <a:pt x="181917" y="4331"/>
                      <a:pt x="175781" y="3249"/>
                    </a:cubicBezTo>
                    <a:cubicBezTo>
                      <a:pt x="173976" y="2888"/>
                      <a:pt x="172533" y="2527"/>
                      <a:pt x="170728" y="2166"/>
                    </a:cubicBezTo>
                    <a:cubicBezTo>
                      <a:pt x="169284" y="1805"/>
                      <a:pt x="167841" y="1805"/>
                      <a:pt x="166397" y="1444"/>
                    </a:cubicBezTo>
                    <a:lnTo>
                      <a:pt x="165314" y="1444"/>
                    </a:lnTo>
                    <a:cubicBezTo>
                      <a:pt x="163870" y="1083"/>
                      <a:pt x="162788" y="1083"/>
                      <a:pt x="161343" y="1083"/>
                    </a:cubicBezTo>
                    <a:lnTo>
                      <a:pt x="160983" y="1083"/>
                    </a:lnTo>
                    <a:cubicBezTo>
                      <a:pt x="159539" y="1083"/>
                      <a:pt x="158095" y="722"/>
                      <a:pt x="156651" y="722"/>
                    </a:cubicBezTo>
                    <a:lnTo>
                      <a:pt x="155569" y="722"/>
                    </a:lnTo>
                    <a:cubicBezTo>
                      <a:pt x="154486" y="722"/>
                      <a:pt x="153041" y="361"/>
                      <a:pt x="151959" y="361"/>
                    </a:cubicBezTo>
                    <a:lnTo>
                      <a:pt x="151237" y="361"/>
                    </a:lnTo>
                    <a:cubicBezTo>
                      <a:pt x="149793" y="361"/>
                      <a:pt x="148350" y="0"/>
                      <a:pt x="146905" y="0"/>
                    </a:cubicBezTo>
                    <a:lnTo>
                      <a:pt x="146184" y="0"/>
                    </a:lnTo>
                    <a:cubicBezTo>
                      <a:pt x="145101" y="0"/>
                      <a:pt x="143657" y="0"/>
                      <a:pt x="142574" y="0"/>
                    </a:cubicBezTo>
                    <a:lnTo>
                      <a:pt x="141852" y="0"/>
                    </a:lnTo>
                    <a:cubicBezTo>
                      <a:pt x="140408" y="0"/>
                      <a:pt x="138965" y="0"/>
                      <a:pt x="137521" y="0"/>
                    </a:cubicBezTo>
                    <a:lnTo>
                      <a:pt x="137160" y="0"/>
                    </a:lnTo>
                    <a:cubicBezTo>
                      <a:pt x="135717" y="0"/>
                      <a:pt x="134634" y="0"/>
                      <a:pt x="133551" y="0"/>
                    </a:cubicBezTo>
                    <a:cubicBezTo>
                      <a:pt x="134634" y="0"/>
                      <a:pt x="136077" y="361"/>
                      <a:pt x="137160" y="361"/>
                    </a:cubicBezTo>
                    <a:cubicBezTo>
                      <a:pt x="150154" y="1805"/>
                      <a:pt x="162426" y="4692"/>
                      <a:pt x="175059" y="7941"/>
                    </a:cubicBezTo>
                    <a:cubicBezTo>
                      <a:pt x="183000" y="10107"/>
                      <a:pt x="190941" y="12633"/>
                      <a:pt x="198521" y="15882"/>
                    </a:cubicBezTo>
                    <a:cubicBezTo>
                      <a:pt x="210071" y="20935"/>
                      <a:pt x="221621" y="27432"/>
                      <a:pt x="232450" y="34651"/>
                    </a:cubicBezTo>
                    <a:cubicBezTo>
                      <a:pt x="243278" y="42231"/>
                      <a:pt x="253385" y="51616"/>
                      <a:pt x="262409" y="61000"/>
                    </a:cubicBezTo>
                    <a:cubicBezTo>
                      <a:pt x="271432" y="70024"/>
                      <a:pt x="278651" y="80491"/>
                      <a:pt x="285148" y="91320"/>
                    </a:cubicBezTo>
                    <a:cubicBezTo>
                      <a:pt x="291646" y="101787"/>
                      <a:pt x="297060" y="112255"/>
                      <a:pt x="301752" y="123444"/>
                    </a:cubicBezTo>
                    <a:cubicBezTo>
                      <a:pt x="328823" y="189497"/>
                      <a:pt x="319800" y="290202"/>
                      <a:pt x="316551" y="312941"/>
                    </a:cubicBezTo>
                    <a:cubicBezTo>
                      <a:pt x="313663" y="334598"/>
                      <a:pt x="308610" y="355533"/>
                      <a:pt x="302835" y="376468"/>
                    </a:cubicBezTo>
                    <a:cubicBezTo>
                      <a:pt x="293089" y="412202"/>
                      <a:pt x="281900" y="447936"/>
                      <a:pt x="260243" y="478255"/>
                    </a:cubicBezTo>
                    <a:cubicBezTo>
                      <a:pt x="246166" y="498107"/>
                      <a:pt x="165674" y="602421"/>
                      <a:pt x="5053" y="514711"/>
                    </a:cubicBezTo>
                    <a:cubicBezTo>
                      <a:pt x="3248" y="513628"/>
                      <a:pt x="1443" y="512545"/>
                      <a:pt x="0" y="511462"/>
                    </a:cubicBezTo>
                    <a:cubicBezTo>
                      <a:pt x="1443" y="513628"/>
                      <a:pt x="2888" y="515433"/>
                      <a:pt x="4331" y="517599"/>
                    </a:cubicBezTo>
                    <a:lnTo>
                      <a:pt x="4331" y="517599"/>
                    </a:lnTo>
                    <a:cubicBezTo>
                      <a:pt x="5414" y="519042"/>
                      <a:pt x="6497" y="520847"/>
                      <a:pt x="7580" y="522291"/>
                    </a:cubicBezTo>
                    <a:lnTo>
                      <a:pt x="8302" y="523374"/>
                    </a:lnTo>
                    <a:cubicBezTo>
                      <a:pt x="9385" y="524818"/>
                      <a:pt x="10107" y="525900"/>
                      <a:pt x="11190" y="527344"/>
                    </a:cubicBezTo>
                    <a:lnTo>
                      <a:pt x="11911" y="528427"/>
                    </a:lnTo>
                    <a:cubicBezTo>
                      <a:pt x="12994" y="529871"/>
                      <a:pt x="14438" y="531675"/>
                      <a:pt x="15521" y="533119"/>
                    </a:cubicBezTo>
                    <a:lnTo>
                      <a:pt x="15881" y="533480"/>
                    </a:lnTo>
                    <a:cubicBezTo>
                      <a:pt x="16964" y="534924"/>
                      <a:pt x="18047" y="536368"/>
                      <a:pt x="19130" y="537812"/>
                    </a:cubicBezTo>
                    <a:lnTo>
                      <a:pt x="20213" y="539255"/>
                    </a:lnTo>
                    <a:cubicBezTo>
                      <a:pt x="20935" y="540338"/>
                      <a:pt x="22018" y="541421"/>
                      <a:pt x="22740" y="542504"/>
                    </a:cubicBezTo>
                    <a:lnTo>
                      <a:pt x="23823" y="543948"/>
                    </a:lnTo>
                    <a:cubicBezTo>
                      <a:pt x="24905" y="545392"/>
                      <a:pt x="26349" y="546835"/>
                      <a:pt x="27432" y="548640"/>
                    </a:cubicBezTo>
                    <a:cubicBezTo>
                      <a:pt x="31402" y="553332"/>
                      <a:pt x="35733" y="558747"/>
                      <a:pt x="39343" y="564522"/>
                    </a:cubicBezTo>
                    <a:cubicBezTo>
                      <a:pt x="50171" y="578960"/>
                      <a:pt x="62804" y="594480"/>
                      <a:pt x="80491" y="614332"/>
                    </a:cubicBezTo>
                    <a:close/>
                  </a:path>
                </a:pathLst>
              </a:custGeom>
              <a:solidFill>
                <a:srgbClr val="FFFFFF"/>
              </a:solidFill>
              <a:ln w="3607" cap="flat">
                <a:noFill/>
                <a:prstDash val="solid"/>
                <a:miter/>
              </a:ln>
            </p:spPr>
            <p:txBody>
              <a:bodyPr rtlCol="0" anchor="ctr"/>
              <a:lstStyle/>
              <a:p>
                <a:endParaRPr lang="en-US"/>
              </a:p>
            </p:txBody>
          </p:sp>
          <p:sp>
            <p:nvSpPr>
              <p:cNvPr id="78" name="Freeform 302">
                <a:extLst>
                  <a:ext uri="{FF2B5EF4-FFF2-40B4-BE49-F238E27FC236}">
                    <a16:creationId xmlns:a16="http://schemas.microsoft.com/office/drawing/2014/main" id="{F9732F46-7AC7-CFAA-3B5C-7B48E3402640}"/>
                  </a:ext>
                </a:extLst>
              </p:cNvPr>
              <p:cNvSpPr/>
              <p:nvPr/>
            </p:nvSpPr>
            <p:spPr>
              <a:xfrm>
                <a:off x="9095472" y="2032855"/>
                <a:ext cx="175420" cy="52319"/>
              </a:xfrm>
              <a:custGeom>
                <a:avLst/>
                <a:gdLst>
                  <a:gd name="connsiteX0" fmla="*/ 163148 w 175420"/>
                  <a:gd name="connsiteY0" fmla="*/ 28515 h 52319"/>
                  <a:gd name="connsiteX1" fmla="*/ 163509 w 175420"/>
                  <a:gd name="connsiteY1" fmla="*/ 28154 h 52319"/>
                  <a:gd name="connsiteX2" fmla="*/ 170007 w 175420"/>
                  <a:gd name="connsiteY2" fmla="*/ 22018 h 52319"/>
                  <a:gd name="connsiteX3" fmla="*/ 171811 w 175420"/>
                  <a:gd name="connsiteY3" fmla="*/ 14799 h 52319"/>
                  <a:gd name="connsiteX4" fmla="*/ 172893 w 175420"/>
                  <a:gd name="connsiteY4" fmla="*/ 10828 h 52319"/>
                  <a:gd name="connsiteX5" fmla="*/ 175421 w 175420"/>
                  <a:gd name="connsiteY5" fmla="*/ 0 h 52319"/>
                  <a:gd name="connsiteX6" fmla="*/ 175421 w 175420"/>
                  <a:gd name="connsiteY6" fmla="*/ 0 h 52319"/>
                  <a:gd name="connsiteX7" fmla="*/ 175059 w 175420"/>
                  <a:gd name="connsiteY7" fmla="*/ 0 h 52319"/>
                  <a:gd name="connsiteX8" fmla="*/ 174338 w 175420"/>
                  <a:gd name="connsiteY8" fmla="*/ 361 h 52319"/>
                  <a:gd name="connsiteX9" fmla="*/ 173255 w 175420"/>
                  <a:gd name="connsiteY9" fmla="*/ 722 h 52319"/>
                  <a:gd name="connsiteX10" fmla="*/ 171089 w 175420"/>
                  <a:gd name="connsiteY10" fmla="*/ 1805 h 52319"/>
                  <a:gd name="connsiteX11" fmla="*/ 167119 w 175420"/>
                  <a:gd name="connsiteY11" fmla="*/ 3609 h 52319"/>
                  <a:gd name="connsiteX12" fmla="*/ 159178 w 175420"/>
                  <a:gd name="connsiteY12" fmla="*/ 6858 h 52319"/>
                  <a:gd name="connsiteX13" fmla="*/ 156290 w 175420"/>
                  <a:gd name="connsiteY13" fmla="*/ 7941 h 52319"/>
                  <a:gd name="connsiteX14" fmla="*/ 155929 w 175420"/>
                  <a:gd name="connsiteY14" fmla="*/ 8302 h 52319"/>
                  <a:gd name="connsiteX15" fmla="*/ 141131 w 175420"/>
                  <a:gd name="connsiteY15" fmla="*/ 13716 h 52319"/>
                  <a:gd name="connsiteX16" fmla="*/ 136438 w 175420"/>
                  <a:gd name="connsiteY16" fmla="*/ 15160 h 52319"/>
                  <a:gd name="connsiteX17" fmla="*/ 128136 w 175420"/>
                  <a:gd name="connsiteY17" fmla="*/ 23822 h 52319"/>
                  <a:gd name="connsiteX18" fmla="*/ 63527 w 175420"/>
                  <a:gd name="connsiteY18" fmla="*/ 39704 h 52319"/>
                  <a:gd name="connsiteX19" fmla="*/ 30319 w 175420"/>
                  <a:gd name="connsiteY19" fmla="*/ 28154 h 52319"/>
                  <a:gd name="connsiteX20" fmla="*/ 23823 w 175420"/>
                  <a:gd name="connsiteY20" fmla="*/ 27793 h 52319"/>
                  <a:gd name="connsiteX21" fmla="*/ 19491 w 175420"/>
                  <a:gd name="connsiteY21" fmla="*/ 27432 h 52319"/>
                  <a:gd name="connsiteX22" fmla="*/ 14799 w 175420"/>
                  <a:gd name="connsiteY22" fmla="*/ 26710 h 52319"/>
                  <a:gd name="connsiteX23" fmla="*/ 10467 w 175420"/>
                  <a:gd name="connsiteY23" fmla="*/ 25988 h 52319"/>
                  <a:gd name="connsiteX24" fmla="*/ 10107 w 175420"/>
                  <a:gd name="connsiteY24" fmla="*/ 25988 h 52319"/>
                  <a:gd name="connsiteX25" fmla="*/ 5776 w 175420"/>
                  <a:gd name="connsiteY25" fmla="*/ 24905 h 52319"/>
                  <a:gd name="connsiteX26" fmla="*/ 2526 w 175420"/>
                  <a:gd name="connsiteY26" fmla="*/ 23822 h 52319"/>
                  <a:gd name="connsiteX27" fmla="*/ 0 w 175420"/>
                  <a:gd name="connsiteY27" fmla="*/ 23101 h 52319"/>
                  <a:gd name="connsiteX28" fmla="*/ 15521 w 175420"/>
                  <a:gd name="connsiteY28" fmla="*/ 41870 h 52319"/>
                  <a:gd name="connsiteX29" fmla="*/ 53781 w 175420"/>
                  <a:gd name="connsiteY29" fmla="*/ 51976 h 52319"/>
                  <a:gd name="connsiteX30" fmla="*/ 163148 w 175420"/>
                  <a:gd name="connsiteY30" fmla="*/ 28515 h 52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75420" h="52319">
                    <a:moveTo>
                      <a:pt x="163148" y="28515"/>
                    </a:moveTo>
                    <a:lnTo>
                      <a:pt x="163509" y="28154"/>
                    </a:lnTo>
                    <a:cubicBezTo>
                      <a:pt x="167119" y="26349"/>
                      <a:pt x="169284" y="24905"/>
                      <a:pt x="170007" y="22018"/>
                    </a:cubicBezTo>
                    <a:cubicBezTo>
                      <a:pt x="170367" y="19491"/>
                      <a:pt x="171089" y="17325"/>
                      <a:pt x="171811" y="14799"/>
                    </a:cubicBezTo>
                    <a:lnTo>
                      <a:pt x="172893" y="10828"/>
                    </a:lnTo>
                    <a:cubicBezTo>
                      <a:pt x="173616" y="7580"/>
                      <a:pt x="174338" y="3609"/>
                      <a:pt x="175421" y="0"/>
                    </a:cubicBezTo>
                    <a:cubicBezTo>
                      <a:pt x="175421" y="0"/>
                      <a:pt x="175421" y="0"/>
                      <a:pt x="175421" y="0"/>
                    </a:cubicBezTo>
                    <a:cubicBezTo>
                      <a:pt x="175421" y="0"/>
                      <a:pt x="175059" y="0"/>
                      <a:pt x="175059" y="0"/>
                    </a:cubicBezTo>
                    <a:cubicBezTo>
                      <a:pt x="174698" y="0"/>
                      <a:pt x="174698" y="361"/>
                      <a:pt x="174338" y="361"/>
                    </a:cubicBezTo>
                    <a:cubicBezTo>
                      <a:pt x="173976" y="361"/>
                      <a:pt x="173616" y="722"/>
                      <a:pt x="173255" y="722"/>
                    </a:cubicBezTo>
                    <a:cubicBezTo>
                      <a:pt x="172533" y="1083"/>
                      <a:pt x="171811" y="1444"/>
                      <a:pt x="171089" y="1805"/>
                    </a:cubicBezTo>
                    <a:cubicBezTo>
                      <a:pt x="169645" y="2527"/>
                      <a:pt x="168562" y="2888"/>
                      <a:pt x="167119" y="3609"/>
                    </a:cubicBezTo>
                    <a:lnTo>
                      <a:pt x="159178" y="6858"/>
                    </a:lnTo>
                    <a:cubicBezTo>
                      <a:pt x="158095" y="7219"/>
                      <a:pt x="157373" y="7580"/>
                      <a:pt x="156290" y="7941"/>
                    </a:cubicBezTo>
                    <a:lnTo>
                      <a:pt x="155929" y="8302"/>
                    </a:lnTo>
                    <a:cubicBezTo>
                      <a:pt x="150876" y="10467"/>
                      <a:pt x="145822" y="11911"/>
                      <a:pt x="141131" y="13716"/>
                    </a:cubicBezTo>
                    <a:cubicBezTo>
                      <a:pt x="139686" y="14077"/>
                      <a:pt x="137882" y="14799"/>
                      <a:pt x="136438" y="15160"/>
                    </a:cubicBezTo>
                    <a:cubicBezTo>
                      <a:pt x="133912" y="18408"/>
                      <a:pt x="131024" y="21296"/>
                      <a:pt x="128136" y="23822"/>
                    </a:cubicBezTo>
                    <a:cubicBezTo>
                      <a:pt x="111172" y="38621"/>
                      <a:pt x="85184" y="43314"/>
                      <a:pt x="63527" y="39704"/>
                    </a:cubicBezTo>
                    <a:cubicBezTo>
                      <a:pt x="51616" y="37538"/>
                      <a:pt x="40426" y="33929"/>
                      <a:pt x="30319" y="28154"/>
                    </a:cubicBezTo>
                    <a:cubicBezTo>
                      <a:pt x="28154" y="28154"/>
                      <a:pt x="25988" y="27793"/>
                      <a:pt x="23823" y="27793"/>
                    </a:cubicBezTo>
                    <a:cubicBezTo>
                      <a:pt x="22379" y="27793"/>
                      <a:pt x="20935" y="27432"/>
                      <a:pt x="19491" y="27432"/>
                    </a:cubicBezTo>
                    <a:cubicBezTo>
                      <a:pt x="17686" y="27071"/>
                      <a:pt x="16243" y="27071"/>
                      <a:pt x="14799" y="26710"/>
                    </a:cubicBezTo>
                    <a:cubicBezTo>
                      <a:pt x="13355" y="26349"/>
                      <a:pt x="11911" y="26349"/>
                      <a:pt x="10467" y="25988"/>
                    </a:cubicBezTo>
                    <a:lnTo>
                      <a:pt x="10107" y="25988"/>
                    </a:lnTo>
                    <a:cubicBezTo>
                      <a:pt x="8662" y="25627"/>
                      <a:pt x="7219" y="25266"/>
                      <a:pt x="5776" y="24905"/>
                    </a:cubicBezTo>
                    <a:cubicBezTo>
                      <a:pt x="4692" y="24544"/>
                      <a:pt x="3609" y="24184"/>
                      <a:pt x="2526" y="23822"/>
                    </a:cubicBezTo>
                    <a:cubicBezTo>
                      <a:pt x="1805" y="23462"/>
                      <a:pt x="722" y="23101"/>
                      <a:pt x="0" y="23101"/>
                    </a:cubicBezTo>
                    <a:cubicBezTo>
                      <a:pt x="2526" y="32124"/>
                      <a:pt x="7580" y="38260"/>
                      <a:pt x="15521" y="41870"/>
                    </a:cubicBezTo>
                    <a:cubicBezTo>
                      <a:pt x="25988" y="46923"/>
                      <a:pt x="37899" y="50172"/>
                      <a:pt x="53781" y="51976"/>
                    </a:cubicBezTo>
                    <a:cubicBezTo>
                      <a:pt x="63527" y="53059"/>
                      <a:pt x="115142" y="53059"/>
                      <a:pt x="163148" y="28515"/>
                    </a:cubicBezTo>
                    <a:close/>
                  </a:path>
                </a:pathLst>
              </a:custGeom>
              <a:solidFill>
                <a:srgbClr val="FFFFFF"/>
              </a:solidFill>
              <a:ln w="3607" cap="flat">
                <a:noFill/>
                <a:prstDash val="solid"/>
                <a:miter/>
              </a:ln>
            </p:spPr>
            <p:txBody>
              <a:bodyPr rtlCol="0" anchor="ctr"/>
              <a:lstStyle/>
              <a:p>
                <a:endParaRPr lang="en-US"/>
              </a:p>
            </p:txBody>
          </p:sp>
          <p:sp>
            <p:nvSpPr>
              <p:cNvPr id="79" name="Freeform 303">
                <a:extLst>
                  <a:ext uri="{FF2B5EF4-FFF2-40B4-BE49-F238E27FC236}">
                    <a16:creationId xmlns:a16="http://schemas.microsoft.com/office/drawing/2014/main" id="{F34A394A-7E1C-DE50-42FF-AF264E8E2336}"/>
                  </a:ext>
                </a:extLst>
              </p:cNvPr>
              <p:cNvSpPr/>
              <p:nvPr/>
            </p:nvSpPr>
            <p:spPr>
              <a:xfrm>
                <a:off x="9082838" y="2019500"/>
                <a:ext cx="22739" cy="24905"/>
              </a:xfrm>
              <a:custGeom>
                <a:avLst/>
                <a:gdLst>
                  <a:gd name="connsiteX0" fmla="*/ 5776 w 22739"/>
                  <a:gd name="connsiteY0" fmla="*/ 722 h 24905"/>
                  <a:gd name="connsiteX1" fmla="*/ 2888 w 22739"/>
                  <a:gd name="connsiteY1" fmla="*/ 361 h 24905"/>
                  <a:gd name="connsiteX2" fmla="*/ 0 w 22739"/>
                  <a:gd name="connsiteY2" fmla="*/ 0 h 24905"/>
                  <a:gd name="connsiteX3" fmla="*/ 1443 w 22739"/>
                  <a:gd name="connsiteY3" fmla="*/ 4331 h 24905"/>
                  <a:gd name="connsiteX4" fmla="*/ 2166 w 22739"/>
                  <a:gd name="connsiteY4" fmla="*/ 5775 h 24905"/>
                  <a:gd name="connsiteX5" fmla="*/ 2888 w 22739"/>
                  <a:gd name="connsiteY5" fmla="*/ 7580 h 24905"/>
                  <a:gd name="connsiteX6" fmla="*/ 4331 w 22739"/>
                  <a:gd name="connsiteY6" fmla="*/ 11550 h 24905"/>
                  <a:gd name="connsiteX7" fmla="*/ 5414 w 22739"/>
                  <a:gd name="connsiteY7" fmla="*/ 14077 h 24905"/>
                  <a:gd name="connsiteX8" fmla="*/ 6136 w 22739"/>
                  <a:gd name="connsiteY8" fmla="*/ 15521 h 24905"/>
                  <a:gd name="connsiteX9" fmla="*/ 7941 w 22739"/>
                  <a:gd name="connsiteY9" fmla="*/ 18769 h 24905"/>
                  <a:gd name="connsiteX10" fmla="*/ 9745 w 22739"/>
                  <a:gd name="connsiteY10" fmla="*/ 20935 h 24905"/>
                  <a:gd name="connsiteX11" fmla="*/ 10107 w 22739"/>
                  <a:gd name="connsiteY11" fmla="*/ 21296 h 24905"/>
                  <a:gd name="connsiteX12" fmla="*/ 19491 w 22739"/>
                  <a:gd name="connsiteY12" fmla="*/ 24544 h 24905"/>
                  <a:gd name="connsiteX13" fmla="*/ 20213 w 22739"/>
                  <a:gd name="connsiteY13" fmla="*/ 24544 h 24905"/>
                  <a:gd name="connsiteX14" fmla="*/ 22740 w 22739"/>
                  <a:gd name="connsiteY14" fmla="*/ 24905 h 24905"/>
                  <a:gd name="connsiteX15" fmla="*/ 19130 w 22739"/>
                  <a:gd name="connsiteY15" fmla="*/ 20574 h 24905"/>
                  <a:gd name="connsiteX16" fmla="*/ 5776 w 22739"/>
                  <a:gd name="connsiteY16" fmla="*/ 722 h 24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2739" h="24905">
                    <a:moveTo>
                      <a:pt x="5776" y="722"/>
                    </a:moveTo>
                    <a:cubicBezTo>
                      <a:pt x="4692" y="722"/>
                      <a:pt x="3971" y="722"/>
                      <a:pt x="2888" y="361"/>
                    </a:cubicBezTo>
                    <a:cubicBezTo>
                      <a:pt x="1805" y="361"/>
                      <a:pt x="1083" y="361"/>
                      <a:pt x="0" y="0"/>
                    </a:cubicBezTo>
                    <a:cubicBezTo>
                      <a:pt x="361" y="1444"/>
                      <a:pt x="722" y="2888"/>
                      <a:pt x="1443" y="4331"/>
                    </a:cubicBezTo>
                    <a:lnTo>
                      <a:pt x="2166" y="5775"/>
                    </a:lnTo>
                    <a:cubicBezTo>
                      <a:pt x="2526" y="6497"/>
                      <a:pt x="2526" y="6858"/>
                      <a:pt x="2888" y="7580"/>
                    </a:cubicBezTo>
                    <a:cubicBezTo>
                      <a:pt x="3248" y="9024"/>
                      <a:pt x="3609" y="10468"/>
                      <a:pt x="4331" y="11550"/>
                    </a:cubicBezTo>
                    <a:cubicBezTo>
                      <a:pt x="4692" y="12633"/>
                      <a:pt x="5053" y="13355"/>
                      <a:pt x="5414" y="14077"/>
                    </a:cubicBezTo>
                    <a:cubicBezTo>
                      <a:pt x="5776" y="14799"/>
                      <a:pt x="5776" y="15160"/>
                      <a:pt x="6136" y="15521"/>
                    </a:cubicBezTo>
                    <a:cubicBezTo>
                      <a:pt x="6858" y="16965"/>
                      <a:pt x="7580" y="17687"/>
                      <a:pt x="7941" y="18769"/>
                    </a:cubicBezTo>
                    <a:cubicBezTo>
                      <a:pt x="8662" y="19491"/>
                      <a:pt x="9024" y="20213"/>
                      <a:pt x="9745" y="20935"/>
                    </a:cubicBezTo>
                    <a:cubicBezTo>
                      <a:pt x="9745" y="20935"/>
                      <a:pt x="10107" y="21296"/>
                      <a:pt x="10107" y="21296"/>
                    </a:cubicBezTo>
                    <a:cubicBezTo>
                      <a:pt x="12272" y="23101"/>
                      <a:pt x="15521" y="24184"/>
                      <a:pt x="19491" y="24544"/>
                    </a:cubicBezTo>
                    <a:lnTo>
                      <a:pt x="20213" y="24544"/>
                    </a:lnTo>
                    <a:cubicBezTo>
                      <a:pt x="20935" y="24905"/>
                      <a:pt x="22018" y="24905"/>
                      <a:pt x="22740" y="24905"/>
                    </a:cubicBezTo>
                    <a:cubicBezTo>
                      <a:pt x="21657" y="23462"/>
                      <a:pt x="20213" y="22018"/>
                      <a:pt x="19130" y="20574"/>
                    </a:cubicBezTo>
                    <a:cubicBezTo>
                      <a:pt x="14077" y="14438"/>
                      <a:pt x="10107" y="7219"/>
                      <a:pt x="5776" y="722"/>
                    </a:cubicBezTo>
                    <a:close/>
                  </a:path>
                </a:pathLst>
              </a:custGeom>
              <a:solidFill>
                <a:srgbClr val="FFFFFF"/>
              </a:solidFill>
              <a:ln w="3607" cap="flat">
                <a:noFill/>
                <a:prstDash val="solid"/>
                <a:miter/>
              </a:ln>
            </p:spPr>
            <p:txBody>
              <a:bodyPr rtlCol="0" anchor="ctr"/>
              <a:lstStyle/>
              <a:p>
                <a:endParaRPr lang="en-US"/>
              </a:p>
            </p:txBody>
          </p:sp>
          <p:sp>
            <p:nvSpPr>
              <p:cNvPr id="80" name="Freeform 304">
                <a:extLst>
                  <a:ext uri="{FF2B5EF4-FFF2-40B4-BE49-F238E27FC236}">
                    <a16:creationId xmlns:a16="http://schemas.microsoft.com/office/drawing/2014/main" id="{F6870CC9-006B-942B-8836-669E90761E60}"/>
                  </a:ext>
                </a:extLst>
              </p:cNvPr>
              <p:cNvSpPr/>
              <p:nvPr/>
            </p:nvSpPr>
            <p:spPr>
              <a:xfrm>
                <a:off x="9242017" y="1996038"/>
                <a:ext cx="28115" cy="35372"/>
              </a:xfrm>
              <a:custGeom>
                <a:avLst/>
                <a:gdLst>
                  <a:gd name="connsiteX0" fmla="*/ 24905 w 28115"/>
                  <a:gd name="connsiteY0" fmla="*/ 1083 h 35372"/>
                  <a:gd name="connsiteX1" fmla="*/ 20213 w 28115"/>
                  <a:gd name="connsiteY1" fmla="*/ 2888 h 35372"/>
                  <a:gd name="connsiteX2" fmla="*/ 19491 w 28115"/>
                  <a:gd name="connsiteY2" fmla="*/ 3249 h 35372"/>
                  <a:gd name="connsiteX3" fmla="*/ 8301 w 28115"/>
                  <a:gd name="connsiteY3" fmla="*/ 6858 h 35372"/>
                  <a:gd name="connsiteX4" fmla="*/ 6858 w 28115"/>
                  <a:gd name="connsiteY4" fmla="*/ 7219 h 35372"/>
                  <a:gd name="connsiteX5" fmla="*/ 0 w 28115"/>
                  <a:gd name="connsiteY5" fmla="*/ 34290 h 35372"/>
                  <a:gd name="connsiteX6" fmla="*/ 3248 w 28115"/>
                  <a:gd name="connsiteY6" fmla="*/ 33207 h 35372"/>
                  <a:gd name="connsiteX7" fmla="*/ 6136 w 28115"/>
                  <a:gd name="connsiteY7" fmla="*/ 32124 h 35372"/>
                  <a:gd name="connsiteX8" fmla="*/ 7579 w 28115"/>
                  <a:gd name="connsiteY8" fmla="*/ 35373 h 35372"/>
                  <a:gd name="connsiteX9" fmla="*/ 7579 w 28115"/>
                  <a:gd name="connsiteY9" fmla="*/ 35373 h 35372"/>
                  <a:gd name="connsiteX10" fmla="*/ 6496 w 28115"/>
                  <a:gd name="connsiteY10" fmla="*/ 32124 h 35372"/>
                  <a:gd name="connsiteX11" fmla="*/ 9384 w 28115"/>
                  <a:gd name="connsiteY11" fmla="*/ 31041 h 35372"/>
                  <a:gd name="connsiteX12" fmla="*/ 10828 w 28115"/>
                  <a:gd name="connsiteY12" fmla="*/ 33929 h 35372"/>
                  <a:gd name="connsiteX13" fmla="*/ 9384 w 28115"/>
                  <a:gd name="connsiteY13" fmla="*/ 30681 h 35372"/>
                  <a:gd name="connsiteX14" fmla="*/ 11911 w 28115"/>
                  <a:gd name="connsiteY14" fmla="*/ 29598 h 35372"/>
                  <a:gd name="connsiteX15" fmla="*/ 12633 w 28115"/>
                  <a:gd name="connsiteY15" fmla="*/ 29237 h 35372"/>
                  <a:gd name="connsiteX16" fmla="*/ 15520 w 28115"/>
                  <a:gd name="connsiteY16" fmla="*/ 28154 h 35372"/>
                  <a:gd name="connsiteX17" fmla="*/ 17325 w 28115"/>
                  <a:gd name="connsiteY17" fmla="*/ 31041 h 35372"/>
                  <a:gd name="connsiteX18" fmla="*/ 17325 w 28115"/>
                  <a:gd name="connsiteY18" fmla="*/ 31041 h 35372"/>
                  <a:gd name="connsiteX19" fmla="*/ 15881 w 28115"/>
                  <a:gd name="connsiteY19" fmla="*/ 27793 h 35372"/>
                  <a:gd name="connsiteX20" fmla="*/ 18408 w 28115"/>
                  <a:gd name="connsiteY20" fmla="*/ 26710 h 35372"/>
                  <a:gd name="connsiteX21" fmla="*/ 19130 w 28115"/>
                  <a:gd name="connsiteY21" fmla="*/ 26349 h 35372"/>
                  <a:gd name="connsiteX22" fmla="*/ 21657 w 28115"/>
                  <a:gd name="connsiteY22" fmla="*/ 24905 h 35372"/>
                  <a:gd name="connsiteX23" fmla="*/ 22739 w 28115"/>
                  <a:gd name="connsiteY23" fmla="*/ 24184 h 35372"/>
                  <a:gd name="connsiteX24" fmla="*/ 25266 w 28115"/>
                  <a:gd name="connsiteY24" fmla="*/ 22740 h 35372"/>
                  <a:gd name="connsiteX25" fmla="*/ 27793 w 28115"/>
                  <a:gd name="connsiteY25" fmla="*/ 19491 h 35372"/>
                  <a:gd name="connsiteX26" fmla="*/ 27793 w 28115"/>
                  <a:gd name="connsiteY26" fmla="*/ 17687 h 35372"/>
                  <a:gd name="connsiteX27" fmla="*/ 27071 w 28115"/>
                  <a:gd name="connsiteY27" fmla="*/ 0 h 35372"/>
                  <a:gd name="connsiteX28" fmla="*/ 24905 w 28115"/>
                  <a:gd name="connsiteY28" fmla="*/ 1083 h 35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8115" h="35372">
                    <a:moveTo>
                      <a:pt x="24905" y="1083"/>
                    </a:moveTo>
                    <a:cubicBezTo>
                      <a:pt x="23462" y="1805"/>
                      <a:pt x="21657" y="2166"/>
                      <a:pt x="20213" y="2888"/>
                    </a:cubicBezTo>
                    <a:lnTo>
                      <a:pt x="19491" y="3249"/>
                    </a:lnTo>
                    <a:cubicBezTo>
                      <a:pt x="15881" y="4331"/>
                      <a:pt x="12272" y="5775"/>
                      <a:pt x="8301" y="6858"/>
                    </a:cubicBezTo>
                    <a:cubicBezTo>
                      <a:pt x="7941" y="6858"/>
                      <a:pt x="7579" y="7219"/>
                      <a:pt x="6858" y="7219"/>
                    </a:cubicBezTo>
                    <a:cubicBezTo>
                      <a:pt x="6136" y="16603"/>
                      <a:pt x="3609" y="25988"/>
                      <a:pt x="0" y="34290"/>
                    </a:cubicBezTo>
                    <a:cubicBezTo>
                      <a:pt x="1082" y="33929"/>
                      <a:pt x="2165" y="33568"/>
                      <a:pt x="3248" y="33207"/>
                    </a:cubicBezTo>
                    <a:cubicBezTo>
                      <a:pt x="4331" y="32846"/>
                      <a:pt x="5414" y="32485"/>
                      <a:pt x="6136" y="32124"/>
                    </a:cubicBezTo>
                    <a:lnTo>
                      <a:pt x="7579" y="35373"/>
                    </a:lnTo>
                    <a:lnTo>
                      <a:pt x="7579" y="35373"/>
                    </a:lnTo>
                    <a:lnTo>
                      <a:pt x="6496" y="32124"/>
                    </a:lnTo>
                    <a:cubicBezTo>
                      <a:pt x="7579" y="31763"/>
                      <a:pt x="8301" y="31402"/>
                      <a:pt x="9384" y="31041"/>
                    </a:cubicBezTo>
                    <a:lnTo>
                      <a:pt x="10828" y="33929"/>
                    </a:lnTo>
                    <a:lnTo>
                      <a:pt x="9384" y="30681"/>
                    </a:lnTo>
                    <a:cubicBezTo>
                      <a:pt x="10106" y="30320"/>
                      <a:pt x="11189" y="29959"/>
                      <a:pt x="11911" y="29598"/>
                    </a:cubicBezTo>
                    <a:lnTo>
                      <a:pt x="12633" y="29237"/>
                    </a:lnTo>
                    <a:cubicBezTo>
                      <a:pt x="13715" y="28876"/>
                      <a:pt x="14438" y="28515"/>
                      <a:pt x="15520" y="28154"/>
                    </a:cubicBezTo>
                    <a:lnTo>
                      <a:pt x="17325" y="31041"/>
                    </a:lnTo>
                    <a:lnTo>
                      <a:pt x="17325" y="31041"/>
                    </a:lnTo>
                    <a:lnTo>
                      <a:pt x="15881" y="27793"/>
                    </a:lnTo>
                    <a:cubicBezTo>
                      <a:pt x="16603" y="27432"/>
                      <a:pt x="17325" y="27071"/>
                      <a:pt x="18408" y="26710"/>
                    </a:cubicBezTo>
                    <a:lnTo>
                      <a:pt x="19130" y="26349"/>
                    </a:lnTo>
                    <a:cubicBezTo>
                      <a:pt x="19852" y="25988"/>
                      <a:pt x="20934" y="25266"/>
                      <a:pt x="21657" y="24905"/>
                    </a:cubicBezTo>
                    <a:lnTo>
                      <a:pt x="22739" y="24184"/>
                    </a:lnTo>
                    <a:cubicBezTo>
                      <a:pt x="23462" y="23822"/>
                      <a:pt x="24544" y="23101"/>
                      <a:pt x="25266" y="22740"/>
                    </a:cubicBezTo>
                    <a:cubicBezTo>
                      <a:pt x="27071" y="21296"/>
                      <a:pt x="27793" y="20574"/>
                      <a:pt x="27793" y="19491"/>
                    </a:cubicBezTo>
                    <a:lnTo>
                      <a:pt x="27793" y="17687"/>
                    </a:lnTo>
                    <a:cubicBezTo>
                      <a:pt x="28153" y="11911"/>
                      <a:pt x="28514" y="5775"/>
                      <a:pt x="27071" y="0"/>
                    </a:cubicBezTo>
                    <a:cubicBezTo>
                      <a:pt x="26710" y="361"/>
                      <a:pt x="25988" y="722"/>
                      <a:pt x="24905" y="1083"/>
                    </a:cubicBezTo>
                    <a:close/>
                  </a:path>
                </a:pathLst>
              </a:custGeom>
              <a:solidFill>
                <a:srgbClr val="FFFFFF"/>
              </a:solidFill>
              <a:ln w="3607" cap="flat">
                <a:noFill/>
                <a:prstDash val="solid"/>
                <a:miter/>
              </a:ln>
            </p:spPr>
            <p:txBody>
              <a:bodyPr rtlCol="0" anchor="ctr"/>
              <a:lstStyle/>
              <a:p>
                <a:endParaRPr lang="en-US"/>
              </a:p>
            </p:txBody>
          </p:sp>
          <p:sp>
            <p:nvSpPr>
              <p:cNvPr id="81" name="Freeform 305">
                <a:extLst>
                  <a:ext uri="{FF2B5EF4-FFF2-40B4-BE49-F238E27FC236}">
                    <a16:creationId xmlns:a16="http://schemas.microsoft.com/office/drawing/2014/main" id="{99A909F1-CA5E-A074-51FB-C7CD0FBEB8F8}"/>
                  </a:ext>
                </a:extLst>
              </p:cNvPr>
              <p:cNvSpPr/>
              <p:nvPr/>
            </p:nvSpPr>
            <p:spPr>
              <a:xfrm>
                <a:off x="8850755" y="1332120"/>
                <a:ext cx="508643" cy="765795"/>
              </a:xfrm>
              <a:custGeom>
                <a:avLst/>
                <a:gdLst>
                  <a:gd name="connsiteX0" fmla="*/ 442876 w 508643"/>
                  <a:gd name="connsiteY0" fmla="*/ 562492 h 765795"/>
                  <a:gd name="connsiteX1" fmla="*/ 457676 w 508643"/>
                  <a:gd name="connsiteY1" fmla="*/ 515930 h 765795"/>
                  <a:gd name="connsiteX2" fmla="*/ 472835 w 508643"/>
                  <a:gd name="connsiteY2" fmla="*/ 459261 h 765795"/>
                  <a:gd name="connsiteX3" fmla="*/ 479332 w 508643"/>
                  <a:gd name="connsiteY3" fmla="*/ 437244 h 765795"/>
                  <a:gd name="connsiteX4" fmla="*/ 484747 w 508643"/>
                  <a:gd name="connsiteY4" fmla="*/ 420279 h 765795"/>
                  <a:gd name="connsiteX5" fmla="*/ 493049 w 508643"/>
                  <a:gd name="connsiteY5" fmla="*/ 385267 h 765795"/>
                  <a:gd name="connsiteX6" fmla="*/ 498102 w 508643"/>
                  <a:gd name="connsiteY6" fmla="*/ 363249 h 765795"/>
                  <a:gd name="connsiteX7" fmla="*/ 506404 w 508643"/>
                  <a:gd name="connsiteY7" fmla="*/ 312356 h 765795"/>
                  <a:gd name="connsiteX8" fmla="*/ 508570 w 508643"/>
                  <a:gd name="connsiteY8" fmla="*/ 263628 h 765795"/>
                  <a:gd name="connsiteX9" fmla="*/ 499185 w 508643"/>
                  <a:gd name="connsiteY9" fmla="*/ 185663 h 765795"/>
                  <a:gd name="connsiteX10" fmla="*/ 460202 w 508643"/>
                  <a:gd name="connsiteY10" fmla="*/ 99036 h 765795"/>
                  <a:gd name="connsiteX11" fmla="*/ 458759 w 508643"/>
                  <a:gd name="connsiteY11" fmla="*/ 96870 h 765795"/>
                  <a:gd name="connsiteX12" fmla="*/ 314740 w 508643"/>
                  <a:gd name="connsiteY12" fmla="*/ 5190 h 765795"/>
                  <a:gd name="connsiteX13" fmla="*/ 215841 w 508643"/>
                  <a:gd name="connsiteY13" fmla="*/ 4829 h 765795"/>
                  <a:gd name="connsiteX14" fmla="*/ 83373 w 508643"/>
                  <a:gd name="connsiteY14" fmla="*/ 60414 h 765795"/>
                  <a:gd name="connsiteX15" fmla="*/ 1077 w 508643"/>
                  <a:gd name="connsiteY15" fmla="*/ 215983 h 765795"/>
                  <a:gd name="connsiteX16" fmla="*/ 25982 w 508643"/>
                  <a:gd name="connsiteY16" fmla="*/ 375883 h 765795"/>
                  <a:gd name="connsiteX17" fmla="*/ 60634 w 508643"/>
                  <a:gd name="connsiteY17" fmla="*/ 439770 h 765795"/>
                  <a:gd name="connsiteX18" fmla="*/ 68574 w 508643"/>
                  <a:gd name="connsiteY18" fmla="*/ 453486 h 765795"/>
                  <a:gd name="connsiteX19" fmla="*/ 92757 w 508643"/>
                  <a:gd name="connsiteY19" fmla="*/ 492468 h 765795"/>
                  <a:gd name="connsiteX20" fmla="*/ 101421 w 508643"/>
                  <a:gd name="connsiteY20" fmla="*/ 504019 h 765795"/>
                  <a:gd name="connsiteX21" fmla="*/ 114414 w 508643"/>
                  <a:gd name="connsiteY21" fmla="*/ 522066 h 765795"/>
                  <a:gd name="connsiteX22" fmla="*/ 179385 w 508643"/>
                  <a:gd name="connsiteY22" fmla="*/ 609416 h 765795"/>
                  <a:gd name="connsiteX23" fmla="*/ 190936 w 508643"/>
                  <a:gd name="connsiteY23" fmla="*/ 624214 h 765795"/>
                  <a:gd name="connsiteX24" fmla="*/ 192379 w 508643"/>
                  <a:gd name="connsiteY24" fmla="*/ 626019 h 765795"/>
                  <a:gd name="connsiteX25" fmla="*/ 203569 w 508643"/>
                  <a:gd name="connsiteY25" fmla="*/ 642623 h 765795"/>
                  <a:gd name="connsiteX26" fmla="*/ 204651 w 508643"/>
                  <a:gd name="connsiteY26" fmla="*/ 645871 h 765795"/>
                  <a:gd name="connsiteX27" fmla="*/ 207179 w 508643"/>
                  <a:gd name="connsiteY27" fmla="*/ 653812 h 765795"/>
                  <a:gd name="connsiteX28" fmla="*/ 218007 w 508643"/>
                  <a:gd name="connsiteY28" fmla="*/ 685575 h 765795"/>
                  <a:gd name="connsiteX29" fmla="*/ 221616 w 508643"/>
                  <a:gd name="connsiteY29" fmla="*/ 696043 h 765795"/>
                  <a:gd name="connsiteX30" fmla="*/ 226669 w 508643"/>
                  <a:gd name="connsiteY30" fmla="*/ 712286 h 765795"/>
                  <a:gd name="connsiteX31" fmla="*/ 234250 w 508643"/>
                  <a:gd name="connsiteY31" fmla="*/ 735386 h 765795"/>
                  <a:gd name="connsiteX32" fmla="*/ 247243 w 508643"/>
                  <a:gd name="connsiteY32" fmla="*/ 750907 h 765795"/>
                  <a:gd name="connsiteX33" fmla="*/ 302468 w 508643"/>
                  <a:gd name="connsiteY33" fmla="*/ 765706 h 765795"/>
                  <a:gd name="connsiteX34" fmla="*/ 344699 w 508643"/>
                  <a:gd name="connsiteY34" fmla="*/ 763540 h 765795"/>
                  <a:gd name="connsiteX35" fmla="*/ 393066 w 508643"/>
                  <a:gd name="connsiteY35" fmla="*/ 750546 h 765795"/>
                  <a:gd name="connsiteX36" fmla="*/ 397398 w 508643"/>
                  <a:gd name="connsiteY36" fmla="*/ 749102 h 765795"/>
                  <a:gd name="connsiteX37" fmla="*/ 415445 w 508643"/>
                  <a:gd name="connsiteY37" fmla="*/ 740439 h 765795"/>
                  <a:gd name="connsiteX38" fmla="*/ 431326 w 508643"/>
                  <a:gd name="connsiteY38" fmla="*/ 715173 h 765795"/>
                  <a:gd name="connsiteX39" fmla="*/ 432409 w 508643"/>
                  <a:gd name="connsiteY39" fmla="*/ 667528 h 765795"/>
                  <a:gd name="connsiteX40" fmla="*/ 431688 w 508643"/>
                  <a:gd name="connsiteY40" fmla="*/ 649841 h 765795"/>
                  <a:gd name="connsiteX41" fmla="*/ 431688 w 508643"/>
                  <a:gd name="connsiteY41" fmla="*/ 638291 h 765795"/>
                  <a:gd name="connsiteX42" fmla="*/ 432048 w 508643"/>
                  <a:gd name="connsiteY42" fmla="*/ 619883 h 765795"/>
                  <a:gd name="connsiteX43" fmla="*/ 442876 w 508643"/>
                  <a:gd name="connsiteY43" fmla="*/ 562492 h 765795"/>
                  <a:gd name="connsiteX44" fmla="*/ 155202 w 508643"/>
                  <a:gd name="connsiteY44" fmla="*/ 558161 h 765795"/>
                  <a:gd name="connsiteX45" fmla="*/ 154119 w 508643"/>
                  <a:gd name="connsiteY45" fmla="*/ 556717 h 765795"/>
                  <a:gd name="connsiteX46" fmla="*/ 151592 w 508643"/>
                  <a:gd name="connsiteY46" fmla="*/ 553469 h 765795"/>
                  <a:gd name="connsiteX47" fmla="*/ 150509 w 508643"/>
                  <a:gd name="connsiteY47" fmla="*/ 552025 h 765795"/>
                  <a:gd name="connsiteX48" fmla="*/ 147261 w 508643"/>
                  <a:gd name="connsiteY48" fmla="*/ 547693 h 765795"/>
                  <a:gd name="connsiteX49" fmla="*/ 146900 w 508643"/>
                  <a:gd name="connsiteY49" fmla="*/ 547333 h 765795"/>
                  <a:gd name="connsiteX50" fmla="*/ 143290 w 508643"/>
                  <a:gd name="connsiteY50" fmla="*/ 542640 h 765795"/>
                  <a:gd name="connsiteX51" fmla="*/ 142568 w 508643"/>
                  <a:gd name="connsiteY51" fmla="*/ 541557 h 765795"/>
                  <a:gd name="connsiteX52" fmla="*/ 139681 w 508643"/>
                  <a:gd name="connsiteY52" fmla="*/ 537587 h 765795"/>
                  <a:gd name="connsiteX53" fmla="*/ 138959 w 508643"/>
                  <a:gd name="connsiteY53" fmla="*/ 536504 h 765795"/>
                  <a:gd name="connsiteX54" fmla="*/ 135711 w 508643"/>
                  <a:gd name="connsiteY54" fmla="*/ 531812 h 765795"/>
                  <a:gd name="connsiteX55" fmla="*/ 135711 w 508643"/>
                  <a:gd name="connsiteY55" fmla="*/ 531812 h 765795"/>
                  <a:gd name="connsiteX56" fmla="*/ 131380 w 508643"/>
                  <a:gd name="connsiteY56" fmla="*/ 525676 h 765795"/>
                  <a:gd name="connsiteX57" fmla="*/ 122356 w 508643"/>
                  <a:gd name="connsiteY57" fmla="*/ 513043 h 765795"/>
                  <a:gd name="connsiteX58" fmla="*/ 121273 w 508643"/>
                  <a:gd name="connsiteY58" fmla="*/ 511238 h 765795"/>
                  <a:gd name="connsiteX59" fmla="*/ 115859 w 508643"/>
                  <a:gd name="connsiteY59" fmla="*/ 503297 h 765795"/>
                  <a:gd name="connsiteX60" fmla="*/ 112971 w 508643"/>
                  <a:gd name="connsiteY60" fmla="*/ 498965 h 765795"/>
                  <a:gd name="connsiteX61" fmla="*/ 98172 w 508643"/>
                  <a:gd name="connsiteY61" fmla="*/ 478753 h 765795"/>
                  <a:gd name="connsiteX62" fmla="*/ 80124 w 508643"/>
                  <a:gd name="connsiteY62" fmla="*/ 449155 h 765795"/>
                  <a:gd name="connsiteX63" fmla="*/ 70379 w 508643"/>
                  <a:gd name="connsiteY63" fmla="*/ 431468 h 765795"/>
                  <a:gd name="connsiteX64" fmla="*/ 34284 w 508643"/>
                  <a:gd name="connsiteY64" fmla="*/ 361805 h 765795"/>
                  <a:gd name="connsiteX65" fmla="*/ 15154 w 508643"/>
                  <a:gd name="connsiteY65" fmla="*/ 287089 h 765795"/>
                  <a:gd name="connsiteX66" fmla="*/ 31036 w 508643"/>
                  <a:gd name="connsiteY66" fmla="*/ 153539 h 765795"/>
                  <a:gd name="connsiteX67" fmla="*/ 33924 w 508643"/>
                  <a:gd name="connsiteY67" fmla="*/ 146681 h 765795"/>
                  <a:gd name="connsiteX68" fmla="*/ 83012 w 508643"/>
                  <a:gd name="connsiteY68" fmla="*/ 77379 h 765795"/>
                  <a:gd name="connsiteX69" fmla="*/ 198877 w 508643"/>
                  <a:gd name="connsiteY69" fmla="*/ 21793 h 765795"/>
                  <a:gd name="connsiteX70" fmla="*/ 227752 w 508643"/>
                  <a:gd name="connsiteY70" fmla="*/ 16379 h 765795"/>
                  <a:gd name="connsiteX71" fmla="*/ 236776 w 508643"/>
                  <a:gd name="connsiteY71" fmla="*/ 15296 h 765795"/>
                  <a:gd name="connsiteX72" fmla="*/ 237136 w 508643"/>
                  <a:gd name="connsiteY72" fmla="*/ 15296 h 765795"/>
                  <a:gd name="connsiteX73" fmla="*/ 246160 w 508643"/>
                  <a:gd name="connsiteY73" fmla="*/ 14213 h 765795"/>
                  <a:gd name="connsiteX74" fmla="*/ 246521 w 508643"/>
                  <a:gd name="connsiteY74" fmla="*/ 14213 h 765795"/>
                  <a:gd name="connsiteX75" fmla="*/ 255184 w 508643"/>
                  <a:gd name="connsiteY75" fmla="*/ 13491 h 765795"/>
                  <a:gd name="connsiteX76" fmla="*/ 255906 w 508643"/>
                  <a:gd name="connsiteY76" fmla="*/ 13491 h 765795"/>
                  <a:gd name="connsiteX77" fmla="*/ 264569 w 508643"/>
                  <a:gd name="connsiteY77" fmla="*/ 13130 h 765795"/>
                  <a:gd name="connsiteX78" fmla="*/ 265291 w 508643"/>
                  <a:gd name="connsiteY78" fmla="*/ 13130 h 765795"/>
                  <a:gd name="connsiteX79" fmla="*/ 265652 w 508643"/>
                  <a:gd name="connsiteY79" fmla="*/ 13130 h 765795"/>
                  <a:gd name="connsiteX80" fmla="*/ 269261 w 508643"/>
                  <a:gd name="connsiteY80" fmla="*/ 13130 h 765795"/>
                  <a:gd name="connsiteX81" fmla="*/ 269622 w 508643"/>
                  <a:gd name="connsiteY81" fmla="*/ 13130 h 765795"/>
                  <a:gd name="connsiteX82" fmla="*/ 273954 w 508643"/>
                  <a:gd name="connsiteY82" fmla="*/ 13130 h 765795"/>
                  <a:gd name="connsiteX83" fmla="*/ 274675 w 508643"/>
                  <a:gd name="connsiteY83" fmla="*/ 13130 h 765795"/>
                  <a:gd name="connsiteX84" fmla="*/ 278285 w 508643"/>
                  <a:gd name="connsiteY84" fmla="*/ 13130 h 765795"/>
                  <a:gd name="connsiteX85" fmla="*/ 279007 w 508643"/>
                  <a:gd name="connsiteY85" fmla="*/ 13130 h 765795"/>
                  <a:gd name="connsiteX86" fmla="*/ 283338 w 508643"/>
                  <a:gd name="connsiteY86" fmla="*/ 13491 h 765795"/>
                  <a:gd name="connsiteX87" fmla="*/ 284060 w 508643"/>
                  <a:gd name="connsiteY87" fmla="*/ 13491 h 765795"/>
                  <a:gd name="connsiteX88" fmla="*/ 287669 w 508643"/>
                  <a:gd name="connsiteY88" fmla="*/ 13852 h 765795"/>
                  <a:gd name="connsiteX89" fmla="*/ 288752 w 508643"/>
                  <a:gd name="connsiteY89" fmla="*/ 13852 h 765795"/>
                  <a:gd name="connsiteX90" fmla="*/ 293083 w 508643"/>
                  <a:gd name="connsiteY90" fmla="*/ 14213 h 765795"/>
                  <a:gd name="connsiteX91" fmla="*/ 293445 w 508643"/>
                  <a:gd name="connsiteY91" fmla="*/ 14213 h 765795"/>
                  <a:gd name="connsiteX92" fmla="*/ 297415 w 508643"/>
                  <a:gd name="connsiteY92" fmla="*/ 14574 h 765795"/>
                  <a:gd name="connsiteX93" fmla="*/ 298497 w 508643"/>
                  <a:gd name="connsiteY93" fmla="*/ 14574 h 765795"/>
                  <a:gd name="connsiteX94" fmla="*/ 302830 w 508643"/>
                  <a:gd name="connsiteY94" fmla="*/ 15296 h 765795"/>
                  <a:gd name="connsiteX95" fmla="*/ 307882 w 508643"/>
                  <a:gd name="connsiteY95" fmla="*/ 16379 h 765795"/>
                  <a:gd name="connsiteX96" fmla="*/ 325569 w 508643"/>
                  <a:gd name="connsiteY96" fmla="*/ 21071 h 765795"/>
                  <a:gd name="connsiteX97" fmla="*/ 330622 w 508643"/>
                  <a:gd name="connsiteY97" fmla="*/ 22515 h 765795"/>
                  <a:gd name="connsiteX98" fmla="*/ 343255 w 508643"/>
                  <a:gd name="connsiteY98" fmla="*/ 25764 h 765795"/>
                  <a:gd name="connsiteX99" fmla="*/ 398841 w 508643"/>
                  <a:gd name="connsiteY99" fmla="*/ 52474 h 765795"/>
                  <a:gd name="connsiteX100" fmla="*/ 401007 w 508643"/>
                  <a:gd name="connsiteY100" fmla="*/ 53917 h 765795"/>
                  <a:gd name="connsiteX101" fmla="*/ 404977 w 508643"/>
                  <a:gd name="connsiteY101" fmla="*/ 57166 h 765795"/>
                  <a:gd name="connsiteX102" fmla="*/ 410752 w 508643"/>
                  <a:gd name="connsiteY102" fmla="*/ 61858 h 765795"/>
                  <a:gd name="connsiteX103" fmla="*/ 414362 w 508643"/>
                  <a:gd name="connsiteY103" fmla="*/ 65107 h 765795"/>
                  <a:gd name="connsiteX104" fmla="*/ 417971 w 508643"/>
                  <a:gd name="connsiteY104" fmla="*/ 68355 h 765795"/>
                  <a:gd name="connsiteX105" fmla="*/ 424469 w 508643"/>
                  <a:gd name="connsiteY105" fmla="*/ 74852 h 765795"/>
                  <a:gd name="connsiteX106" fmla="*/ 427717 w 508643"/>
                  <a:gd name="connsiteY106" fmla="*/ 78101 h 765795"/>
                  <a:gd name="connsiteX107" fmla="*/ 429161 w 508643"/>
                  <a:gd name="connsiteY107" fmla="*/ 79545 h 765795"/>
                  <a:gd name="connsiteX108" fmla="*/ 433492 w 508643"/>
                  <a:gd name="connsiteY108" fmla="*/ 84237 h 765795"/>
                  <a:gd name="connsiteX109" fmla="*/ 456232 w 508643"/>
                  <a:gd name="connsiteY109" fmla="*/ 114557 h 765795"/>
                  <a:gd name="connsiteX110" fmla="*/ 491966 w 508643"/>
                  <a:gd name="connsiteY110" fmla="*/ 209486 h 765795"/>
                  <a:gd name="connsiteX111" fmla="*/ 493049 w 508643"/>
                  <a:gd name="connsiteY111" fmla="*/ 322823 h 765795"/>
                  <a:gd name="connsiteX112" fmla="*/ 483664 w 508643"/>
                  <a:gd name="connsiteY112" fmla="*/ 373356 h 765795"/>
                  <a:gd name="connsiteX113" fmla="*/ 478971 w 508643"/>
                  <a:gd name="connsiteY113" fmla="*/ 395735 h 765795"/>
                  <a:gd name="connsiteX114" fmla="*/ 473197 w 508643"/>
                  <a:gd name="connsiteY114" fmla="*/ 416309 h 765795"/>
                  <a:gd name="connsiteX115" fmla="*/ 471392 w 508643"/>
                  <a:gd name="connsiteY115" fmla="*/ 422084 h 765795"/>
                  <a:gd name="connsiteX116" fmla="*/ 458397 w 508643"/>
                  <a:gd name="connsiteY116" fmla="*/ 468285 h 765795"/>
                  <a:gd name="connsiteX117" fmla="*/ 445042 w 508643"/>
                  <a:gd name="connsiteY117" fmla="*/ 515930 h 765795"/>
                  <a:gd name="connsiteX118" fmla="*/ 427356 w 508643"/>
                  <a:gd name="connsiteY118" fmla="*/ 571877 h 765795"/>
                  <a:gd name="connsiteX119" fmla="*/ 426634 w 508643"/>
                  <a:gd name="connsiteY119" fmla="*/ 573682 h 765795"/>
                  <a:gd name="connsiteX120" fmla="*/ 424469 w 508643"/>
                  <a:gd name="connsiteY120" fmla="*/ 580540 h 765795"/>
                  <a:gd name="connsiteX121" fmla="*/ 422664 w 508643"/>
                  <a:gd name="connsiteY121" fmla="*/ 588841 h 765795"/>
                  <a:gd name="connsiteX122" fmla="*/ 420498 w 508643"/>
                  <a:gd name="connsiteY122" fmla="*/ 600753 h 765795"/>
                  <a:gd name="connsiteX123" fmla="*/ 419776 w 508643"/>
                  <a:gd name="connsiteY123" fmla="*/ 602557 h 765795"/>
                  <a:gd name="connsiteX124" fmla="*/ 419054 w 508643"/>
                  <a:gd name="connsiteY124" fmla="*/ 604362 h 765795"/>
                  <a:gd name="connsiteX125" fmla="*/ 394871 w 508643"/>
                  <a:gd name="connsiteY125" fmla="*/ 619522 h 765795"/>
                  <a:gd name="connsiteX126" fmla="*/ 343977 w 508643"/>
                  <a:gd name="connsiteY126" fmla="*/ 633238 h 765795"/>
                  <a:gd name="connsiteX127" fmla="*/ 338563 w 508643"/>
                  <a:gd name="connsiteY127" fmla="*/ 634321 h 765795"/>
                  <a:gd name="connsiteX128" fmla="*/ 279368 w 508643"/>
                  <a:gd name="connsiteY128" fmla="*/ 641179 h 765795"/>
                  <a:gd name="connsiteX129" fmla="*/ 215119 w 508643"/>
                  <a:gd name="connsiteY129" fmla="*/ 629268 h 765795"/>
                  <a:gd name="connsiteX130" fmla="*/ 212593 w 508643"/>
                  <a:gd name="connsiteY130" fmla="*/ 627463 h 765795"/>
                  <a:gd name="connsiteX131" fmla="*/ 171805 w 508643"/>
                  <a:gd name="connsiteY131" fmla="*/ 576208 h 765795"/>
                  <a:gd name="connsiteX132" fmla="*/ 159894 w 508643"/>
                  <a:gd name="connsiteY132" fmla="*/ 560327 h 765795"/>
                  <a:gd name="connsiteX133" fmla="*/ 155202 w 508643"/>
                  <a:gd name="connsiteY133" fmla="*/ 558161 h 765795"/>
                  <a:gd name="connsiteX134" fmla="*/ 419415 w 508643"/>
                  <a:gd name="connsiteY134" fmla="*/ 681605 h 765795"/>
                  <a:gd name="connsiteX135" fmla="*/ 419415 w 508643"/>
                  <a:gd name="connsiteY135" fmla="*/ 683410 h 765795"/>
                  <a:gd name="connsiteX136" fmla="*/ 416888 w 508643"/>
                  <a:gd name="connsiteY136" fmla="*/ 686658 h 765795"/>
                  <a:gd name="connsiteX137" fmla="*/ 414362 w 508643"/>
                  <a:gd name="connsiteY137" fmla="*/ 688102 h 765795"/>
                  <a:gd name="connsiteX138" fmla="*/ 413279 w 508643"/>
                  <a:gd name="connsiteY138" fmla="*/ 688824 h 765795"/>
                  <a:gd name="connsiteX139" fmla="*/ 410752 w 508643"/>
                  <a:gd name="connsiteY139" fmla="*/ 690268 h 765795"/>
                  <a:gd name="connsiteX140" fmla="*/ 410031 w 508643"/>
                  <a:gd name="connsiteY140" fmla="*/ 690629 h 765795"/>
                  <a:gd name="connsiteX141" fmla="*/ 407504 w 508643"/>
                  <a:gd name="connsiteY141" fmla="*/ 691711 h 765795"/>
                  <a:gd name="connsiteX142" fmla="*/ 408948 w 508643"/>
                  <a:gd name="connsiteY142" fmla="*/ 694960 h 765795"/>
                  <a:gd name="connsiteX143" fmla="*/ 408948 w 508643"/>
                  <a:gd name="connsiteY143" fmla="*/ 694960 h 765795"/>
                  <a:gd name="connsiteX144" fmla="*/ 407143 w 508643"/>
                  <a:gd name="connsiteY144" fmla="*/ 692072 h 765795"/>
                  <a:gd name="connsiteX145" fmla="*/ 404255 w 508643"/>
                  <a:gd name="connsiteY145" fmla="*/ 693155 h 765795"/>
                  <a:gd name="connsiteX146" fmla="*/ 403534 w 508643"/>
                  <a:gd name="connsiteY146" fmla="*/ 693516 h 765795"/>
                  <a:gd name="connsiteX147" fmla="*/ 401007 w 508643"/>
                  <a:gd name="connsiteY147" fmla="*/ 694599 h 765795"/>
                  <a:gd name="connsiteX148" fmla="*/ 402451 w 508643"/>
                  <a:gd name="connsiteY148" fmla="*/ 697848 h 765795"/>
                  <a:gd name="connsiteX149" fmla="*/ 401007 w 508643"/>
                  <a:gd name="connsiteY149" fmla="*/ 694960 h 765795"/>
                  <a:gd name="connsiteX150" fmla="*/ 398119 w 508643"/>
                  <a:gd name="connsiteY150" fmla="*/ 696043 h 765795"/>
                  <a:gd name="connsiteX151" fmla="*/ 399202 w 508643"/>
                  <a:gd name="connsiteY151" fmla="*/ 699291 h 765795"/>
                  <a:gd name="connsiteX152" fmla="*/ 399202 w 508643"/>
                  <a:gd name="connsiteY152" fmla="*/ 699291 h 765795"/>
                  <a:gd name="connsiteX153" fmla="*/ 397758 w 508643"/>
                  <a:gd name="connsiteY153" fmla="*/ 696043 h 765795"/>
                  <a:gd name="connsiteX154" fmla="*/ 394871 w 508643"/>
                  <a:gd name="connsiteY154" fmla="*/ 697126 h 765795"/>
                  <a:gd name="connsiteX155" fmla="*/ 391622 w 508643"/>
                  <a:gd name="connsiteY155" fmla="*/ 698208 h 765795"/>
                  <a:gd name="connsiteX156" fmla="*/ 391262 w 508643"/>
                  <a:gd name="connsiteY156" fmla="*/ 698208 h 765795"/>
                  <a:gd name="connsiteX157" fmla="*/ 388374 w 508643"/>
                  <a:gd name="connsiteY157" fmla="*/ 698930 h 765795"/>
                  <a:gd name="connsiteX158" fmla="*/ 378629 w 508643"/>
                  <a:gd name="connsiteY158" fmla="*/ 701818 h 765795"/>
                  <a:gd name="connsiteX159" fmla="*/ 259155 w 508643"/>
                  <a:gd name="connsiteY159" fmla="*/ 713007 h 765795"/>
                  <a:gd name="connsiteX160" fmla="*/ 255545 w 508643"/>
                  <a:gd name="connsiteY160" fmla="*/ 712286 h 765795"/>
                  <a:gd name="connsiteX161" fmla="*/ 254462 w 508643"/>
                  <a:gd name="connsiteY161" fmla="*/ 711924 h 765795"/>
                  <a:gd name="connsiteX162" fmla="*/ 251936 w 508643"/>
                  <a:gd name="connsiteY162" fmla="*/ 711564 h 765795"/>
                  <a:gd name="connsiteX163" fmla="*/ 251214 w 508643"/>
                  <a:gd name="connsiteY163" fmla="*/ 711564 h 765795"/>
                  <a:gd name="connsiteX164" fmla="*/ 241829 w 508643"/>
                  <a:gd name="connsiteY164" fmla="*/ 708315 h 765795"/>
                  <a:gd name="connsiteX165" fmla="*/ 241469 w 508643"/>
                  <a:gd name="connsiteY165" fmla="*/ 707954 h 765795"/>
                  <a:gd name="connsiteX166" fmla="*/ 239664 w 508643"/>
                  <a:gd name="connsiteY166" fmla="*/ 705788 h 765795"/>
                  <a:gd name="connsiteX167" fmla="*/ 237859 w 508643"/>
                  <a:gd name="connsiteY167" fmla="*/ 702540 h 765795"/>
                  <a:gd name="connsiteX168" fmla="*/ 237136 w 508643"/>
                  <a:gd name="connsiteY168" fmla="*/ 701096 h 765795"/>
                  <a:gd name="connsiteX169" fmla="*/ 236054 w 508643"/>
                  <a:gd name="connsiteY169" fmla="*/ 698569 h 765795"/>
                  <a:gd name="connsiteX170" fmla="*/ 234610 w 508643"/>
                  <a:gd name="connsiteY170" fmla="*/ 694599 h 765795"/>
                  <a:gd name="connsiteX171" fmla="*/ 233888 w 508643"/>
                  <a:gd name="connsiteY171" fmla="*/ 692794 h 765795"/>
                  <a:gd name="connsiteX172" fmla="*/ 233167 w 508643"/>
                  <a:gd name="connsiteY172" fmla="*/ 691350 h 765795"/>
                  <a:gd name="connsiteX173" fmla="*/ 231722 w 508643"/>
                  <a:gd name="connsiteY173" fmla="*/ 687019 h 765795"/>
                  <a:gd name="connsiteX174" fmla="*/ 234610 w 508643"/>
                  <a:gd name="connsiteY174" fmla="*/ 687380 h 765795"/>
                  <a:gd name="connsiteX175" fmla="*/ 237498 w 508643"/>
                  <a:gd name="connsiteY175" fmla="*/ 687741 h 765795"/>
                  <a:gd name="connsiteX176" fmla="*/ 398119 w 508643"/>
                  <a:gd name="connsiteY176" fmla="*/ 670777 h 765795"/>
                  <a:gd name="connsiteX177" fmla="*/ 399563 w 508643"/>
                  <a:gd name="connsiteY177" fmla="*/ 670416 h 765795"/>
                  <a:gd name="connsiteX178" fmla="*/ 410752 w 508643"/>
                  <a:gd name="connsiteY178" fmla="*/ 666806 h 765795"/>
                  <a:gd name="connsiteX179" fmla="*/ 411474 w 508643"/>
                  <a:gd name="connsiteY179" fmla="*/ 666445 h 765795"/>
                  <a:gd name="connsiteX180" fmla="*/ 416167 w 508643"/>
                  <a:gd name="connsiteY180" fmla="*/ 664640 h 765795"/>
                  <a:gd name="connsiteX181" fmla="*/ 418333 w 508643"/>
                  <a:gd name="connsiteY181" fmla="*/ 663918 h 765795"/>
                  <a:gd name="connsiteX182" fmla="*/ 419415 w 508643"/>
                  <a:gd name="connsiteY182" fmla="*/ 681605 h 765795"/>
                  <a:gd name="connsiteX183" fmla="*/ 218367 w 508643"/>
                  <a:gd name="connsiteY183" fmla="*/ 657421 h 765795"/>
                  <a:gd name="connsiteX184" fmla="*/ 218367 w 508643"/>
                  <a:gd name="connsiteY184" fmla="*/ 657421 h 765795"/>
                  <a:gd name="connsiteX185" fmla="*/ 218367 w 508643"/>
                  <a:gd name="connsiteY185" fmla="*/ 657421 h 765795"/>
                  <a:gd name="connsiteX186" fmla="*/ 218367 w 508643"/>
                  <a:gd name="connsiteY186" fmla="*/ 657421 h 765795"/>
                  <a:gd name="connsiteX187" fmla="*/ 244355 w 508643"/>
                  <a:gd name="connsiteY187" fmla="*/ 723475 h 765795"/>
                  <a:gd name="connsiteX188" fmla="*/ 246883 w 508643"/>
                  <a:gd name="connsiteY188" fmla="*/ 724197 h 765795"/>
                  <a:gd name="connsiteX189" fmla="*/ 250131 w 508643"/>
                  <a:gd name="connsiteY189" fmla="*/ 725280 h 765795"/>
                  <a:gd name="connsiteX190" fmla="*/ 254462 w 508643"/>
                  <a:gd name="connsiteY190" fmla="*/ 726362 h 765795"/>
                  <a:gd name="connsiteX191" fmla="*/ 254823 w 508643"/>
                  <a:gd name="connsiteY191" fmla="*/ 726362 h 765795"/>
                  <a:gd name="connsiteX192" fmla="*/ 259155 w 508643"/>
                  <a:gd name="connsiteY192" fmla="*/ 727084 h 765795"/>
                  <a:gd name="connsiteX193" fmla="*/ 263847 w 508643"/>
                  <a:gd name="connsiteY193" fmla="*/ 727806 h 765795"/>
                  <a:gd name="connsiteX194" fmla="*/ 268178 w 508643"/>
                  <a:gd name="connsiteY194" fmla="*/ 728167 h 765795"/>
                  <a:gd name="connsiteX195" fmla="*/ 274675 w 508643"/>
                  <a:gd name="connsiteY195" fmla="*/ 728528 h 765795"/>
                  <a:gd name="connsiteX196" fmla="*/ 334592 w 508643"/>
                  <a:gd name="connsiteY196" fmla="*/ 725280 h 765795"/>
                  <a:gd name="connsiteX197" fmla="*/ 340368 w 508643"/>
                  <a:gd name="connsiteY197" fmla="*/ 724558 h 765795"/>
                  <a:gd name="connsiteX198" fmla="*/ 380794 w 508643"/>
                  <a:gd name="connsiteY198" fmla="*/ 715895 h 765795"/>
                  <a:gd name="connsiteX199" fmla="*/ 385486 w 508643"/>
                  <a:gd name="connsiteY199" fmla="*/ 714451 h 765795"/>
                  <a:gd name="connsiteX200" fmla="*/ 400285 w 508643"/>
                  <a:gd name="connsiteY200" fmla="*/ 709037 h 765795"/>
                  <a:gd name="connsiteX201" fmla="*/ 400646 w 508643"/>
                  <a:gd name="connsiteY201" fmla="*/ 708676 h 765795"/>
                  <a:gd name="connsiteX202" fmla="*/ 403534 w 508643"/>
                  <a:gd name="connsiteY202" fmla="*/ 707593 h 765795"/>
                  <a:gd name="connsiteX203" fmla="*/ 411474 w 508643"/>
                  <a:gd name="connsiteY203" fmla="*/ 704345 h 765795"/>
                  <a:gd name="connsiteX204" fmla="*/ 415445 w 508643"/>
                  <a:gd name="connsiteY204" fmla="*/ 702540 h 765795"/>
                  <a:gd name="connsiteX205" fmla="*/ 417610 w 508643"/>
                  <a:gd name="connsiteY205" fmla="*/ 701457 h 765795"/>
                  <a:gd name="connsiteX206" fmla="*/ 418693 w 508643"/>
                  <a:gd name="connsiteY206" fmla="*/ 701096 h 765795"/>
                  <a:gd name="connsiteX207" fmla="*/ 419415 w 508643"/>
                  <a:gd name="connsiteY207" fmla="*/ 700735 h 765795"/>
                  <a:gd name="connsiteX208" fmla="*/ 419776 w 508643"/>
                  <a:gd name="connsiteY208" fmla="*/ 700735 h 765795"/>
                  <a:gd name="connsiteX209" fmla="*/ 419776 w 508643"/>
                  <a:gd name="connsiteY209" fmla="*/ 700735 h 765795"/>
                  <a:gd name="connsiteX210" fmla="*/ 417250 w 508643"/>
                  <a:gd name="connsiteY210" fmla="*/ 711564 h 765795"/>
                  <a:gd name="connsiteX211" fmla="*/ 416167 w 508643"/>
                  <a:gd name="connsiteY211" fmla="*/ 715534 h 765795"/>
                  <a:gd name="connsiteX212" fmla="*/ 414362 w 508643"/>
                  <a:gd name="connsiteY212" fmla="*/ 722753 h 765795"/>
                  <a:gd name="connsiteX213" fmla="*/ 407865 w 508643"/>
                  <a:gd name="connsiteY213" fmla="*/ 728889 h 765795"/>
                  <a:gd name="connsiteX214" fmla="*/ 407504 w 508643"/>
                  <a:gd name="connsiteY214" fmla="*/ 729250 h 765795"/>
                  <a:gd name="connsiteX215" fmla="*/ 297776 w 508643"/>
                  <a:gd name="connsiteY215" fmla="*/ 752351 h 765795"/>
                  <a:gd name="connsiteX216" fmla="*/ 259516 w 508643"/>
                  <a:gd name="connsiteY216" fmla="*/ 742244 h 765795"/>
                  <a:gd name="connsiteX217" fmla="*/ 244355 w 508643"/>
                  <a:gd name="connsiteY217" fmla="*/ 723475 h 765795"/>
                  <a:gd name="connsiteX218" fmla="*/ 418693 w 508643"/>
                  <a:gd name="connsiteY218" fmla="*/ 643344 h 765795"/>
                  <a:gd name="connsiteX219" fmla="*/ 418693 w 508643"/>
                  <a:gd name="connsiteY219" fmla="*/ 643344 h 765795"/>
                  <a:gd name="connsiteX220" fmla="*/ 418693 w 508643"/>
                  <a:gd name="connsiteY220" fmla="*/ 644066 h 765795"/>
                  <a:gd name="connsiteX221" fmla="*/ 417250 w 508643"/>
                  <a:gd name="connsiteY221" fmla="*/ 647676 h 765795"/>
                  <a:gd name="connsiteX222" fmla="*/ 416888 w 508643"/>
                  <a:gd name="connsiteY222" fmla="*/ 648037 h 765795"/>
                  <a:gd name="connsiteX223" fmla="*/ 414362 w 508643"/>
                  <a:gd name="connsiteY223" fmla="*/ 650203 h 765795"/>
                  <a:gd name="connsiteX224" fmla="*/ 412196 w 508643"/>
                  <a:gd name="connsiteY224" fmla="*/ 651285 h 765795"/>
                  <a:gd name="connsiteX225" fmla="*/ 398481 w 508643"/>
                  <a:gd name="connsiteY225" fmla="*/ 655978 h 765795"/>
                  <a:gd name="connsiteX226" fmla="*/ 397398 w 508643"/>
                  <a:gd name="connsiteY226" fmla="*/ 656339 h 765795"/>
                  <a:gd name="connsiteX227" fmla="*/ 301747 w 508643"/>
                  <a:gd name="connsiteY227" fmla="*/ 674386 h 765795"/>
                  <a:gd name="connsiteX228" fmla="*/ 301385 w 508643"/>
                  <a:gd name="connsiteY228" fmla="*/ 674386 h 765795"/>
                  <a:gd name="connsiteX229" fmla="*/ 243995 w 508643"/>
                  <a:gd name="connsiteY229" fmla="*/ 674386 h 765795"/>
                  <a:gd name="connsiteX230" fmla="*/ 239302 w 508643"/>
                  <a:gd name="connsiteY230" fmla="*/ 674025 h 765795"/>
                  <a:gd name="connsiteX231" fmla="*/ 230279 w 508643"/>
                  <a:gd name="connsiteY231" fmla="*/ 671859 h 765795"/>
                  <a:gd name="connsiteX232" fmla="*/ 230279 w 508643"/>
                  <a:gd name="connsiteY232" fmla="*/ 671859 h 765795"/>
                  <a:gd name="connsiteX233" fmla="*/ 229196 w 508643"/>
                  <a:gd name="connsiteY233" fmla="*/ 671137 h 765795"/>
                  <a:gd name="connsiteX234" fmla="*/ 228113 w 508643"/>
                  <a:gd name="connsiteY234" fmla="*/ 670416 h 765795"/>
                  <a:gd name="connsiteX235" fmla="*/ 226308 w 508643"/>
                  <a:gd name="connsiteY235" fmla="*/ 668611 h 765795"/>
                  <a:gd name="connsiteX236" fmla="*/ 225948 w 508643"/>
                  <a:gd name="connsiteY236" fmla="*/ 668250 h 765795"/>
                  <a:gd name="connsiteX237" fmla="*/ 225226 w 508643"/>
                  <a:gd name="connsiteY237" fmla="*/ 667528 h 765795"/>
                  <a:gd name="connsiteX238" fmla="*/ 224865 w 508643"/>
                  <a:gd name="connsiteY238" fmla="*/ 666806 h 765795"/>
                  <a:gd name="connsiteX239" fmla="*/ 224503 w 508643"/>
                  <a:gd name="connsiteY239" fmla="*/ 666084 h 765795"/>
                  <a:gd name="connsiteX240" fmla="*/ 224143 w 508643"/>
                  <a:gd name="connsiteY240" fmla="*/ 665362 h 765795"/>
                  <a:gd name="connsiteX241" fmla="*/ 224143 w 508643"/>
                  <a:gd name="connsiteY241" fmla="*/ 665001 h 765795"/>
                  <a:gd name="connsiteX242" fmla="*/ 223782 w 508643"/>
                  <a:gd name="connsiteY242" fmla="*/ 663918 h 765795"/>
                  <a:gd name="connsiteX243" fmla="*/ 223782 w 508643"/>
                  <a:gd name="connsiteY243" fmla="*/ 663558 h 765795"/>
                  <a:gd name="connsiteX244" fmla="*/ 223421 w 508643"/>
                  <a:gd name="connsiteY244" fmla="*/ 662475 h 765795"/>
                  <a:gd name="connsiteX245" fmla="*/ 223421 w 508643"/>
                  <a:gd name="connsiteY245" fmla="*/ 662114 h 765795"/>
                  <a:gd name="connsiteX246" fmla="*/ 223060 w 508643"/>
                  <a:gd name="connsiteY246" fmla="*/ 660670 h 765795"/>
                  <a:gd name="connsiteX247" fmla="*/ 223060 w 508643"/>
                  <a:gd name="connsiteY247" fmla="*/ 660309 h 765795"/>
                  <a:gd name="connsiteX248" fmla="*/ 222699 w 508643"/>
                  <a:gd name="connsiteY248" fmla="*/ 658504 h 765795"/>
                  <a:gd name="connsiteX249" fmla="*/ 222338 w 508643"/>
                  <a:gd name="connsiteY249" fmla="*/ 657421 h 765795"/>
                  <a:gd name="connsiteX250" fmla="*/ 222338 w 508643"/>
                  <a:gd name="connsiteY250" fmla="*/ 657060 h 765795"/>
                  <a:gd name="connsiteX251" fmla="*/ 221977 w 508643"/>
                  <a:gd name="connsiteY251" fmla="*/ 656339 h 765795"/>
                  <a:gd name="connsiteX252" fmla="*/ 221616 w 508643"/>
                  <a:gd name="connsiteY252" fmla="*/ 655256 h 765795"/>
                  <a:gd name="connsiteX253" fmla="*/ 220894 w 508643"/>
                  <a:gd name="connsiteY253" fmla="*/ 652729 h 765795"/>
                  <a:gd name="connsiteX254" fmla="*/ 219450 w 508643"/>
                  <a:gd name="connsiteY254" fmla="*/ 648398 h 765795"/>
                  <a:gd name="connsiteX255" fmla="*/ 219450 w 508643"/>
                  <a:gd name="connsiteY255" fmla="*/ 648037 h 765795"/>
                  <a:gd name="connsiteX256" fmla="*/ 246160 w 508643"/>
                  <a:gd name="connsiteY256" fmla="*/ 654895 h 765795"/>
                  <a:gd name="connsiteX257" fmla="*/ 247965 w 508643"/>
                  <a:gd name="connsiteY257" fmla="*/ 655256 h 765795"/>
                  <a:gd name="connsiteX258" fmla="*/ 307161 w 508643"/>
                  <a:gd name="connsiteY258" fmla="*/ 653812 h 765795"/>
                  <a:gd name="connsiteX259" fmla="*/ 317267 w 508643"/>
                  <a:gd name="connsiteY259" fmla="*/ 652368 h 765795"/>
                  <a:gd name="connsiteX260" fmla="*/ 385847 w 508643"/>
                  <a:gd name="connsiteY260" fmla="*/ 637569 h 765795"/>
                  <a:gd name="connsiteX261" fmla="*/ 388013 w 508643"/>
                  <a:gd name="connsiteY261" fmla="*/ 636847 h 765795"/>
                  <a:gd name="connsiteX262" fmla="*/ 397036 w 508643"/>
                  <a:gd name="connsiteY262" fmla="*/ 633599 h 765795"/>
                  <a:gd name="connsiteX263" fmla="*/ 397758 w 508643"/>
                  <a:gd name="connsiteY263" fmla="*/ 633238 h 765795"/>
                  <a:gd name="connsiteX264" fmla="*/ 400646 w 508643"/>
                  <a:gd name="connsiteY264" fmla="*/ 632155 h 765795"/>
                  <a:gd name="connsiteX265" fmla="*/ 406060 w 508643"/>
                  <a:gd name="connsiteY265" fmla="*/ 629628 h 765795"/>
                  <a:gd name="connsiteX266" fmla="*/ 406421 w 508643"/>
                  <a:gd name="connsiteY266" fmla="*/ 629268 h 765795"/>
                  <a:gd name="connsiteX267" fmla="*/ 408948 w 508643"/>
                  <a:gd name="connsiteY267" fmla="*/ 628185 h 765795"/>
                  <a:gd name="connsiteX268" fmla="*/ 409309 w 508643"/>
                  <a:gd name="connsiteY268" fmla="*/ 627824 h 765795"/>
                  <a:gd name="connsiteX269" fmla="*/ 414362 w 508643"/>
                  <a:gd name="connsiteY269" fmla="*/ 624936 h 765795"/>
                  <a:gd name="connsiteX270" fmla="*/ 415084 w 508643"/>
                  <a:gd name="connsiteY270" fmla="*/ 624575 h 765795"/>
                  <a:gd name="connsiteX271" fmla="*/ 417250 w 508643"/>
                  <a:gd name="connsiteY271" fmla="*/ 623492 h 765795"/>
                  <a:gd name="connsiteX272" fmla="*/ 417971 w 508643"/>
                  <a:gd name="connsiteY272" fmla="*/ 623131 h 765795"/>
                  <a:gd name="connsiteX273" fmla="*/ 419415 w 508643"/>
                  <a:gd name="connsiteY273" fmla="*/ 622049 h 765795"/>
                  <a:gd name="connsiteX274" fmla="*/ 419415 w 508643"/>
                  <a:gd name="connsiteY274" fmla="*/ 624575 h 765795"/>
                  <a:gd name="connsiteX275" fmla="*/ 418693 w 508643"/>
                  <a:gd name="connsiteY275" fmla="*/ 643344 h 765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Lst>
                <a:rect l="l" t="t" r="r" b="b"/>
                <a:pathLst>
                  <a:path w="508643" h="765795">
                    <a:moveTo>
                      <a:pt x="442876" y="562492"/>
                    </a:moveTo>
                    <a:cubicBezTo>
                      <a:pt x="447569" y="549137"/>
                      <a:pt x="452261" y="534338"/>
                      <a:pt x="457676" y="515930"/>
                    </a:cubicBezTo>
                    <a:cubicBezTo>
                      <a:pt x="463451" y="496078"/>
                      <a:pt x="468504" y="478031"/>
                      <a:pt x="472835" y="459261"/>
                    </a:cubicBezTo>
                    <a:cubicBezTo>
                      <a:pt x="474640" y="451681"/>
                      <a:pt x="477166" y="444463"/>
                      <a:pt x="479332" y="437244"/>
                    </a:cubicBezTo>
                    <a:cubicBezTo>
                      <a:pt x="481137" y="431829"/>
                      <a:pt x="482942" y="426054"/>
                      <a:pt x="484747" y="420279"/>
                    </a:cubicBezTo>
                    <a:cubicBezTo>
                      <a:pt x="487995" y="408729"/>
                      <a:pt x="490522" y="396817"/>
                      <a:pt x="493049" y="385267"/>
                    </a:cubicBezTo>
                    <a:cubicBezTo>
                      <a:pt x="494492" y="378048"/>
                      <a:pt x="496297" y="370468"/>
                      <a:pt x="498102" y="363249"/>
                    </a:cubicBezTo>
                    <a:cubicBezTo>
                      <a:pt x="501351" y="349533"/>
                      <a:pt x="505321" y="331486"/>
                      <a:pt x="506404" y="312356"/>
                    </a:cubicBezTo>
                    <a:cubicBezTo>
                      <a:pt x="507125" y="297196"/>
                      <a:pt x="507847" y="281314"/>
                      <a:pt x="508570" y="263628"/>
                    </a:cubicBezTo>
                    <a:cubicBezTo>
                      <a:pt x="509291" y="236557"/>
                      <a:pt x="504599" y="210208"/>
                      <a:pt x="499185" y="185663"/>
                    </a:cubicBezTo>
                    <a:cubicBezTo>
                      <a:pt x="492687" y="156426"/>
                      <a:pt x="480054" y="128273"/>
                      <a:pt x="460202" y="99036"/>
                    </a:cubicBezTo>
                    <a:cubicBezTo>
                      <a:pt x="459842" y="98675"/>
                      <a:pt x="459480" y="97953"/>
                      <a:pt x="458759" y="96870"/>
                    </a:cubicBezTo>
                    <a:cubicBezTo>
                      <a:pt x="417971" y="32983"/>
                      <a:pt x="357693" y="11687"/>
                      <a:pt x="314740" y="5190"/>
                    </a:cubicBezTo>
                    <a:cubicBezTo>
                      <a:pt x="281533" y="-1668"/>
                      <a:pt x="248326" y="-1668"/>
                      <a:pt x="215841" y="4829"/>
                    </a:cubicBezTo>
                    <a:cubicBezTo>
                      <a:pt x="145817" y="19627"/>
                      <a:pt x="114054" y="36592"/>
                      <a:pt x="83373" y="60414"/>
                    </a:cubicBezTo>
                    <a:cubicBezTo>
                      <a:pt x="70379" y="70521"/>
                      <a:pt x="6130" y="124663"/>
                      <a:pt x="1077" y="215983"/>
                    </a:cubicBezTo>
                    <a:cubicBezTo>
                      <a:pt x="-4698" y="299723"/>
                      <a:pt x="14072" y="352060"/>
                      <a:pt x="25982" y="375883"/>
                    </a:cubicBezTo>
                    <a:cubicBezTo>
                      <a:pt x="36811" y="397539"/>
                      <a:pt x="48362" y="418835"/>
                      <a:pt x="60634" y="439770"/>
                    </a:cubicBezTo>
                    <a:cubicBezTo>
                      <a:pt x="63521" y="444463"/>
                      <a:pt x="66048" y="448794"/>
                      <a:pt x="68574" y="453486"/>
                    </a:cubicBezTo>
                    <a:cubicBezTo>
                      <a:pt x="76154" y="466480"/>
                      <a:pt x="83734" y="479835"/>
                      <a:pt x="92757" y="492468"/>
                    </a:cubicBezTo>
                    <a:cubicBezTo>
                      <a:pt x="95645" y="496439"/>
                      <a:pt x="98533" y="500409"/>
                      <a:pt x="101421" y="504019"/>
                    </a:cubicBezTo>
                    <a:cubicBezTo>
                      <a:pt x="105752" y="509794"/>
                      <a:pt x="110444" y="515930"/>
                      <a:pt x="114414" y="522066"/>
                    </a:cubicBezTo>
                    <a:cubicBezTo>
                      <a:pt x="134266" y="552747"/>
                      <a:pt x="157368" y="581623"/>
                      <a:pt x="179385" y="609416"/>
                    </a:cubicBezTo>
                    <a:cubicBezTo>
                      <a:pt x="183356" y="614469"/>
                      <a:pt x="187326" y="619161"/>
                      <a:pt x="190936" y="624214"/>
                    </a:cubicBezTo>
                    <a:lnTo>
                      <a:pt x="192379" y="626019"/>
                    </a:lnTo>
                    <a:cubicBezTo>
                      <a:pt x="196711" y="631433"/>
                      <a:pt x="201042" y="636847"/>
                      <a:pt x="203569" y="642623"/>
                    </a:cubicBezTo>
                    <a:cubicBezTo>
                      <a:pt x="203929" y="643706"/>
                      <a:pt x="204651" y="644788"/>
                      <a:pt x="204651" y="645871"/>
                    </a:cubicBezTo>
                    <a:cubicBezTo>
                      <a:pt x="205374" y="648398"/>
                      <a:pt x="206456" y="650924"/>
                      <a:pt x="207179" y="653812"/>
                    </a:cubicBezTo>
                    <a:cubicBezTo>
                      <a:pt x="210788" y="664640"/>
                      <a:pt x="214397" y="675108"/>
                      <a:pt x="218007" y="685575"/>
                    </a:cubicBezTo>
                    <a:cubicBezTo>
                      <a:pt x="219089" y="689185"/>
                      <a:pt x="220533" y="692794"/>
                      <a:pt x="221616" y="696043"/>
                    </a:cubicBezTo>
                    <a:cubicBezTo>
                      <a:pt x="223421" y="701457"/>
                      <a:pt x="225226" y="706871"/>
                      <a:pt x="226669" y="712286"/>
                    </a:cubicBezTo>
                    <a:cubicBezTo>
                      <a:pt x="228835" y="719865"/>
                      <a:pt x="231362" y="727806"/>
                      <a:pt x="234250" y="735386"/>
                    </a:cubicBezTo>
                    <a:cubicBezTo>
                      <a:pt x="237136" y="742966"/>
                      <a:pt x="241107" y="747297"/>
                      <a:pt x="247243" y="750907"/>
                    </a:cubicBezTo>
                    <a:cubicBezTo>
                      <a:pt x="266012" y="761013"/>
                      <a:pt x="284060" y="766067"/>
                      <a:pt x="302468" y="765706"/>
                    </a:cubicBezTo>
                    <a:cubicBezTo>
                      <a:pt x="318711" y="766067"/>
                      <a:pt x="332787" y="765345"/>
                      <a:pt x="344699" y="763540"/>
                    </a:cubicBezTo>
                    <a:cubicBezTo>
                      <a:pt x="367800" y="760291"/>
                      <a:pt x="383320" y="754155"/>
                      <a:pt x="393066" y="750546"/>
                    </a:cubicBezTo>
                    <a:cubicBezTo>
                      <a:pt x="394510" y="749824"/>
                      <a:pt x="395953" y="749463"/>
                      <a:pt x="397398" y="749102"/>
                    </a:cubicBezTo>
                    <a:cubicBezTo>
                      <a:pt x="404617" y="746576"/>
                      <a:pt x="410391" y="743688"/>
                      <a:pt x="415445" y="740439"/>
                    </a:cubicBezTo>
                    <a:cubicBezTo>
                      <a:pt x="424107" y="735025"/>
                      <a:pt x="429161" y="727084"/>
                      <a:pt x="431326" y="715173"/>
                    </a:cubicBezTo>
                    <a:cubicBezTo>
                      <a:pt x="434214" y="698930"/>
                      <a:pt x="433492" y="683049"/>
                      <a:pt x="432409" y="667528"/>
                    </a:cubicBezTo>
                    <a:cubicBezTo>
                      <a:pt x="432048" y="661753"/>
                      <a:pt x="431688" y="655617"/>
                      <a:pt x="431688" y="649841"/>
                    </a:cubicBezTo>
                    <a:cubicBezTo>
                      <a:pt x="431688" y="645871"/>
                      <a:pt x="431688" y="641901"/>
                      <a:pt x="431688" y="638291"/>
                    </a:cubicBezTo>
                    <a:cubicBezTo>
                      <a:pt x="431688" y="631794"/>
                      <a:pt x="431688" y="625658"/>
                      <a:pt x="432048" y="619883"/>
                    </a:cubicBezTo>
                    <a:cubicBezTo>
                      <a:pt x="433131" y="597865"/>
                      <a:pt x="436741" y="579096"/>
                      <a:pt x="442876" y="562492"/>
                    </a:cubicBezTo>
                    <a:close/>
                    <a:moveTo>
                      <a:pt x="155202" y="558161"/>
                    </a:moveTo>
                    <a:lnTo>
                      <a:pt x="154119" y="556717"/>
                    </a:lnTo>
                    <a:cubicBezTo>
                      <a:pt x="153397" y="555634"/>
                      <a:pt x="152314" y="554551"/>
                      <a:pt x="151592" y="553469"/>
                    </a:cubicBezTo>
                    <a:lnTo>
                      <a:pt x="150509" y="552025"/>
                    </a:lnTo>
                    <a:cubicBezTo>
                      <a:pt x="149427" y="550581"/>
                      <a:pt x="148344" y="549137"/>
                      <a:pt x="147261" y="547693"/>
                    </a:cubicBezTo>
                    <a:lnTo>
                      <a:pt x="146900" y="547333"/>
                    </a:lnTo>
                    <a:cubicBezTo>
                      <a:pt x="145817" y="545889"/>
                      <a:pt x="144373" y="544084"/>
                      <a:pt x="143290" y="542640"/>
                    </a:cubicBezTo>
                    <a:lnTo>
                      <a:pt x="142568" y="541557"/>
                    </a:lnTo>
                    <a:cubicBezTo>
                      <a:pt x="141485" y="540114"/>
                      <a:pt x="140764" y="539031"/>
                      <a:pt x="139681" y="537587"/>
                    </a:cubicBezTo>
                    <a:lnTo>
                      <a:pt x="138959" y="536504"/>
                    </a:lnTo>
                    <a:cubicBezTo>
                      <a:pt x="137876" y="535060"/>
                      <a:pt x="136794" y="533617"/>
                      <a:pt x="135711" y="531812"/>
                    </a:cubicBezTo>
                    <a:lnTo>
                      <a:pt x="135711" y="531812"/>
                    </a:lnTo>
                    <a:cubicBezTo>
                      <a:pt x="134266" y="529646"/>
                      <a:pt x="132823" y="527841"/>
                      <a:pt x="131380" y="525676"/>
                    </a:cubicBezTo>
                    <a:cubicBezTo>
                      <a:pt x="128492" y="521344"/>
                      <a:pt x="125604" y="517374"/>
                      <a:pt x="122356" y="513043"/>
                    </a:cubicBezTo>
                    <a:lnTo>
                      <a:pt x="121273" y="511238"/>
                    </a:lnTo>
                    <a:cubicBezTo>
                      <a:pt x="119468" y="508711"/>
                      <a:pt x="117663" y="505824"/>
                      <a:pt x="115859" y="503297"/>
                    </a:cubicBezTo>
                    <a:lnTo>
                      <a:pt x="112971" y="498965"/>
                    </a:lnTo>
                    <a:cubicBezTo>
                      <a:pt x="107195" y="491025"/>
                      <a:pt x="102504" y="484528"/>
                      <a:pt x="98172" y="478753"/>
                    </a:cubicBezTo>
                    <a:cubicBezTo>
                      <a:pt x="91314" y="469729"/>
                      <a:pt x="85539" y="459261"/>
                      <a:pt x="80124" y="449155"/>
                    </a:cubicBezTo>
                    <a:cubicBezTo>
                      <a:pt x="76876" y="443380"/>
                      <a:pt x="73628" y="437244"/>
                      <a:pt x="70379" y="431468"/>
                    </a:cubicBezTo>
                    <a:cubicBezTo>
                      <a:pt x="58107" y="410894"/>
                      <a:pt x="46196" y="388155"/>
                      <a:pt x="34284" y="361805"/>
                    </a:cubicBezTo>
                    <a:cubicBezTo>
                      <a:pt x="25260" y="342314"/>
                      <a:pt x="18763" y="316326"/>
                      <a:pt x="15154" y="287089"/>
                    </a:cubicBezTo>
                    <a:cubicBezTo>
                      <a:pt x="9379" y="206598"/>
                      <a:pt x="21291" y="177361"/>
                      <a:pt x="31036" y="153539"/>
                    </a:cubicBezTo>
                    <a:cubicBezTo>
                      <a:pt x="32119" y="151373"/>
                      <a:pt x="32841" y="148847"/>
                      <a:pt x="33924" y="146681"/>
                    </a:cubicBezTo>
                    <a:cubicBezTo>
                      <a:pt x="43308" y="122497"/>
                      <a:pt x="59912" y="99397"/>
                      <a:pt x="83012" y="77379"/>
                    </a:cubicBezTo>
                    <a:cubicBezTo>
                      <a:pt x="87343" y="73409"/>
                      <a:pt x="126326" y="37675"/>
                      <a:pt x="198877" y="21793"/>
                    </a:cubicBezTo>
                    <a:cubicBezTo>
                      <a:pt x="209344" y="19627"/>
                      <a:pt x="218729" y="17823"/>
                      <a:pt x="227752" y="16379"/>
                    </a:cubicBezTo>
                    <a:cubicBezTo>
                      <a:pt x="230640" y="16018"/>
                      <a:pt x="233888" y="15657"/>
                      <a:pt x="236776" y="15296"/>
                    </a:cubicBezTo>
                    <a:lnTo>
                      <a:pt x="237136" y="15296"/>
                    </a:lnTo>
                    <a:cubicBezTo>
                      <a:pt x="240024" y="14935"/>
                      <a:pt x="242912" y="14574"/>
                      <a:pt x="246160" y="14213"/>
                    </a:cubicBezTo>
                    <a:lnTo>
                      <a:pt x="246521" y="14213"/>
                    </a:lnTo>
                    <a:cubicBezTo>
                      <a:pt x="249409" y="13852"/>
                      <a:pt x="252297" y="13852"/>
                      <a:pt x="255184" y="13491"/>
                    </a:cubicBezTo>
                    <a:lnTo>
                      <a:pt x="255906" y="13491"/>
                    </a:lnTo>
                    <a:cubicBezTo>
                      <a:pt x="258793" y="13491"/>
                      <a:pt x="261681" y="13130"/>
                      <a:pt x="264569" y="13130"/>
                    </a:cubicBezTo>
                    <a:lnTo>
                      <a:pt x="265291" y="13130"/>
                    </a:lnTo>
                    <a:cubicBezTo>
                      <a:pt x="265291" y="13130"/>
                      <a:pt x="265652" y="13130"/>
                      <a:pt x="265652" y="13130"/>
                    </a:cubicBezTo>
                    <a:cubicBezTo>
                      <a:pt x="266735" y="13130"/>
                      <a:pt x="267817" y="13130"/>
                      <a:pt x="269261" y="13130"/>
                    </a:cubicBezTo>
                    <a:lnTo>
                      <a:pt x="269622" y="13130"/>
                    </a:lnTo>
                    <a:cubicBezTo>
                      <a:pt x="271066" y="13130"/>
                      <a:pt x="272509" y="13130"/>
                      <a:pt x="273954" y="13130"/>
                    </a:cubicBezTo>
                    <a:lnTo>
                      <a:pt x="274675" y="13130"/>
                    </a:lnTo>
                    <a:cubicBezTo>
                      <a:pt x="275759" y="13130"/>
                      <a:pt x="277202" y="13130"/>
                      <a:pt x="278285" y="13130"/>
                    </a:cubicBezTo>
                    <a:lnTo>
                      <a:pt x="279007" y="13130"/>
                    </a:lnTo>
                    <a:cubicBezTo>
                      <a:pt x="280450" y="13130"/>
                      <a:pt x="281894" y="13130"/>
                      <a:pt x="283338" y="13491"/>
                    </a:cubicBezTo>
                    <a:lnTo>
                      <a:pt x="284060" y="13491"/>
                    </a:lnTo>
                    <a:cubicBezTo>
                      <a:pt x="285143" y="13491"/>
                      <a:pt x="286587" y="13852"/>
                      <a:pt x="287669" y="13852"/>
                    </a:cubicBezTo>
                    <a:lnTo>
                      <a:pt x="288752" y="13852"/>
                    </a:lnTo>
                    <a:cubicBezTo>
                      <a:pt x="290196" y="13852"/>
                      <a:pt x="291640" y="14213"/>
                      <a:pt x="293083" y="14213"/>
                    </a:cubicBezTo>
                    <a:lnTo>
                      <a:pt x="293445" y="14213"/>
                    </a:lnTo>
                    <a:cubicBezTo>
                      <a:pt x="294888" y="14213"/>
                      <a:pt x="295971" y="14574"/>
                      <a:pt x="297415" y="14574"/>
                    </a:cubicBezTo>
                    <a:lnTo>
                      <a:pt x="298497" y="14574"/>
                    </a:lnTo>
                    <a:cubicBezTo>
                      <a:pt x="299942" y="14935"/>
                      <a:pt x="301385" y="14935"/>
                      <a:pt x="302830" y="15296"/>
                    </a:cubicBezTo>
                    <a:cubicBezTo>
                      <a:pt x="304634" y="15657"/>
                      <a:pt x="306078" y="16018"/>
                      <a:pt x="307882" y="16379"/>
                    </a:cubicBezTo>
                    <a:cubicBezTo>
                      <a:pt x="313658" y="17823"/>
                      <a:pt x="319794" y="19266"/>
                      <a:pt x="325569" y="21071"/>
                    </a:cubicBezTo>
                    <a:cubicBezTo>
                      <a:pt x="327373" y="21432"/>
                      <a:pt x="328818" y="22154"/>
                      <a:pt x="330622" y="22515"/>
                    </a:cubicBezTo>
                    <a:cubicBezTo>
                      <a:pt x="334232" y="23598"/>
                      <a:pt x="338924" y="25042"/>
                      <a:pt x="343255" y="25764"/>
                    </a:cubicBezTo>
                    <a:cubicBezTo>
                      <a:pt x="363108" y="31178"/>
                      <a:pt x="381877" y="40201"/>
                      <a:pt x="398841" y="52474"/>
                    </a:cubicBezTo>
                    <a:cubicBezTo>
                      <a:pt x="399563" y="52835"/>
                      <a:pt x="400285" y="53556"/>
                      <a:pt x="401007" y="53917"/>
                    </a:cubicBezTo>
                    <a:cubicBezTo>
                      <a:pt x="402451" y="55000"/>
                      <a:pt x="403895" y="56083"/>
                      <a:pt x="404977" y="57166"/>
                    </a:cubicBezTo>
                    <a:cubicBezTo>
                      <a:pt x="406782" y="58610"/>
                      <a:pt x="408948" y="60414"/>
                      <a:pt x="410752" y="61858"/>
                    </a:cubicBezTo>
                    <a:cubicBezTo>
                      <a:pt x="411835" y="62941"/>
                      <a:pt x="413279" y="64024"/>
                      <a:pt x="414362" y="65107"/>
                    </a:cubicBezTo>
                    <a:cubicBezTo>
                      <a:pt x="415445" y="66190"/>
                      <a:pt x="416888" y="67273"/>
                      <a:pt x="417971" y="68355"/>
                    </a:cubicBezTo>
                    <a:cubicBezTo>
                      <a:pt x="420137" y="70521"/>
                      <a:pt x="422303" y="72687"/>
                      <a:pt x="424469" y="74852"/>
                    </a:cubicBezTo>
                    <a:cubicBezTo>
                      <a:pt x="425552" y="75935"/>
                      <a:pt x="426634" y="77018"/>
                      <a:pt x="427717" y="78101"/>
                    </a:cubicBezTo>
                    <a:lnTo>
                      <a:pt x="429161" y="79545"/>
                    </a:lnTo>
                    <a:cubicBezTo>
                      <a:pt x="430605" y="80988"/>
                      <a:pt x="432048" y="82793"/>
                      <a:pt x="433492" y="84237"/>
                    </a:cubicBezTo>
                    <a:cubicBezTo>
                      <a:pt x="443238" y="95426"/>
                      <a:pt x="450457" y="105894"/>
                      <a:pt x="456232" y="114557"/>
                    </a:cubicBezTo>
                    <a:cubicBezTo>
                      <a:pt x="474640" y="141628"/>
                      <a:pt x="486190" y="172669"/>
                      <a:pt x="491966" y="209486"/>
                    </a:cubicBezTo>
                    <a:cubicBezTo>
                      <a:pt x="497741" y="245580"/>
                      <a:pt x="498102" y="283841"/>
                      <a:pt x="493049" y="322823"/>
                    </a:cubicBezTo>
                    <a:cubicBezTo>
                      <a:pt x="490883" y="339788"/>
                      <a:pt x="487273" y="356752"/>
                      <a:pt x="483664" y="373356"/>
                    </a:cubicBezTo>
                    <a:cubicBezTo>
                      <a:pt x="482220" y="380575"/>
                      <a:pt x="480415" y="388155"/>
                      <a:pt x="478971" y="395735"/>
                    </a:cubicBezTo>
                    <a:cubicBezTo>
                      <a:pt x="477528" y="402593"/>
                      <a:pt x="475362" y="409451"/>
                      <a:pt x="473197" y="416309"/>
                    </a:cubicBezTo>
                    <a:cubicBezTo>
                      <a:pt x="472475" y="418113"/>
                      <a:pt x="471752" y="420279"/>
                      <a:pt x="471392" y="422084"/>
                    </a:cubicBezTo>
                    <a:cubicBezTo>
                      <a:pt x="466338" y="437244"/>
                      <a:pt x="462368" y="453125"/>
                      <a:pt x="458397" y="468285"/>
                    </a:cubicBezTo>
                    <a:cubicBezTo>
                      <a:pt x="454427" y="484167"/>
                      <a:pt x="450095" y="500048"/>
                      <a:pt x="445042" y="515930"/>
                    </a:cubicBezTo>
                    <a:cubicBezTo>
                      <a:pt x="438907" y="534699"/>
                      <a:pt x="433131" y="553469"/>
                      <a:pt x="427356" y="571877"/>
                    </a:cubicBezTo>
                    <a:lnTo>
                      <a:pt x="426634" y="573682"/>
                    </a:lnTo>
                    <a:cubicBezTo>
                      <a:pt x="425912" y="575847"/>
                      <a:pt x="425190" y="578374"/>
                      <a:pt x="424469" y="580540"/>
                    </a:cubicBezTo>
                    <a:cubicBezTo>
                      <a:pt x="423747" y="583788"/>
                      <a:pt x="423024" y="586315"/>
                      <a:pt x="422664" y="588841"/>
                    </a:cubicBezTo>
                    <a:cubicBezTo>
                      <a:pt x="421942" y="593895"/>
                      <a:pt x="421220" y="597504"/>
                      <a:pt x="420498" y="600753"/>
                    </a:cubicBezTo>
                    <a:cubicBezTo>
                      <a:pt x="420137" y="601475"/>
                      <a:pt x="420137" y="601836"/>
                      <a:pt x="419776" y="602557"/>
                    </a:cubicBezTo>
                    <a:cubicBezTo>
                      <a:pt x="419415" y="603279"/>
                      <a:pt x="419415" y="603640"/>
                      <a:pt x="419054" y="604362"/>
                    </a:cubicBezTo>
                    <a:cubicBezTo>
                      <a:pt x="416167" y="609416"/>
                      <a:pt x="410031" y="613386"/>
                      <a:pt x="394871" y="619522"/>
                    </a:cubicBezTo>
                    <a:cubicBezTo>
                      <a:pt x="378989" y="626380"/>
                      <a:pt x="355167" y="631072"/>
                      <a:pt x="343977" y="633238"/>
                    </a:cubicBezTo>
                    <a:cubicBezTo>
                      <a:pt x="341451" y="633599"/>
                      <a:pt x="339646" y="633960"/>
                      <a:pt x="338563" y="634321"/>
                    </a:cubicBezTo>
                    <a:cubicBezTo>
                      <a:pt x="318350" y="639374"/>
                      <a:pt x="297054" y="640457"/>
                      <a:pt x="279368" y="641179"/>
                    </a:cubicBezTo>
                    <a:cubicBezTo>
                      <a:pt x="251936" y="642262"/>
                      <a:pt x="232084" y="638652"/>
                      <a:pt x="215119" y="629268"/>
                    </a:cubicBezTo>
                    <a:cubicBezTo>
                      <a:pt x="214036" y="628546"/>
                      <a:pt x="213314" y="628185"/>
                      <a:pt x="212593" y="627463"/>
                    </a:cubicBezTo>
                    <a:cubicBezTo>
                      <a:pt x="194906" y="607972"/>
                      <a:pt x="182273" y="592090"/>
                      <a:pt x="171805" y="576208"/>
                    </a:cubicBezTo>
                    <a:cubicBezTo>
                      <a:pt x="167835" y="570433"/>
                      <a:pt x="163504" y="565019"/>
                      <a:pt x="159894" y="560327"/>
                    </a:cubicBezTo>
                    <a:cubicBezTo>
                      <a:pt x="157728" y="561048"/>
                      <a:pt x="156285" y="559605"/>
                      <a:pt x="155202" y="558161"/>
                    </a:cubicBezTo>
                    <a:close/>
                    <a:moveTo>
                      <a:pt x="419415" y="681605"/>
                    </a:moveTo>
                    <a:lnTo>
                      <a:pt x="419415" y="683410"/>
                    </a:lnTo>
                    <a:cubicBezTo>
                      <a:pt x="419415" y="684493"/>
                      <a:pt x="419054" y="685214"/>
                      <a:pt x="416888" y="686658"/>
                    </a:cubicBezTo>
                    <a:cubicBezTo>
                      <a:pt x="416167" y="687380"/>
                      <a:pt x="415084" y="687741"/>
                      <a:pt x="414362" y="688102"/>
                    </a:cubicBezTo>
                    <a:lnTo>
                      <a:pt x="413279" y="688824"/>
                    </a:lnTo>
                    <a:cubicBezTo>
                      <a:pt x="412557" y="689185"/>
                      <a:pt x="411474" y="689907"/>
                      <a:pt x="410752" y="690268"/>
                    </a:cubicBezTo>
                    <a:lnTo>
                      <a:pt x="410031" y="690629"/>
                    </a:lnTo>
                    <a:cubicBezTo>
                      <a:pt x="409309" y="690990"/>
                      <a:pt x="408586" y="691350"/>
                      <a:pt x="407504" y="691711"/>
                    </a:cubicBezTo>
                    <a:lnTo>
                      <a:pt x="408948" y="694960"/>
                    </a:lnTo>
                    <a:lnTo>
                      <a:pt x="408948" y="694960"/>
                    </a:lnTo>
                    <a:lnTo>
                      <a:pt x="407143" y="692072"/>
                    </a:lnTo>
                    <a:cubicBezTo>
                      <a:pt x="406060" y="692433"/>
                      <a:pt x="405338" y="692794"/>
                      <a:pt x="404255" y="693155"/>
                    </a:cubicBezTo>
                    <a:lnTo>
                      <a:pt x="403534" y="693516"/>
                    </a:lnTo>
                    <a:cubicBezTo>
                      <a:pt x="402812" y="693877"/>
                      <a:pt x="401729" y="694238"/>
                      <a:pt x="401007" y="694599"/>
                    </a:cubicBezTo>
                    <a:lnTo>
                      <a:pt x="402451" y="697848"/>
                    </a:lnTo>
                    <a:lnTo>
                      <a:pt x="401007" y="694960"/>
                    </a:lnTo>
                    <a:cubicBezTo>
                      <a:pt x="399924" y="695321"/>
                      <a:pt x="399202" y="695682"/>
                      <a:pt x="398119" y="696043"/>
                    </a:cubicBezTo>
                    <a:lnTo>
                      <a:pt x="399202" y="699291"/>
                    </a:lnTo>
                    <a:lnTo>
                      <a:pt x="399202" y="699291"/>
                    </a:lnTo>
                    <a:lnTo>
                      <a:pt x="397758" y="696043"/>
                    </a:lnTo>
                    <a:cubicBezTo>
                      <a:pt x="396676" y="696404"/>
                      <a:pt x="395953" y="696765"/>
                      <a:pt x="394871" y="697126"/>
                    </a:cubicBezTo>
                    <a:cubicBezTo>
                      <a:pt x="393788" y="697487"/>
                      <a:pt x="392705" y="697848"/>
                      <a:pt x="391622" y="698208"/>
                    </a:cubicBezTo>
                    <a:cubicBezTo>
                      <a:pt x="391622" y="698208"/>
                      <a:pt x="391262" y="698208"/>
                      <a:pt x="391262" y="698208"/>
                    </a:cubicBezTo>
                    <a:lnTo>
                      <a:pt x="388374" y="698930"/>
                    </a:lnTo>
                    <a:cubicBezTo>
                      <a:pt x="385125" y="700013"/>
                      <a:pt x="382238" y="700735"/>
                      <a:pt x="378629" y="701818"/>
                    </a:cubicBezTo>
                    <a:cubicBezTo>
                      <a:pt x="359498" y="707232"/>
                      <a:pt x="300664" y="719865"/>
                      <a:pt x="259155" y="713007"/>
                    </a:cubicBezTo>
                    <a:cubicBezTo>
                      <a:pt x="258072" y="712646"/>
                      <a:pt x="256989" y="712646"/>
                      <a:pt x="255545" y="712286"/>
                    </a:cubicBezTo>
                    <a:cubicBezTo>
                      <a:pt x="255184" y="712286"/>
                      <a:pt x="254823" y="712286"/>
                      <a:pt x="254462" y="711924"/>
                    </a:cubicBezTo>
                    <a:cubicBezTo>
                      <a:pt x="253740" y="711924"/>
                      <a:pt x="252657" y="711564"/>
                      <a:pt x="251936" y="711564"/>
                    </a:cubicBezTo>
                    <a:lnTo>
                      <a:pt x="251214" y="711564"/>
                    </a:lnTo>
                    <a:cubicBezTo>
                      <a:pt x="247243" y="711203"/>
                      <a:pt x="243995" y="710481"/>
                      <a:pt x="241829" y="708315"/>
                    </a:cubicBezTo>
                    <a:cubicBezTo>
                      <a:pt x="241829" y="708315"/>
                      <a:pt x="241469" y="707954"/>
                      <a:pt x="241469" y="707954"/>
                    </a:cubicBezTo>
                    <a:cubicBezTo>
                      <a:pt x="240746" y="707232"/>
                      <a:pt x="240385" y="706871"/>
                      <a:pt x="239664" y="705788"/>
                    </a:cubicBezTo>
                    <a:cubicBezTo>
                      <a:pt x="238941" y="704706"/>
                      <a:pt x="238219" y="703623"/>
                      <a:pt x="237859" y="702540"/>
                    </a:cubicBezTo>
                    <a:cubicBezTo>
                      <a:pt x="237498" y="702179"/>
                      <a:pt x="237498" y="701457"/>
                      <a:pt x="237136" y="701096"/>
                    </a:cubicBezTo>
                    <a:cubicBezTo>
                      <a:pt x="236776" y="700374"/>
                      <a:pt x="236415" y="699291"/>
                      <a:pt x="236054" y="698569"/>
                    </a:cubicBezTo>
                    <a:cubicBezTo>
                      <a:pt x="235693" y="697487"/>
                      <a:pt x="235332" y="696043"/>
                      <a:pt x="234610" y="694599"/>
                    </a:cubicBezTo>
                    <a:cubicBezTo>
                      <a:pt x="234610" y="693877"/>
                      <a:pt x="234250" y="693516"/>
                      <a:pt x="233888" y="692794"/>
                    </a:cubicBezTo>
                    <a:lnTo>
                      <a:pt x="233167" y="691350"/>
                    </a:lnTo>
                    <a:cubicBezTo>
                      <a:pt x="232805" y="689907"/>
                      <a:pt x="232084" y="688463"/>
                      <a:pt x="231722" y="687019"/>
                    </a:cubicBezTo>
                    <a:cubicBezTo>
                      <a:pt x="232805" y="687019"/>
                      <a:pt x="233527" y="687380"/>
                      <a:pt x="234610" y="687380"/>
                    </a:cubicBezTo>
                    <a:cubicBezTo>
                      <a:pt x="235693" y="687380"/>
                      <a:pt x="236415" y="687380"/>
                      <a:pt x="237498" y="687741"/>
                    </a:cubicBezTo>
                    <a:cubicBezTo>
                      <a:pt x="294166" y="692794"/>
                      <a:pt x="346865" y="687019"/>
                      <a:pt x="398119" y="670777"/>
                    </a:cubicBezTo>
                    <a:cubicBezTo>
                      <a:pt x="398481" y="670777"/>
                      <a:pt x="398841" y="670416"/>
                      <a:pt x="399563" y="670416"/>
                    </a:cubicBezTo>
                    <a:cubicBezTo>
                      <a:pt x="403534" y="669333"/>
                      <a:pt x="407143" y="667889"/>
                      <a:pt x="410752" y="666806"/>
                    </a:cubicBezTo>
                    <a:lnTo>
                      <a:pt x="411474" y="666445"/>
                    </a:lnTo>
                    <a:cubicBezTo>
                      <a:pt x="412919" y="665723"/>
                      <a:pt x="414723" y="665362"/>
                      <a:pt x="416167" y="664640"/>
                    </a:cubicBezTo>
                    <a:cubicBezTo>
                      <a:pt x="416888" y="664279"/>
                      <a:pt x="417610" y="663918"/>
                      <a:pt x="418333" y="663918"/>
                    </a:cubicBezTo>
                    <a:cubicBezTo>
                      <a:pt x="419776" y="670055"/>
                      <a:pt x="419776" y="675830"/>
                      <a:pt x="419415" y="681605"/>
                    </a:cubicBezTo>
                    <a:close/>
                    <a:moveTo>
                      <a:pt x="218367" y="657421"/>
                    </a:moveTo>
                    <a:lnTo>
                      <a:pt x="218367" y="657421"/>
                    </a:lnTo>
                    <a:lnTo>
                      <a:pt x="218367" y="657421"/>
                    </a:lnTo>
                    <a:lnTo>
                      <a:pt x="218367" y="657421"/>
                    </a:lnTo>
                    <a:close/>
                    <a:moveTo>
                      <a:pt x="244355" y="723475"/>
                    </a:moveTo>
                    <a:cubicBezTo>
                      <a:pt x="245078" y="723836"/>
                      <a:pt x="246160" y="724197"/>
                      <a:pt x="246883" y="724197"/>
                    </a:cubicBezTo>
                    <a:cubicBezTo>
                      <a:pt x="247965" y="724558"/>
                      <a:pt x="249048" y="724919"/>
                      <a:pt x="250131" y="725280"/>
                    </a:cubicBezTo>
                    <a:cubicBezTo>
                      <a:pt x="251574" y="725640"/>
                      <a:pt x="253019" y="726001"/>
                      <a:pt x="254462" y="726362"/>
                    </a:cubicBezTo>
                    <a:lnTo>
                      <a:pt x="254823" y="726362"/>
                    </a:lnTo>
                    <a:cubicBezTo>
                      <a:pt x="256267" y="726723"/>
                      <a:pt x="257711" y="726723"/>
                      <a:pt x="259155" y="727084"/>
                    </a:cubicBezTo>
                    <a:cubicBezTo>
                      <a:pt x="260598" y="727445"/>
                      <a:pt x="262042" y="727445"/>
                      <a:pt x="263847" y="727806"/>
                    </a:cubicBezTo>
                    <a:cubicBezTo>
                      <a:pt x="265291" y="728167"/>
                      <a:pt x="266735" y="728167"/>
                      <a:pt x="268178" y="728167"/>
                    </a:cubicBezTo>
                    <a:cubicBezTo>
                      <a:pt x="270344" y="728528"/>
                      <a:pt x="272509" y="728528"/>
                      <a:pt x="274675" y="728528"/>
                    </a:cubicBezTo>
                    <a:cubicBezTo>
                      <a:pt x="298859" y="729972"/>
                      <a:pt x="322682" y="726723"/>
                      <a:pt x="334592" y="725280"/>
                    </a:cubicBezTo>
                    <a:cubicBezTo>
                      <a:pt x="337120" y="724919"/>
                      <a:pt x="339285" y="724558"/>
                      <a:pt x="340368" y="724558"/>
                    </a:cubicBezTo>
                    <a:cubicBezTo>
                      <a:pt x="353001" y="723114"/>
                      <a:pt x="366356" y="720226"/>
                      <a:pt x="380794" y="715895"/>
                    </a:cubicBezTo>
                    <a:cubicBezTo>
                      <a:pt x="382238" y="715534"/>
                      <a:pt x="384043" y="714812"/>
                      <a:pt x="385486" y="714451"/>
                    </a:cubicBezTo>
                    <a:cubicBezTo>
                      <a:pt x="390179" y="713007"/>
                      <a:pt x="395232" y="711203"/>
                      <a:pt x="400285" y="709037"/>
                    </a:cubicBezTo>
                    <a:lnTo>
                      <a:pt x="400646" y="708676"/>
                    </a:lnTo>
                    <a:cubicBezTo>
                      <a:pt x="401729" y="708315"/>
                      <a:pt x="402451" y="707954"/>
                      <a:pt x="403534" y="707593"/>
                    </a:cubicBezTo>
                    <a:lnTo>
                      <a:pt x="411474" y="704345"/>
                    </a:lnTo>
                    <a:cubicBezTo>
                      <a:pt x="412919" y="703623"/>
                      <a:pt x="414362" y="703262"/>
                      <a:pt x="415445" y="702540"/>
                    </a:cubicBezTo>
                    <a:cubicBezTo>
                      <a:pt x="416167" y="702179"/>
                      <a:pt x="416888" y="701818"/>
                      <a:pt x="417610" y="701457"/>
                    </a:cubicBezTo>
                    <a:cubicBezTo>
                      <a:pt x="417971" y="701457"/>
                      <a:pt x="418333" y="701096"/>
                      <a:pt x="418693" y="701096"/>
                    </a:cubicBezTo>
                    <a:cubicBezTo>
                      <a:pt x="419054" y="701096"/>
                      <a:pt x="419054" y="700735"/>
                      <a:pt x="419415" y="700735"/>
                    </a:cubicBezTo>
                    <a:cubicBezTo>
                      <a:pt x="419415" y="700735"/>
                      <a:pt x="419776" y="700735"/>
                      <a:pt x="419776" y="700735"/>
                    </a:cubicBezTo>
                    <a:cubicBezTo>
                      <a:pt x="419776" y="700735"/>
                      <a:pt x="419776" y="700735"/>
                      <a:pt x="419776" y="700735"/>
                    </a:cubicBezTo>
                    <a:cubicBezTo>
                      <a:pt x="419054" y="704706"/>
                      <a:pt x="418333" y="708315"/>
                      <a:pt x="417250" y="711564"/>
                    </a:cubicBezTo>
                    <a:lnTo>
                      <a:pt x="416167" y="715534"/>
                    </a:lnTo>
                    <a:cubicBezTo>
                      <a:pt x="415445" y="718061"/>
                      <a:pt x="415084" y="720226"/>
                      <a:pt x="414362" y="722753"/>
                    </a:cubicBezTo>
                    <a:cubicBezTo>
                      <a:pt x="413640" y="725640"/>
                      <a:pt x="411474" y="727084"/>
                      <a:pt x="407865" y="728889"/>
                    </a:cubicBezTo>
                    <a:lnTo>
                      <a:pt x="407504" y="729250"/>
                    </a:lnTo>
                    <a:cubicBezTo>
                      <a:pt x="359859" y="753433"/>
                      <a:pt x="307882" y="753794"/>
                      <a:pt x="297776" y="752351"/>
                    </a:cubicBezTo>
                    <a:cubicBezTo>
                      <a:pt x="281894" y="750185"/>
                      <a:pt x="269983" y="747297"/>
                      <a:pt x="259516" y="742244"/>
                    </a:cubicBezTo>
                    <a:cubicBezTo>
                      <a:pt x="251936" y="738635"/>
                      <a:pt x="246883" y="732498"/>
                      <a:pt x="244355" y="723475"/>
                    </a:cubicBezTo>
                    <a:close/>
                    <a:moveTo>
                      <a:pt x="418693" y="643344"/>
                    </a:moveTo>
                    <a:lnTo>
                      <a:pt x="418693" y="643344"/>
                    </a:lnTo>
                    <a:cubicBezTo>
                      <a:pt x="418693" y="643706"/>
                      <a:pt x="418693" y="643706"/>
                      <a:pt x="418693" y="644066"/>
                    </a:cubicBezTo>
                    <a:cubicBezTo>
                      <a:pt x="418693" y="645510"/>
                      <a:pt x="417971" y="646593"/>
                      <a:pt x="417250" y="647676"/>
                    </a:cubicBezTo>
                    <a:cubicBezTo>
                      <a:pt x="417250" y="647676"/>
                      <a:pt x="416888" y="648037"/>
                      <a:pt x="416888" y="648037"/>
                    </a:cubicBezTo>
                    <a:cubicBezTo>
                      <a:pt x="416167" y="648759"/>
                      <a:pt x="415445" y="649481"/>
                      <a:pt x="414362" y="650203"/>
                    </a:cubicBezTo>
                    <a:cubicBezTo>
                      <a:pt x="413640" y="650563"/>
                      <a:pt x="412919" y="650924"/>
                      <a:pt x="412196" y="651285"/>
                    </a:cubicBezTo>
                    <a:lnTo>
                      <a:pt x="398481" y="655978"/>
                    </a:lnTo>
                    <a:lnTo>
                      <a:pt x="397398" y="656339"/>
                    </a:lnTo>
                    <a:cubicBezTo>
                      <a:pt x="381515" y="661753"/>
                      <a:pt x="340006" y="674025"/>
                      <a:pt x="301747" y="674386"/>
                    </a:cubicBezTo>
                    <a:lnTo>
                      <a:pt x="301385" y="674386"/>
                    </a:lnTo>
                    <a:cubicBezTo>
                      <a:pt x="282255" y="676913"/>
                      <a:pt x="262764" y="675469"/>
                      <a:pt x="243995" y="674386"/>
                    </a:cubicBezTo>
                    <a:lnTo>
                      <a:pt x="239302" y="674025"/>
                    </a:lnTo>
                    <a:cubicBezTo>
                      <a:pt x="235693" y="673664"/>
                      <a:pt x="232805" y="672942"/>
                      <a:pt x="230279" y="671859"/>
                    </a:cubicBezTo>
                    <a:lnTo>
                      <a:pt x="230279" y="671859"/>
                    </a:lnTo>
                    <a:cubicBezTo>
                      <a:pt x="229917" y="671498"/>
                      <a:pt x="229557" y="671498"/>
                      <a:pt x="229196" y="671137"/>
                    </a:cubicBezTo>
                    <a:cubicBezTo>
                      <a:pt x="228835" y="670777"/>
                      <a:pt x="228474" y="670777"/>
                      <a:pt x="228113" y="670416"/>
                    </a:cubicBezTo>
                    <a:cubicBezTo>
                      <a:pt x="227391" y="670055"/>
                      <a:pt x="227031" y="669333"/>
                      <a:pt x="226308" y="668611"/>
                    </a:cubicBezTo>
                    <a:lnTo>
                      <a:pt x="225948" y="668250"/>
                    </a:lnTo>
                    <a:cubicBezTo>
                      <a:pt x="225586" y="667889"/>
                      <a:pt x="225586" y="667889"/>
                      <a:pt x="225226" y="667528"/>
                    </a:cubicBezTo>
                    <a:cubicBezTo>
                      <a:pt x="225226" y="667167"/>
                      <a:pt x="224865" y="667167"/>
                      <a:pt x="224865" y="666806"/>
                    </a:cubicBezTo>
                    <a:cubicBezTo>
                      <a:pt x="224865" y="666806"/>
                      <a:pt x="224503" y="666445"/>
                      <a:pt x="224503" y="666084"/>
                    </a:cubicBezTo>
                    <a:cubicBezTo>
                      <a:pt x="224503" y="665723"/>
                      <a:pt x="224143" y="665723"/>
                      <a:pt x="224143" y="665362"/>
                    </a:cubicBezTo>
                    <a:lnTo>
                      <a:pt x="224143" y="665001"/>
                    </a:lnTo>
                    <a:cubicBezTo>
                      <a:pt x="224143" y="664640"/>
                      <a:pt x="223782" y="664279"/>
                      <a:pt x="223782" y="663918"/>
                    </a:cubicBezTo>
                    <a:lnTo>
                      <a:pt x="223782" y="663558"/>
                    </a:lnTo>
                    <a:cubicBezTo>
                      <a:pt x="223782" y="663197"/>
                      <a:pt x="223421" y="662836"/>
                      <a:pt x="223421" y="662475"/>
                    </a:cubicBezTo>
                    <a:lnTo>
                      <a:pt x="223421" y="662114"/>
                    </a:lnTo>
                    <a:cubicBezTo>
                      <a:pt x="223421" y="661753"/>
                      <a:pt x="223060" y="661031"/>
                      <a:pt x="223060" y="660670"/>
                    </a:cubicBezTo>
                    <a:lnTo>
                      <a:pt x="223060" y="660309"/>
                    </a:lnTo>
                    <a:cubicBezTo>
                      <a:pt x="223060" y="659587"/>
                      <a:pt x="222699" y="659226"/>
                      <a:pt x="222699" y="658504"/>
                    </a:cubicBezTo>
                    <a:cubicBezTo>
                      <a:pt x="222699" y="658143"/>
                      <a:pt x="222699" y="657782"/>
                      <a:pt x="222338" y="657421"/>
                    </a:cubicBezTo>
                    <a:lnTo>
                      <a:pt x="222338" y="657060"/>
                    </a:lnTo>
                    <a:cubicBezTo>
                      <a:pt x="222338" y="656700"/>
                      <a:pt x="222338" y="656700"/>
                      <a:pt x="221977" y="656339"/>
                    </a:cubicBezTo>
                    <a:lnTo>
                      <a:pt x="221616" y="655256"/>
                    </a:lnTo>
                    <a:cubicBezTo>
                      <a:pt x="221255" y="654534"/>
                      <a:pt x="221255" y="653812"/>
                      <a:pt x="220894" y="652729"/>
                    </a:cubicBezTo>
                    <a:cubicBezTo>
                      <a:pt x="220533" y="651285"/>
                      <a:pt x="219812" y="649841"/>
                      <a:pt x="219450" y="648398"/>
                    </a:cubicBezTo>
                    <a:cubicBezTo>
                      <a:pt x="219450" y="648398"/>
                      <a:pt x="219450" y="648037"/>
                      <a:pt x="219450" y="648037"/>
                    </a:cubicBezTo>
                    <a:cubicBezTo>
                      <a:pt x="228474" y="651285"/>
                      <a:pt x="237498" y="653090"/>
                      <a:pt x="246160" y="654895"/>
                    </a:cubicBezTo>
                    <a:lnTo>
                      <a:pt x="247965" y="655256"/>
                    </a:lnTo>
                    <a:cubicBezTo>
                      <a:pt x="268900" y="659226"/>
                      <a:pt x="289474" y="656700"/>
                      <a:pt x="307161" y="653812"/>
                    </a:cubicBezTo>
                    <a:cubicBezTo>
                      <a:pt x="310409" y="653451"/>
                      <a:pt x="314018" y="652729"/>
                      <a:pt x="317267" y="652368"/>
                    </a:cubicBezTo>
                    <a:cubicBezTo>
                      <a:pt x="340006" y="649120"/>
                      <a:pt x="363468" y="645510"/>
                      <a:pt x="385847" y="637569"/>
                    </a:cubicBezTo>
                    <a:lnTo>
                      <a:pt x="388013" y="636847"/>
                    </a:lnTo>
                    <a:cubicBezTo>
                      <a:pt x="390900" y="635765"/>
                      <a:pt x="394149" y="634682"/>
                      <a:pt x="397036" y="633599"/>
                    </a:cubicBezTo>
                    <a:cubicBezTo>
                      <a:pt x="397398" y="633599"/>
                      <a:pt x="397398" y="633599"/>
                      <a:pt x="397758" y="633238"/>
                    </a:cubicBezTo>
                    <a:cubicBezTo>
                      <a:pt x="398841" y="632877"/>
                      <a:pt x="399563" y="632516"/>
                      <a:pt x="400646" y="632155"/>
                    </a:cubicBezTo>
                    <a:cubicBezTo>
                      <a:pt x="402451" y="631433"/>
                      <a:pt x="404255" y="630711"/>
                      <a:pt x="406060" y="629628"/>
                    </a:cubicBezTo>
                    <a:lnTo>
                      <a:pt x="406421" y="629268"/>
                    </a:lnTo>
                    <a:cubicBezTo>
                      <a:pt x="407143" y="628907"/>
                      <a:pt x="407865" y="628546"/>
                      <a:pt x="408948" y="628185"/>
                    </a:cubicBezTo>
                    <a:lnTo>
                      <a:pt x="409309" y="627824"/>
                    </a:lnTo>
                    <a:cubicBezTo>
                      <a:pt x="411114" y="627102"/>
                      <a:pt x="412919" y="626019"/>
                      <a:pt x="414362" y="624936"/>
                    </a:cubicBezTo>
                    <a:lnTo>
                      <a:pt x="415084" y="624575"/>
                    </a:lnTo>
                    <a:cubicBezTo>
                      <a:pt x="415805" y="624214"/>
                      <a:pt x="416167" y="623853"/>
                      <a:pt x="417250" y="623492"/>
                    </a:cubicBezTo>
                    <a:lnTo>
                      <a:pt x="417971" y="623131"/>
                    </a:lnTo>
                    <a:cubicBezTo>
                      <a:pt x="418333" y="622770"/>
                      <a:pt x="419054" y="622410"/>
                      <a:pt x="419415" y="622049"/>
                    </a:cubicBezTo>
                    <a:cubicBezTo>
                      <a:pt x="419415" y="622770"/>
                      <a:pt x="419415" y="623492"/>
                      <a:pt x="419415" y="624575"/>
                    </a:cubicBezTo>
                    <a:cubicBezTo>
                      <a:pt x="419054" y="631072"/>
                      <a:pt x="419054" y="637208"/>
                      <a:pt x="418693" y="643344"/>
                    </a:cubicBezTo>
                    <a:close/>
                  </a:path>
                </a:pathLst>
              </a:custGeom>
              <a:solidFill>
                <a:srgbClr val="000000"/>
              </a:solidFill>
              <a:ln w="3607" cap="flat">
                <a:noFill/>
                <a:prstDash val="solid"/>
                <a:miter/>
              </a:ln>
            </p:spPr>
            <p:txBody>
              <a:bodyPr rtlCol="0" anchor="ctr"/>
              <a:lstStyle/>
              <a:p>
                <a:endParaRPr lang="en-US"/>
              </a:p>
            </p:txBody>
          </p:sp>
          <p:sp>
            <p:nvSpPr>
              <p:cNvPr id="82" name="Freeform 306">
                <a:extLst>
                  <a:ext uri="{FF2B5EF4-FFF2-40B4-BE49-F238E27FC236}">
                    <a16:creationId xmlns:a16="http://schemas.microsoft.com/office/drawing/2014/main" id="{8DDFD999-2CE0-36BA-D82D-370CA806C92A}"/>
                  </a:ext>
                </a:extLst>
              </p:cNvPr>
              <p:cNvSpPr/>
              <p:nvPr/>
            </p:nvSpPr>
            <p:spPr>
              <a:xfrm>
                <a:off x="8759069" y="1623902"/>
                <a:ext cx="75852" cy="16390"/>
              </a:xfrm>
              <a:custGeom>
                <a:avLst/>
                <a:gdLst>
                  <a:gd name="connsiteX0" fmla="*/ 55225 w 75852"/>
                  <a:gd name="connsiteY0" fmla="*/ 14077 h 16390"/>
                  <a:gd name="connsiteX1" fmla="*/ 70385 w 75852"/>
                  <a:gd name="connsiteY1" fmla="*/ 11189 h 16390"/>
                  <a:gd name="connsiteX2" fmla="*/ 71106 w 75852"/>
                  <a:gd name="connsiteY2" fmla="*/ 10828 h 16390"/>
                  <a:gd name="connsiteX3" fmla="*/ 75799 w 75852"/>
                  <a:gd name="connsiteY3" fmla="*/ 3970 h 16390"/>
                  <a:gd name="connsiteX4" fmla="*/ 65692 w 75852"/>
                  <a:gd name="connsiteY4" fmla="*/ 0 h 16390"/>
                  <a:gd name="connsiteX5" fmla="*/ 6136 w 75852"/>
                  <a:gd name="connsiteY5" fmla="*/ 7941 h 16390"/>
                  <a:gd name="connsiteX6" fmla="*/ 2888 w 75852"/>
                  <a:gd name="connsiteY6" fmla="*/ 8663 h 16390"/>
                  <a:gd name="connsiteX7" fmla="*/ 0 w 75852"/>
                  <a:gd name="connsiteY7" fmla="*/ 9385 h 16390"/>
                  <a:gd name="connsiteX8" fmla="*/ 360 w 75852"/>
                  <a:gd name="connsiteY8" fmla="*/ 12272 h 16390"/>
                  <a:gd name="connsiteX9" fmla="*/ 6858 w 75852"/>
                  <a:gd name="connsiteY9" fmla="*/ 15882 h 16390"/>
                  <a:gd name="connsiteX10" fmla="*/ 55225 w 75852"/>
                  <a:gd name="connsiteY10" fmla="*/ 14077 h 16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5852" h="16390">
                    <a:moveTo>
                      <a:pt x="55225" y="14077"/>
                    </a:moveTo>
                    <a:cubicBezTo>
                      <a:pt x="60278" y="13355"/>
                      <a:pt x="65692" y="12272"/>
                      <a:pt x="70385" y="11189"/>
                    </a:cubicBezTo>
                    <a:lnTo>
                      <a:pt x="71106" y="10828"/>
                    </a:lnTo>
                    <a:cubicBezTo>
                      <a:pt x="74716" y="9024"/>
                      <a:pt x="76159" y="6497"/>
                      <a:pt x="75799" y="3970"/>
                    </a:cubicBezTo>
                    <a:cubicBezTo>
                      <a:pt x="74716" y="361"/>
                      <a:pt x="70023" y="0"/>
                      <a:pt x="65692" y="0"/>
                    </a:cubicBezTo>
                    <a:cubicBezTo>
                      <a:pt x="55947" y="0"/>
                      <a:pt x="19130" y="5053"/>
                      <a:pt x="6136" y="7941"/>
                    </a:cubicBezTo>
                    <a:cubicBezTo>
                      <a:pt x="4692" y="8302"/>
                      <a:pt x="3609" y="8663"/>
                      <a:pt x="2888" y="8663"/>
                    </a:cubicBezTo>
                    <a:lnTo>
                      <a:pt x="0" y="9385"/>
                    </a:lnTo>
                    <a:lnTo>
                      <a:pt x="360" y="12272"/>
                    </a:lnTo>
                    <a:cubicBezTo>
                      <a:pt x="722" y="15160"/>
                      <a:pt x="3248" y="15521"/>
                      <a:pt x="6858" y="15882"/>
                    </a:cubicBezTo>
                    <a:cubicBezTo>
                      <a:pt x="14798" y="16604"/>
                      <a:pt x="35733" y="16965"/>
                      <a:pt x="55225" y="14077"/>
                    </a:cubicBezTo>
                    <a:close/>
                  </a:path>
                </a:pathLst>
              </a:custGeom>
              <a:solidFill>
                <a:srgbClr val="000000"/>
              </a:solidFill>
              <a:ln w="3607" cap="flat">
                <a:noFill/>
                <a:prstDash val="solid"/>
                <a:miter/>
              </a:ln>
            </p:spPr>
            <p:txBody>
              <a:bodyPr rtlCol="0" anchor="ctr"/>
              <a:lstStyle/>
              <a:p>
                <a:endParaRPr lang="en-US"/>
              </a:p>
            </p:txBody>
          </p:sp>
          <p:sp>
            <p:nvSpPr>
              <p:cNvPr id="83" name="Freeform 307">
                <a:extLst>
                  <a:ext uri="{FF2B5EF4-FFF2-40B4-BE49-F238E27FC236}">
                    <a16:creationId xmlns:a16="http://schemas.microsoft.com/office/drawing/2014/main" id="{4DC19CDD-6DC3-56B0-5C52-4D64778B432E}"/>
                  </a:ext>
                </a:extLst>
              </p:cNvPr>
              <p:cNvSpPr/>
              <p:nvPr/>
            </p:nvSpPr>
            <p:spPr>
              <a:xfrm>
                <a:off x="9039399" y="1239854"/>
                <a:ext cx="22409" cy="67593"/>
              </a:xfrm>
              <a:custGeom>
                <a:avLst/>
                <a:gdLst>
                  <a:gd name="connsiteX0" fmla="*/ 126 w 22409"/>
                  <a:gd name="connsiteY0" fmla="*/ 7219 h 67593"/>
                  <a:gd name="connsiteX1" fmla="*/ 126 w 22409"/>
                  <a:gd name="connsiteY1" fmla="*/ 7580 h 67593"/>
                  <a:gd name="connsiteX2" fmla="*/ 4097 w 22409"/>
                  <a:gd name="connsiteY2" fmla="*/ 30681 h 67593"/>
                  <a:gd name="connsiteX3" fmla="*/ 4818 w 22409"/>
                  <a:gd name="connsiteY3" fmla="*/ 34290 h 67593"/>
                  <a:gd name="connsiteX4" fmla="*/ 4818 w 22409"/>
                  <a:gd name="connsiteY4" fmla="*/ 34290 h 67593"/>
                  <a:gd name="connsiteX5" fmla="*/ 6262 w 22409"/>
                  <a:gd name="connsiteY5" fmla="*/ 40787 h 67593"/>
                  <a:gd name="connsiteX6" fmla="*/ 9871 w 22409"/>
                  <a:gd name="connsiteY6" fmla="*/ 56669 h 67593"/>
                  <a:gd name="connsiteX7" fmla="*/ 9871 w 22409"/>
                  <a:gd name="connsiteY7" fmla="*/ 56669 h 67593"/>
                  <a:gd name="connsiteX8" fmla="*/ 9871 w 22409"/>
                  <a:gd name="connsiteY8" fmla="*/ 58834 h 67593"/>
                  <a:gd name="connsiteX9" fmla="*/ 12037 w 22409"/>
                  <a:gd name="connsiteY9" fmla="*/ 66414 h 67593"/>
                  <a:gd name="connsiteX10" fmla="*/ 17090 w 22409"/>
                  <a:gd name="connsiteY10" fmla="*/ 67497 h 67593"/>
                  <a:gd name="connsiteX11" fmla="*/ 17452 w 22409"/>
                  <a:gd name="connsiteY11" fmla="*/ 67497 h 67593"/>
                  <a:gd name="connsiteX12" fmla="*/ 21421 w 22409"/>
                  <a:gd name="connsiteY12" fmla="*/ 64971 h 67593"/>
                  <a:gd name="connsiteX13" fmla="*/ 21421 w 22409"/>
                  <a:gd name="connsiteY13" fmla="*/ 56308 h 67593"/>
                  <a:gd name="connsiteX14" fmla="*/ 21061 w 22409"/>
                  <a:gd name="connsiteY14" fmla="*/ 54142 h 67593"/>
                  <a:gd name="connsiteX15" fmla="*/ 16007 w 22409"/>
                  <a:gd name="connsiteY15" fmla="*/ 28876 h 67593"/>
                  <a:gd name="connsiteX16" fmla="*/ 6623 w 22409"/>
                  <a:gd name="connsiteY16" fmla="*/ 722 h 67593"/>
                  <a:gd name="connsiteX17" fmla="*/ 6623 w 22409"/>
                  <a:gd name="connsiteY17" fmla="*/ 722 h 67593"/>
                  <a:gd name="connsiteX18" fmla="*/ 5179 w 22409"/>
                  <a:gd name="connsiteY18" fmla="*/ 0 h 67593"/>
                  <a:gd name="connsiteX19" fmla="*/ 3735 w 22409"/>
                  <a:gd name="connsiteY19" fmla="*/ 722 h 67593"/>
                  <a:gd name="connsiteX20" fmla="*/ 1931 w 22409"/>
                  <a:gd name="connsiteY20" fmla="*/ 1805 h 67593"/>
                  <a:gd name="connsiteX21" fmla="*/ 126 w 22409"/>
                  <a:gd name="connsiteY21" fmla="*/ 7219 h 67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2409" h="67593">
                    <a:moveTo>
                      <a:pt x="126" y="7219"/>
                    </a:moveTo>
                    <a:lnTo>
                      <a:pt x="126" y="7580"/>
                    </a:lnTo>
                    <a:cubicBezTo>
                      <a:pt x="1209" y="13716"/>
                      <a:pt x="3014" y="24905"/>
                      <a:pt x="4097" y="30681"/>
                    </a:cubicBezTo>
                    <a:cubicBezTo>
                      <a:pt x="4457" y="32124"/>
                      <a:pt x="4457" y="33207"/>
                      <a:pt x="4818" y="34290"/>
                    </a:cubicBezTo>
                    <a:lnTo>
                      <a:pt x="4818" y="34290"/>
                    </a:lnTo>
                    <a:cubicBezTo>
                      <a:pt x="5179" y="36456"/>
                      <a:pt x="5540" y="38621"/>
                      <a:pt x="6262" y="40787"/>
                    </a:cubicBezTo>
                    <a:cubicBezTo>
                      <a:pt x="7345" y="45840"/>
                      <a:pt x="8428" y="51255"/>
                      <a:pt x="9871" y="56669"/>
                    </a:cubicBezTo>
                    <a:lnTo>
                      <a:pt x="9871" y="56669"/>
                    </a:lnTo>
                    <a:cubicBezTo>
                      <a:pt x="9871" y="57030"/>
                      <a:pt x="9871" y="58113"/>
                      <a:pt x="9871" y="58834"/>
                    </a:cubicBezTo>
                    <a:cubicBezTo>
                      <a:pt x="9871" y="61361"/>
                      <a:pt x="9871" y="64249"/>
                      <a:pt x="12037" y="66414"/>
                    </a:cubicBezTo>
                    <a:cubicBezTo>
                      <a:pt x="13120" y="67136"/>
                      <a:pt x="14564" y="67858"/>
                      <a:pt x="17090" y="67497"/>
                    </a:cubicBezTo>
                    <a:cubicBezTo>
                      <a:pt x="17090" y="67497"/>
                      <a:pt x="17452" y="67497"/>
                      <a:pt x="17452" y="67497"/>
                    </a:cubicBezTo>
                    <a:cubicBezTo>
                      <a:pt x="19617" y="67136"/>
                      <a:pt x="20700" y="65692"/>
                      <a:pt x="21421" y="64971"/>
                    </a:cubicBezTo>
                    <a:cubicBezTo>
                      <a:pt x="23226" y="62444"/>
                      <a:pt x="22144" y="59195"/>
                      <a:pt x="21421" y="56308"/>
                    </a:cubicBezTo>
                    <a:cubicBezTo>
                      <a:pt x="21061" y="55586"/>
                      <a:pt x="21061" y="54864"/>
                      <a:pt x="21061" y="54142"/>
                    </a:cubicBezTo>
                    <a:cubicBezTo>
                      <a:pt x="19978" y="48006"/>
                      <a:pt x="18173" y="38260"/>
                      <a:pt x="16007" y="28876"/>
                    </a:cubicBezTo>
                    <a:cubicBezTo>
                      <a:pt x="10233" y="2888"/>
                      <a:pt x="8067" y="1444"/>
                      <a:pt x="6623" y="722"/>
                    </a:cubicBezTo>
                    <a:cubicBezTo>
                      <a:pt x="6623" y="722"/>
                      <a:pt x="6623" y="722"/>
                      <a:pt x="6623" y="722"/>
                    </a:cubicBezTo>
                    <a:lnTo>
                      <a:pt x="5179" y="0"/>
                    </a:lnTo>
                    <a:lnTo>
                      <a:pt x="3735" y="722"/>
                    </a:lnTo>
                    <a:cubicBezTo>
                      <a:pt x="3014" y="1083"/>
                      <a:pt x="2292" y="1444"/>
                      <a:pt x="1931" y="1805"/>
                    </a:cubicBezTo>
                    <a:cubicBezTo>
                      <a:pt x="126" y="2527"/>
                      <a:pt x="-235" y="4331"/>
                      <a:pt x="126" y="7219"/>
                    </a:cubicBezTo>
                    <a:close/>
                  </a:path>
                </a:pathLst>
              </a:custGeom>
              <a:solidFill>
                <a:srgbClr val="000000"/>
              </a:solidFill>
              <a:ln w="3607" cap="flat">
                <a:noFill/>
                <a:prstDash val="solid"/>
                <a:miter/>
              </a:ln>
            </p:spPr>
            <p:txBody>
              <a:bodyPr rtlCol="0" anchor="ctr"/>
              <a:lstStyle/>
              <a:p>
                <a:endParaRPr lang="en-US"/>
              </a:p>
            </p:txBody>
          </p:sp>
          <p:sp>
            <p:nvSpPr>
              <p:cNvPr id="84" name="Freeform 308">
                <a:extLst>
                  <a:ext uri="{FF2B5EF4-FFF2-40B4-BE49-F238E27FC236}">
                    <a16:creationId xmlns:a16="http://schemas.microsoft.com/office/drawing/2014/main" id="{745A7162-C641-E954-CBBC-F95B67D03198}"/>
                  </a:ext>
                </a:extLst>
              </p:cNvPr>
              <p:cNvSpPr/>
              <p:nvPr/>
            </p:nvSpPr>
            <p:spPr>
              <a:xfrm>
                <a:off x="9377923" y="1542458"/>
                <a:ext cx="73803" cy="21526"/>
              </a:xfrm>
              <a:custGeom>
                <a:avLst/>
                <a:gdLst>
                  <a:gd name="connsiteX0" fmla="*/ 53591 w 73803"/>
                  <a:gd name="connsiteY0" fmla="*/ 591 h 21526"/>
                  <a:gd name="connsiteX1" fmla="*/ 9554 w 73803"/>
                  <a:gd name="connsiteY1" fmla="*/ 7810 h 21526"/>
                  <a:gd name="connsiteX2" fmla="*/ 8833 w 73803"/>
                  <a:gd name="connsiteY2" fmla="*/ 7810 h 21526"/>
                  <a:gd name="connsiteX3" fmla="*/ 5584 w 73803"/>
                  <a:gd name="connsiteY3" fmla="*/ 8171 h 21526"/>
                  <a:gd name="connsiteX4" fmla="*/ 170 w 73803"/>
                  <a:gd name="connsiteY4" fmla="*/ 16112 h 21526"/>
                  <a:gd name="connsiteX5" fmla="*/ 7750 w 73803"/>
                  <a:gd name="connsiteY5" fmla="*/ 21526 h 21526"/>
                  <a:gd name="connsiteX6" fmla="*/ 8833 w 73803"/>
                  <a:gd name="connsiteY6" fmla="*/ 21526 h 21526"/>
                  <a:gd name="connsiteX7" fmla="*/ 10277 w 73803"/>
                  <a:gd name="connsiteY7" fmla="*/ 21165 h 21526"/>
                  <a:gd name="connsiteX8" fmla="*/ 11359 w 73803"/>
                  <a:gd name="connsiteY8" fmla="*/ 20804 h 21526"/>
                  <a:gd name="connsiteX9" fmla="*/ 58282 w 73803"/>
                  <a:gd name="connsiteY9" fmla="*/ 10337 h 21526"/>
                  <a:gd name="connsiteX10" fmla="*/ 73803 w 73803"/>
                  <a:gd name="connsiteY10" fmla="*/ 6005 h 21526"/>
                  <a:gd name="connsiteX11" fmla="*/ 65501 w 73803"/>
                  <a:gd name="connsiteY11" fmla="*/ 2035 h 21526"/>
                  <a:gd name="connsiteX12" fmla="*/ 53591 w 73803"/>
                  <a:gd name="connsiteY12" fmla="*/ 591 h 21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3803" h="21526">
                    <a:moveTo>
                      <a:pt x="53591" y="591"/>
                    </a:moveTo>
                    <a:cubicBezTo>
                      <a:pt x="39153" y="4923"/>
                      <a:pt x="23992" y="6366"/>
                      <a:pt x="9554" y="7810"/>
                    </a:cubicBezTo>
                    <a:lnTo>
                      <a:pt x="8833" y="7810"/>
                    </a:lnTo>
                    <a:cubicBezTo>
                      <a:pt x="7750" y="7810"/>
                      <a:pt x="6668" y="7810"/>
                      <a:pt x="5584" y="8171"/>
                    </a:cubicBezTo>
                    <a:cubicBezTo>
                      <a:pt x="-551" y="9615"/>
                      <a:pt x="-191" y="14668"/>
                      <a:pt x="170" y="16112"/>
                    </a:cubicBezTo>
                    <a:cubicBezTo>
                      <a:pt x="892" y="19721"/>
                      <a:pt x="3780" y="21526"/>
                      <a:pt x="7750" y="21526"/>
                    </a:cubicBezTo>
                    <a:cubicBezTo>
                      <a:pt x="8111" y="21526"/>
                      <a:pt x="8472" y="21526"/>
                      <a:pt x="8833" y="21526"/>
                    </a:cubicBezTo>
                    <a:cubicBezTo>
                      <a:pt x="9554" y="21526"/>
                      <a:pt x="9916" y="21165"/>
                      <a:pt x="10277" y="21165"/>
                    </a:cubicBezTo>
                    <a:cubicBezTo>
                      <a:pt x="10637" y="21165"/>
                      <a:pt x="10999" y="21165"/>
                      <a:pt x="11359" y="20804"/>
                    </a:cubicBezTo>
                    <a:cubicBezTo>
                      <a:pt x="27241" y="19361"/>
                      <a:pt x="42040" y="15029"/>
                      <a:pt x="58282" y="10337"/>
                    </a:cubicBezTo>
                    <a:lnTo>
                      <a:pt x="73803" y="6005"/>
                    </a:lnTo>
                    <a:lnTo>
                      <a:pt x="65501" y="2035"/>
                    </a:lnTo>
                    <a:cubicBezTo>
                      <a:pt x="60810" y="-131"/>
                      <a:pt x="57561" y="-492"/>
                      <a:pt x="53591" y="591"/>
                    </a:cubicBezTo>
                    <a:close/>
                  </a:path>
                </a:pathLst>
              </a:custGeom>
              <a:solidFill>
                <a:srgbClr val="000000"/>
              </a:solidFill>
              <a:ln w="3607" cap="flat">
                <a:noFill/>
                <a:prstDash val="solid"/>
                <a:miter/>
              </a:ln>
            </p:spPr>
            <p:txBody>
              <a:bodyPr rtlCol="0" anchor="ctr"/>
              <a:lstStyle/>
              <a:p>
                <a:endParaRPr lang="en-US"/>
              </a:p>
            </p:txBody>
          </p:sp>
          <p:sp>
            <p:nvSpPr>
              <p:cNvPr id="85" name="Freeform 309">
                <a:extLst>
                  <a:ext uri="{FF2B5EF4-FFF2-40B4-BE49-F238E27FC236}">
                    <a16:creationId xmlns:a16="http://schemas.microsoft.com/office/drawing/2014/main" id="{88A15EA0-8FBC-03AA-4EBF-709047B48A05}"/>
                  </a:ext>
                </a:extLst>
              </p:cNvPr>
              <p:cNvSpPr/>
              <p:nvPr/>
            </p:nvSpPr>
            <p:spPr>
              <a:xfrm>
                <a:off x="9246464" y="1285694"/>
                <a:ext cx="48971" cy="62804"/>
              </a:xfrm>
              <a:custGeom>
                <a:avLst/>
                <a:gdLst>
                  <a:gd name="connsiteX0" fmla="*/ 48972 w 48971"/>
                  <a:gd name="connsiteY0" fmla="*/ 0 h 62804"/>
                  <a:gd name="connsiteX1" fmla="*/ 41753 w 48971"/>
                  <a:gd name="connsiteY1" fmla="*/ 722 h 62804"/>
                  <a:gd name="connsiteX2" fmla="*/ 34173 w 48971"/>
                  <a:gd name="connsiteY2" fmla="*/ 5414 h 62804"/>
                  <a:gd name="connsiteX3" fmla="*/ 28759 w 48971"/>
                  <a:gd name="connsiteY3" fmla="*/ 12994 h 62804"/>
                  <a:gd name="connsiteX4" fmla="*/ 4215 w 48971"/>
                  <a:gd name="connsiteY4" fmla="*/ 47645 h 62804"/>
                  <a:gd name="connsiteX5" fmla="*/ 967 w 48971"/>
                  <a:gd name="connsiteY5" fmla="*/ 52698 h 62804"/>
                  <a:gd name="connsiteX6" fmla="*/ 3132 w 48971"/>
                  <a:gd name="connsiteY6" fmla="*/ 62083 h 62804"/>
                  <a:gd name="connsiteX7" fmla="*/ 6381 w 48971"/>
                  <a:gd name="connsiteY7" fmla="*/ 62805 h 62804"/>
                  <a:gd name="connsiteX8" fmla="*/ 11434 w 48971"/>
                  <a:gd name="connsiteY8" fmla="*/ 58473 h 62804"/>
                  <a:gd name="connsiteX9" fmla="*/ 36700 w 48971"/>
                  <a:gd name="connsiteY9" fmla="*/ 18047 h 62804"/>
                  <a:gd name="connsiteX10" fmla="*/ 48972 w 48971"/>
                  <a:gd name="connsiteY10" fmla="*/ 0 h 62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8971" h="62804">
                    <a:moveTo>
                      <a:pt x="48972" y="0"/>
                    </a:moveTo>
                    <a:lnTo>
                      <a:pt x="41753" y="722"/>
                    </a:lnTo>
                    <a:cubicBezTo>
                      <a:pt x="37061" y="1444"/>
                      <a:pt x="35617" y="3609"/>
                      <a:pt x="34173" y="5414"/>
                    </a:cubicBezTo>
                    <a:lnTo>
                      <a:pt x="28759" y="12994"/>
                    </a:lnTo>
                    <a:cubicBezTo>
                      <a:pt x="20457" y="24544"/>
                      <a:pt x="12155" y="36095"/>
                      <a:pt x="4215" y="47645"/>
                    </a:cubicBezTo>
                    <a:cubicBezTo>
                      <a:pt x="3132" y="49089"/>
                      <a:pt x="2049" y="50893"/>
                      <a:pt x="967" y="52698"/>
                    </a:cubicBezTo>
                    <a:cubicBezTo>
                      <a:pt x="-1200" y="57752"/>
                      <a:pt x="605" y="60639"/>
                      <a:pt x="3132" y="62083"/>
                    </a:cubicBezTo>
                    <a:cubicBezTo>
                      <a:pt x="4215" y="62805"/>
                      <a:pt x="5298" y="62805"/>
                      <a:pt x="6381" y="62805"/>
                    </a:cubicBezTo>
                    <a:cubicBezTo>
                      <a:pt x="9268" y="62444"/>
                      <a:pt x="10712" y="59556"/>
                      <a:pt x="11434" y="58473"/>
                    </a:cubicBezTo>
                    <a:cubicBezTo>
                      <a:pt x="19736" y="45118"/>
                      <a:pt x="28038" y="31763"/>
                      <a:pt x="36700" y="18047"/>
                    </a:cubicBezTo>
                    <a:lnTo>
                      <a:pt x="48972" y="0"/>
                    </a:lnTo>
                    <a:close/>
                  </a:path>
                </a:pathLst>
              </a:custGeom>
              <a:solidFill>
                <a:srgbClr val="000000"/>
              </a:solidFill>
              <a:ln w="3607" cap="flat">
                <a:noFill/>
                <a:prstDash val="solid"/>
                <a:miter/>
              </a:ln>
            </p:spPr>
            <p:txBody>
              <a:bodyPr rtlCol="0" anchor="ctr"/>
              <a:lstStyle/>
              <a:p>
                <a:endParaRPr lang="en-US"/>
              </a:p>
            </p:txBody>
          </p:sp>
          <p:sp>
            <p:nvSpPr>
              <p:cNvPr id="86" name="Freeform 310">
                <a:extLst>
                  <a:ext uri="{FF2B5EF4-FFF2-40B4-BE49-F238E27FC236}">
                    <a16:creationId xmlns:a16="http://schemas.microsoft.com/office/drawing/2014/main" id="{0C03023E-AEBC-11C2-1AFF-1C58A8132384}"/>
                  </a:ext>
                </a:extLst>
              </p:cNvPr>
              <p:cNvSpPr/>
              <p:nvPr/>
            </p:nvSpPr>
            <p:spPr>
              <a:xfrm>
                <a:off x="8896951" y="1819236"/>
                <a:ext cx="32317" cy="25204"/>
              </a:xfrm>
              <a:custGeom>
                <a:avLst/>
                <a:gdLst>
                  <a:gd name="connsiteX0" fmla="*/ 6136 w 32317"/>
                  <a:gd name="connsiteY0" fmla="*/ 25204 h 25204"/>
                  <a:gd name="connsiteX1" fmla="*/ 10107 w 32317"/>
                  <a:gd name="connsiteY1" fmla="*/ 23761 h 25204"/>
                  <a:gd name="connsiteX2" fmla="*/ 14077 w 32317"/>
                  <a:gd name="connsiteY2" fmla="*/ 21595 h 25204"/>
                  <a:gd name="connsiteX3" fmla="*/ 32124 w 32317"/>
                  <a:gd name="connsiteY3" fmla="*/ 3909 h 25204"/>
                  <a:gd name="connsiteX4" fmla="*/ 29598 w 32317"/>
                  <a:gd name="connsiteY4" fmla="*/ 299 h 25204"/>
                  <a:gd name="connsiteX5" fmla="*/ 24545 w 32317"/>
                  <a:gd name="connsiteY5" fmla="*/ 1021 h 25204"/>
                  <a:gd name="connsiteX6" fmla="*/ 24183 w 32317"/>
                  <a:gd name="connsiteY6" fmla="*/ 1382 h 25204"/>
                  <a:gd name="connsiteX7" fmla="*/ 20935 w 32317"/>
                  <a:gd name="connsiteY7" fmla="*/ 3548 h 25204"/>
                  <a:gd name="connsiteX8" fmla="*/ 20574 w 32317"/>
                  <a:gd name="connsiteY8" fmla="*/ 3909 h 25204"/>
                  <a:gd name="connsiteX9" fmla="*/ 5776 w 32317"/>
                  <a:gd name="connsiteY9" fmla="*/ 14737 h 25204"/>
                  <a:gd name="connsiteX10" fmla="*/ 5414 w 32317"/>
                  <a:gd name="connsiteY10" fmla="*/ 15098 h 25204"/>
                  <a:gd name="connsiteX11" fmla="*/ 722 w 32317"/>
                  <a:gd name="connsiteY11" fmla="*/ 21234 h 25204"/>
                  <a:gd name="connsiteX12" fmla="*/ 0 w 32317"/>
                  <a:gd name="connsiteY12" fmla="*/ 23761 h 25204"/>
                  <a:gd name="connsiteX13" fmla="*/ 2166 w 32317"/>
                  <a:gd name="connsiteY13" fmla="*/ 25204 h 25204"/>
                  <a:gd name="connsiteX14" fmla="*/ 6136 w 32317"/>
                  <a:gd name="connsiteY14" fmla="*/ 25204 h 25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2317" h="25204">
                    <a:moveTo>
                      <a:pt x="6136" y="25204"/>
                    </a:moveTo>
                    <a:cubicBezTo>
                      <a:pt x="8302" y="24843"/>
                      <a:pt x="10107" y="23761"/>
                      <a:pt x="10107" y="23761"/>
                    </a:cubicBezTo>
                    <a:cubicBezTo>
                      <a:pt x="11190" y="23039"/>
                      <a:pt x="12633" y="22317"/>
                      <a:pt x="14077" y="21595"/>
                    </a:cubicBezTo>
                    <a:cubicBezTo>
                      <a:pt x="22740" y="16903"/>
                      <a:pt x="33929" y="11127"/>
                      <a:pt x="32124" y="3909"/>
                    </a:cubicBezTo>
                    <a:cubicBezTo>
                      <a:pt x="31764" y="1743"/>
                      <a:pt x="30319" y="1021"/>
                      <a:pt x="29598" y="299"/>
                    </a:cubicBezTo>
                    <a:cubicBezTo>
                      <a:pt x="27432" y="-423"/>
                      <a:pt x="25628" y="299"/>
                      <a:pt x="24545" y="1021"/>
                    </a:cubicBezTo>
                    <a:cubicBezTo>
                      <a:pt x="24545" y="1021"/>
                      <a:pt x="24183" y="1021"/>
                      <a:pt x="24183" y="1382"/>
                    </a:cubicBezTo>
                    <a:cubicBezTo>
                      <a:pt x="22740" y="1743"/>
                      <a:pt x="21657" y="2826"/>
                      <a:pt x="20935" y="3548"/>
                    </a:cubicBezTo>
                    <a:lnTo>
                      <a:pt x="20574" y="3909"/>
                    </a:lnTo>
                    <a:cubicBezTo>
                      <a:pt x="16243" y="7518"/>
                      <a:pt x="10828" y="11849"/>
                      <a:pt x="5776" y="14737"/>
                    </a:cubicBezTo>
                    <a:lnTo>
                      <a:pt x="5414" y="15098"/>
                    </a:lnTo>
                    <a:cubicBezTo>
                      <a:pt x="3971" y="15820"/>
                      <a:pt x="1805" y="17264"/>
                      <a:pt x="722" y="21234"/>
                    </a:cubicBezTo>
                    <a:lnTo>
                      <a:pt x="0" y="23761"/>
                    </a:lnTo>
                    <a:lnTo>
                      <a:pt x="2166" y="25204"/>
                    </a:lnTo>
                    <a:cubicBezTo>
                      <a:pt x="3609" y="25204"/>
                      <a:pt x="4692" y="25204"/>
                      <a:pt x="6136" y="25204"/>
                    </a:cubicBezTo>
                    <a:close/>
                  </a:path>
                </a:pathLst>
              </a:custGeom>
              <a:solidFill>
                <a:srgbClr val="000000"/>
              </a:solidFill>
              <a:ln w="3607" cap="flat">
                <a:noFill/>
                <a:prstDash val="solid"/>
                <a:miter/>
              </a:ln>
            </p:spPr>
            <p:txBody>
              <a:bodyPr rtlCol="0" anchor="ctr"/>
              <a:lstStyle/>
              <a:p>
                <a:endParaRPr lang="en-US"/>
              </a:p>
            </p:txBody>
          </p:sp>
          <p:sp>
            <p:nvSpPr>
              <p:cNvPr id="87" name="Freeform 311">
                <a:extLst>
                  <a:ext uri="{FF2B5EF4-FFF2-40B4-BE49-F238E27FC236}">
                    <a16:creationId xmlns:a16="http://schemas.microsoft.com/office/drawing/2014/main" id="{5779538C-482B-3E37-7CE1-66F2C28D0DCA}"/>
                  </a:ext>
                </a:extLst>
              </p:cNvPr>
              <p:cNvSpPr/>
              <p:nvPr/>
            </p:nvSpPr>
            <p:spPr>
              <a:xfrm>
                <a:off x="9342426" y="1768038"/>
                <a:ext cx="42525" cy="23704"/>
              </a:xfrm>
              <a:custGeom>
                <a:avLst/>
                <a:gdLst>
                  <a:gd name="connsiteX0" fmla="*/ 4626 w 42525"/>
                  <a:gd name="connsiteY0" fmla="*/ 10710 h 23704"/>
                  <a:gd name="connsiteX1" fmla="*/ 11484 w 42525"/>
                  <a:gd name="connsiteY1" fmla="*/ 14681 h 23704"/>
                  <a:gd name="connsiteX2" fmla="*/ 30614 w 42525"/>
                  <a:gd name="connsiteY2" fmla="*/ 23704 h 23704"/>
                  <a:gd name="connsiteX3" fmla="*/ 42525 w 42525"/>
                  <a:gd name="connsiteY3" fmla="*/ 23704 h 23704"/>
                  <a:gd name="connsiteX4" fmla="*/ 32418 w 42525"/>
                  <a:gd name="connsiteY4" fmla="*/ 17568 h 23704"/>
                  <a:gd name="connsiteX5" fmla="*/ 23756 w 42525"/>
                  <a:gd name="connsiteY5" fmla="*/ 11071 h 23704"/>
                  <a:gd name="connsiteX6" fmla="*/ 9318 w 42525"/>
                  <a:gd name="connsiteY6" fmla="*/ 1326 h 23704"/>
                  <a:gd name="connsiteX7" fmla="*/ 8596 w 42525"/>
                  <a:gd name="connsiteY7" fmla="*/ 965 h 23704"/>
                  <a:gd name="connsiteX8" fmla="*/ 3543 w 42525"/>
                  <a:gd name="connsiteY8" fmla="*/ 243 h 23704"/>
                  <a:gd name="connsiteX9" fmla="*/ 656 w 42525"/>
                  <a:gd name="connsiteY9" fmla="*/ 3130 h 23704"/>
                  <a:gd name="connsiteX10" fmla="*/ 4626 w 42525"/>
                  <a:gd name="connsiteY10" fmla="*/ 10710 h 23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525" h="23704">
                    <a:moveTo>
                      <a:pt x="4626" y="10710"/>
                    </a:moveTo>
                    <a:cubicBezTo>
                      <a:pt x="6070" y="11432"/>
                      <a:pt x="8596" y="12876"/>
                      <a:pt x="11484" y="14681"/>
                    </a:cubicBezTo>
                    <a:cubicBezTo>
                      <a:pt x="20508" y="20095"/>
                      <a:pt x="27004" y="23704"/>
                      <a:pt x="30614" y="23704"/>
                    </a:cubicBezTo>
                    <a:lnTo>
                      <a:pt x="42525" y="23704"/>
                    </a:lnTo>
                    <a:lnTo>
                      <a:pt x="32418" y="17568"/>
                    </a:lnTo>
                    <a:cubicBezTo>
                      <a:pt x="30614" y="16485"/>
                      <a:pt x="27366" y="13959"/>
                      <a:pt x="23756" y="11071"/>
                    </a:cubicBezTo>
                    <a:cubicBezTo>
                      <a:pt x="16176" y="5657"/>
                      <a:pt x="11484" y="2048"/>
                      <a:pt x="9318" y="1326"/>
                    </a:cubicBezTo>
                    <a:cubicBezTo>
                      <a:pt x="8957" y="1326"/>
                      <a:pt x="8957" y="1326"/>
                      <a:pt x="8596" y="965"/>
                    </a:cubicBezTo>
                    <a:cubicBezTo>
                      <a:pt x="7513" y="604"/>
                      <a:pt x="5709" y="-479"/>
                      <a:pt x="3543" y="243"/>
                    </a:cubicBezTo>
                    <a:cubicBezTo>
                      <a:pt x="2821" y="604"/>
                      <a:pt x="1377" y="1326"/>
                      <a:pt x="656" y="3130"/>
                    </a:cubicBezTo>
                    <a:cubicBezTo>
                      <a:pt x="-427" y="4574"/>
                      <a:pt x="-789" y="8184"/>
                      <a:pt x="4626" y="10710"/>
                    </a:cubicBezTo>
                    <a:close/>
                  </a:path>
                </a:pathLst>
              </a:custGeom>
              <a:solidFill>
                <a:srgbClr val="000000"/>
              </a:solidFill>
              <a:ln w="3607" cap="flat">
                <a:noFill/>
                <a:prstDash val="solid"/>
                <a:miter/>
              </a:ln>
            </p:spPr>
            <p:txBody>
              <a:bodyPr rtlCol="0" anchor="ctr"/>
              <a:lstStyle/>
              <a:p>
                <a:endParaRPr lang="en-US"/>
              </a:p>
            </p:txBody>
          </p:sp>
          <p:sp>
            <p:nvSpPr>
              <p:cNvPr id="88" name="Freeform 312">
                <a:extLst>
                  <a:ext uri="{FF2B5EF4-FFF2-40B4-BE49-F238E27FC236}">
                    <a16:creationId xmlns:a16="http://schemas.microsoft.com/office/drawing/2014/main" id="{ECBDF5D1-6B47-BEC2-82B2-70E11E0A54B8}"/>
                  </a:ext>
                </a:extLst>
              </p:cNvPr>
              <p:cNvSpPr/>
              <p:nvPr/>
            </p:nvSpPr>
            <p:spPr>
              <a:xfrm>
                <a:off x="8838116" y="1372682"/>
                <a:ext cx="50073" cy="39704"/>
              </a:xfrm>
              <a:custGeom>
                <a:avLst/>
                <a:gdLst>
                  <a:gd name="connsiteX0" fmla="*/ 35373 w 50073"/>
                  <a:gd name="connsiteY0" fmla="*/ 20213 h 39704"/>
                  <a:gd name="connsiteX1" fmla="*/ 9024 w 50073"/>
                  <a:gd name="connsiteY1" fmla="*/ 2888 h 39704"/>
                  <a:gd name="connsiteX2" fmla="*/ 3609 w 50073"/>
                  <a:gd name="connsiteY2" fmla="*/ 0 h 39704"/>
                  <a:gd name="connsiteX3" fmla="*/ 0 w 50073"/>
                  <a:gd name="connsiteY3" fmla="*/ 5775 h 39704"/>
                  <a:gd name="connsiteX4" fmla="*/ 4692 w 50073"/>
                  <a:gd name="connsiteY4" fmla="*/ 9024 h 39704"/>
                  <a:gd name="connsiteX5" fmla="*/ 35373 w 50073"/>
                  <a:gd name="connsiteY5" fmla="*/ 35373 h 39704"/>
                  <a:gd name="connsiteX6" fmla="*/ 40787 w 50073"/>
                  <a:gd name="connsiteY6" fmla="*/ 38982 h 39704"/>
                  <a:gd name="connsiteX7" fmla="*/ 40787 w 50073"/>
                  <a:gd name="connsiteY7" fmla="*/ 38982 h 39704"/>
                  <a:gd name="connsiteX8" fmla="*/ 44758 w 50073"/>
                  <a:gd name="connsiteY8" fmla="*/ 39704 h 39704"/>
                  <a:gd name="connsiteX9" fmla="*/ 49089 w 50073"/>
                  <a:gd name="connsiteY9" fmla="*/ 36817 h 39704"/>
                  <a:gd name="connsiteX10" fmla="*/ 47284 w 50073"/>
                  <a:gd name="connsiteY10" fmla="*/ 28515 h 39704"/>
                  <a:gd name="connsiteX11" fmla="*/ 35373 w 50073"/>
                  <a:gd name="connsiteY11" fmla="*/ 20213 h 39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073" h="39704">
                    <a:moveTo>
                      <a:pt x="35373" y="20213"/>
                    </a:moveTo>
                    <a:cubicBezTo>
                      <a:pt x="27071" y="14438"/>
                      <a:pt x="18769" y="8302"/>
                      <a:pt x="9024" y="2888"/>
                    </a:cubicBezTo>
                    <a:cubicBezTo>
                      <a:pt x="7219" y="1805"/>
                      <a:pt x="5414" y="1083"/>
                      <a:pt x="3609" y="0"/>
                    </a:cubicBezTo>
                    <a:lnTo>
                      <a:pt x="0" y="5775"/>
                    </a:lnTo>
                    <a:cubicBezTo>
                      <a:pt x="1444" y="6858"/>
                      <a:pt x="2888" y="7941"/>
                      <a:pt x="4692" y="9024"/>
                    </a:cubicBezTo>
                    <a:cubicBezTo>
                      <a:pt x="14077" y="16243"/>
                      <a:pt x="24545" y="24905"/>
                      <a:pt x="35373" y="35373"/>
                    </a:cubicBezTo>
                    <a:cubicBezTo>
                      <a:pt x="37178" y="36817"/>
                      <a:pt x="38982" y="37899"/>
                      <a:pt x="40787" y="38982"/>
                    </a:cubicBezTo>
                    <a:lnTo>
                      <a:pt x="40787" y="38982"/>
                    </a:lnTo>
                    <a:cubicBezTo>
                      <a:pt x="42231" y="39704"/>
                      <a:pt x="43314" y="39704"/>
                      <a:pt x="44758" y="39704"/>
                    </a:cubicBezTo>
                    <a:cubicBezTo>
                      <a:pt x="46563" y="39343"/>
                      <a:pt x="48006" y="38621"/>
                      <a:pt x="49089" y="36817"/>
                    </a:cubicBezTo>
                    <a:cubicBezTo>
                      <a:pt x="50894" y="33929"/>
                      <a:pt x="50172" y="30681"/>
                      <a:pt x="47284" y="28515"/>
                    </a:cubicBezTo>
                    <a:cubicBezTo>
                      <a:pt x="42953" y="25988"/>
                      <a:pt x="38982" y="23101"/>
                      <a:pt x="35373" y="20213"/>
                    </a:cubicBezTo>
                    <a:close/>
                  </a:path>
                </a:pathLst>
              </a:custGeom>
              <a:solidFill>
                <a:srgbClr val="000000"/>
              </a:solidFill>
              <a:ln w="3607" cap="flat">
                <a:noFill/>
                <a:prstDash val="solid"/>
                <a:miter/>
              </a:ln>
            </p:spPr>
            <p:txBody>
              <a:bodyPr rtlCol="0" anchor="ctr"/>
              <a:lstStyle/>
              <a:p>
                <a:endParaRPr lang="en-US"/>
              </a:p>
            </p:txBody>
          </p:sp>
          <p:sp>
            <p:nvSpPr>
              <p:cNvPr id="89" name="Freeform 313">
                <a:extLst>
                  <a:ext uri="{FF2B5EF4-FFF2-40B4-BE49-F238E27FC236}">
                    <a16:creationId xmlns:a16="http://schemas.microsoft.com/office/drawing/2014/main" id="{48B8F38E-E8D4-7614-8C52-049CCC911982}"/>
                  </a:ext>
                </a:extLst>
              </p:cNvPr>
              <p:cNvSpPr/>
              <p:nvPr/>
            </p:nvSpPr>
            <p:spPr>
              <a:xfrm>
                <a:off x="9328396" y="1400114"/>
                <a:ext cx="44283" cy="29747"/>
              </a:xfrm>
              <a:custGeom>
                <a:avLst/>
                <a:gdLst>
                  <a:gd name="connsiteX0" fmla="*/ 12158 w 44283"/>
                  <a:gd name="connsiteY0" fmla="*/ 27793 h 29747"/>
                  <a:gd name="connsiteX1" fmla="*/ 35260 w 44283"/>
                  <a:gd name="connsiteY1" fmla="*/ 10828 h 29747"/>
                  <a:gd name="connsiteX2" fmla="*/ 44283 w 44283"/>
                  <a:gd name="connsiteY2" fmla="*/ 0 h 29747"/>
                  <a:gd name="connsiteX3" fmla="*/ 24070 w 44283"/>
                  <a:gd name="connsiteY3" fmla="*/ 8663 h 29747"/>
                  <a:gd name="connsiteX4" fmla="*/ 4218 w 44283"/>
                  <a:gd name="connsiteY4" fmla="*/ 17326 h 29747"/>
                  <a:gd name="connsiteX5" fmla="*/ 248 w 44283"/>
                  <a:gd name="connsiteY5" fmla="*/ 24544 h 29747"/>
                  <a:gd name="connsiteX6" fmla="*/ 4579 w 44283"/>
                  <a:gd name="connsiteY6" fmla="*/ 29237 h 29747"/>
                  <a:gd name="connsiteX7" fmla="*/ 7827 w 44283"/>
                  <a:gd name="connsiteY7" fmla="*/ 29598 h 29747"/>
                  <a:gd name="connsiteX8" fmla="*/ 10354 w 44283"/>
                  <a:gd name="connsiteY8" fmla="*/ 28876 h 29747"/>
                  <a:gd name="connsiteX9" fmla="*/ 12158 w 44283"/>
                  <a:gd name="connsiteY9" fmla="*/ 27793 h 29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283" h="29747">
                    <a:moveTo>
                      <a:pt x="12158" y="27793"/>
                    </a:moveTo>
                    <a:cubicBezTo>
                      <a:pt x="20100" y="23462"/>
                      <a:pt x="28762" y="18769"/>
                      <a:pt x="35260" y="10828"/>
                    </a:cubicBezTo>
                    <a:lnTo>
                      <a:pt x="44283" y="0"/>
                    </a:lnTo>
                    <a:lnTo>
                      <a:pt x="24070" y="8663"/>
                    </a:lnTo>
                    <a:cubicBezTo>
                      <a:pt x="17573" y="11550"/>
                      <a:pt x="11076" y="14438"/>
                      <a:pt x="4218" y="17326"/>
                    </a:cubicBezTo>
                    <a:cubicBezTo>
                      <a:pt x="248" y="19130"/>
                      <a:pt x="-475" y="22379"/>
                      <a:pt x="248" y="24544"/>
                    </a:cubicBezTo>
                    <a:cubicBezTo>
                      <a:pt x="970" y="26710"/>
                      <a:pt x="2413" y="28515"/>
                      <a:pt x="4579" y="29237"/>
                    </a:cubicBezTo>
                    <a:cubicBezTo>
                      <a:pt x="5662" y="29598"/>
                      <a:pt x="6744" y="29959"/>
                      <a:pt x="7827" y="29598"/>
                    </a:cubicBezTo>
                    <a:cubicBezTo>
                      <a:pt x="8549" y="29598"/>
                      <a:pt x="9632" y="29237"/>
                      <a:pt x="10354" y="28876"/>
                    </a:cubicBezTo>
                    <a:lnTo>
                      <a:pt x="12158" y="27793"/>
                    </a:lnTo>
                    <a:close/>
                  </a:path>
                </a:pathLst>
              </a:custGeom>
              <a:solidFill>
                <a:srgbClr val="000000"/>
              </a:solidFill>
              <a:ln w="3607" cap="flat">
                <a:noFill/>
                <a:prstDash val="solid"/>
                <a:miter/>
              </a:ln>
            </p:spPr>
            <p:txBody>
              <a:bodyPr rtlCol="0" anchor="ctr"/>
              <a:lstStyle/>
              <a:p>
                <a:endParaRPr lang="en-US"/>
              </a:p>
            </p:txBody>
          </p:sp>
          <p:sp>
            <p:nvSpPr>
              <p:cNvPr id="90" name="Freeform 314">
                <a:extLst>
                  <a:ext uri="{FF2B5EF4-FFF2-40B4-BE49-F238E27FC236}">
                    <a16:creationId xmlns:a16="http://schemas.microsoft.com/office/drawing/2014/main" id="{1862AB3E-DD96-2882-3148-6C7F480518A4}"/>
                  </a:ext>
                </a:extLst>
              </p:cNvPr>
              <p:cNvSpPr/>
              <p:nvPr/>
            </p:nvSpPr>
            <p:spPr>
              <a:xfrm>
                <a:off x="8807797" y="1484215"/>
                <a:ext cx="37271" cy="24183"/>
              </a:xfrm>
              <a:custGeom>
                <a:avLst/>
                <a:gdLst>
                  <a:gd name="connsiteX0" fmla="*/ 31764 w 37271"/>
                  <a:gd name="connsiteY0" fmla="*/ 11189 h 24183"/>
                  <a:gd name="connsiteX1" fmla="*/ 20213 w 37271"/>
                  <a:gd name="connsiteY1" fmla="*/ 8663 h 24183"/>
                  <a:gd name="connsiteX2" fmla="*/ 9024 w 37271"/>
                  <a:gd name="connsiteY2" fmla="*/ 5775 h 24183"/>
                  <a:gd name="connsiteX3" fmla="*/ 0 w 37271"/>
                  <a:gd name="connsiteY3" fmla="*/ 0 h 24183"/>
                  <a:gd name="connsiteX4" fmla="*/ 3970 w 37271"/>
                  <a:gd name="connsiteY4" fmla="*/ 9746 h 24183"/>
                  <a:gd name="connsiteX5" fmla="*/ 29598 w 37271"/>
                  <a:gd name="connsiteY5" fmla="*/ 24183 h 24183"/>
                  <a:gd name="connsiteX6" fmla="*/ 31402 w 37271"/>
                  <a:gd name="connsiteY6" fmla="*/ 24183 h 24183"/>
                  <a:gd name="connsiteX7" fmla="*/ 37178 w 37271"/>
                  <a:gd name="connsiteY7" fmla="*/ 18769 h 24183"/>
                  <a:gd name="connsiteX8" fmla="*/ 35733 w 37271"/>
                  <a:gd name="connsiteY8" fmla="*/ 13716 h 24183"/>
                  <a:gd name="connsiteX9" fmla="*/ 31764 w 37271"/>
                  <a:gd name="connsiteY9" fmla="*/ 11189 h 24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271" h="24183">
                    <a:moveTo>
                      <a:pt x="31764" y="11189"/>
                    </a:moveTo>
                    <a:cubicBezTo>
                      <a:pt x="28154" y="9746"/>
                      <a:pt x="24183" y="9024"/>
                      <a:pt x="20213" y="8663"/>
                    </a:cubicBezTo>
                    <a:cubicBezTo>
                      <a:pt x="15881" y="7941"/>
                      <a:pt x="12272" y="7580"/>
                      <a:pt x="9024" y="5775"/>
                    </a:cubicBezTo>
                    <a:lnTo>
                      <a:pt x="0" y="0"/>
                    </a:lnTo>
                    <a:lnTo>
                      <a:pt x="3970" y="9746"/>
                    </a:lnTo>
                    <a:cubicBezTo>
                      <a:pt x="6497" y="16243"/>
                      <a:pt x="24905" y="23822"/>
                      <a:pt x="29598" y="24183"/>
                    </a:cubicBezTo>
                    <a:cubicBezTo>
                      <a:pt x="30319" y="24183"/>
                      <a:pt x="30681" y="24183"/>
                      <a:pt x="31402" y="24183"/>
                    </a:cubicBezTo>
                    <a:cubicBezTo>
                      <a:pt x="35012" y="23822"/>
                      <a:pt x="36816" y="21296"/>
                      <a:pt x="37178" y="18769"/>
                    </a:cubicBezTo>
                    <a:cubicBezTo>
                      <a:pt x="37538" y="16964"/>
                      <a:pt x="36816" y="15160"/>
                      <a:pt x="35733" y="13716"/>
                    </a:cubicBezTo>
                    <a:cubicBezTo>
                      <a:pt x="35012" y="12272"/>
                      <a:pt x="33568" y="11550"/>
                      <a:pt x="31764" y="11189"/>
                    </a:cubicBezTo>
                    <a:close/>
                  </a:path>
                </a:pathLst>
              </a:custGeom>
              <a:solidFill>
                <a:srgbClr val="000000"/>
              </a:solidFill>
              <a:ln w="3607" cap="flat">
                <a:noFill/>
                <a:prstDash val="solid"/>
                <a:miter/>
              </a:ln>
            </p:spPr>
            <p:txBody>
              <a:bodyPr rtlCol="0" anchor="ctr"/>
              <a:lstStyle/>
              <a:p>
                <a:endParaRPr lang="en-US"/>
              </a:p>
            </p:txBody>
          </p:sp>
          <p:sp>
            <p:nvSpPr>
              <p:cNvPr id="91" name="Freeform 315">
                <a:extLst>
                  <a:ext uri="{FF2B5EF4-FFF2-40B4-BE49-F238E27FC236}">
                    <a16:creationId xmlns:a16="http://schemas.microsoft.com/office/drawing/2014/main" id="{BC71175C-0F19-9A44-2945-40B1CB8FB3B1}"/>
                  </a:ext>
                </a:extLst>
              </p:cNvPr>
              <p:cNvSpPr/>
              <p:nvPr/>
            </p:nvSpPr>
            <p:spPr>
              <a:xfrm>
                <a:off x="8941708" y="1327203"/>
                <a:ext cx="25898" cy="37327"/>
              </a:xfrm>
              <a:custGeom>
                <a:avLst/>
                <a:gdLst>
                  <a:gd name="connsiteX0" fmla="*/ 20935 w 25898"/>
                  <a:gd name="connsiteY0" fmla="*/ 21296 h 37327"/>
                  <a:gd name="connsiteX1" fmla="*/ 9385 w 25898"/>
                  <a:gd name="connsiteY1" fmla="*/ 6858 h 37327"/>
                  <a:gd name="connsiteX2" fmla="*/ 0 w 25898"/>
                  <a:gd name="connsiteY2" fmla="*/ 0 h 37327"/>
                  <a:gd name="connsiteX3" fmla="*/ 3971 w 25898"/>
                  <a:gd name="connsiteY3" fmla="*/ 10828 h 37327"/>
                  <a:gd name="connsiteX4" fmla="*/ 18047 w 25898"/>
                  <a:gd name="connsiteY4" fmla="*/ 36817 h 37327"/>
                  <a:gd name="connsiteX5" fmla="*/ 21296 w 25898"/>
                  <a:gd name="connsiteY5" fmla="*/ 37178 h 37327"/>
                  <a:gd name="connsiteX6" fmla="*/ 24545 w 25898"/>
                  <a:gd name="connsiteY6" fmla="*/ 35373 h 37327"/>
                  <a:gd name="connsiteX7" fmla="*/ 24545 w 25898"/>
                  <a:gd name="connsiteY7" fmla="*/ 28154 h 37327"/>
                  <a:gd name="connsiteX8" fmla="*/ 20935 w 25898"/>
                  <a:gd name="connsiteY8" fmla="*/ 21296 h 37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98" h="37327">
                    <a:moveTo>
                      <a:pt x="20935" y="21296"/>
                    </a:moveTo>
                    <a:cubicBezTo>
                      <a:pt x="18047" y="16603"/>
                      <a:pt x="14799" y="10828"/>
                      <a:pt x="9385" y="6858"/>
                    </a:cubicBezTo>
                    <a:lnTo>
                      <a:pt x="0" y="0"/>
                    </a:lnTo>
                    <a:lnTo>
                      <a:pt x="3971" y="10828"/>
                    </a:lnTo>
                    <a:cubicBezTo>
                      <a:pt x="3971" y="11189"/>
                      <a:pt x="12994" y="34651"/>
                      <a:pt x="18047" y="36817"/>
                    </a:cubicBezTo>
                    <a:cubicBezTo>
                      <a:pt x="19130" y="37178"/>
                      <a:pt x="20213" y="37539"/>
                      <a:pt x="21296" y="37178"/>
                    </a:cubicBezTo>
                    <a:cubicBezTo>
                      <a:pt x="22740" y="36817"/>
                      <a:pt x="23823" y="36456"/>
                      <a:pt x="24545" y="35373"/>
                    </a:cubicBezTo>
                    <a:cubicBezTo>
                      <a:pt x="26349" y="33207"/>
                      <a:pt x="26349" y="30320"/>
                      <a:pt x="24545" y="28154"/>
                    </a:cubicBezTo>
                    <a:cubicBezTo>
                      <a:pt x="23823" y="26349"/>
                      <a:pt x="22379" y="23822"/>
                      <a:pt x="20935" y="21296"/>
                    </a:cubicBezTo>
                    <a:close/>
                  </a:path>
                </a:pathLst>
              </a:custGeom>
              <a:solidFill>
                <a:srgbClr val="000000"/>
              </a:solidFill>
              <a:ln w="3607" cap="flat">
                <a:noFill/>
                <a:prstDash val="solid"/>
                <a:miter/>
              </a:ln>
            </p:spPr>
            <p:txBody>
              <a:bodyPr rtlCol="0" anchor="ctr"/>
              <a:lstStyle/>
              <a:p>
                <a:endParaRPr lang="en-US"/>
              </a:p>
            </p:txBody>
          </p:sp>
          <p:sp>
            <p:nvSpPr>
              <p:cNvPr id="92" name="Freeform 316">
                <a:extLst>
                  <a:ext uri="{FF2B5EF4-FFF2-40B4-BE49-F238E27FC236}">
                    <a16:creationId xmlns:a16="http://schemas.microsoft.com/office/drawing/2014/main" id="{66E2F484-224F-464D-5F0C-B8EED61BCD0A}"/>
                  </a:ext>
                </a:extLst>
              </p:cNvPr>
              <p:cNvSpPr/>
              <p:nvPr/>
            </p:nvSpPr>
            <p:spPr>
              <a:xfrm>
                <a:off x="9142060" y="1284972"/>
                <a:ext cx="11742" cy="37899"/>
              </a:xfrm>
              <a:custGeom>
                <a:avLst/>
                <a:gdLst>
                  <a:gd name="connsiteX0" fmla="*/ 2501 w 11742"/>
                  <a:gd name="connsiteY0" fmla="*/ 9024 h 37899"/>
                  <a:gd name="connsiteX1" fmla="*/ 2501 w 11742"/>
                  <a:gd name="connsiteY1" fmla="*/ 31402 h 37899"/>
                  <a:gd name="connsiteX2" fmla="*/ 5749 w 11742"/>
                  <a:gd name="connsiteY2" fmla="*/ 37899 h 37899"/>
                  <a:gd name="connsiteX3" fmla="*/ 8637 w 11742"/>
                  <a:gd name="connsiteY3" fmla="*/ 31402 h 37899"/>
                  <a:gd name="connsiteX4" fmla="*/ 11525 w 11742"/>
                  <a:gd name="connsiteY4" fmla="*/ 5414 h 37899"/>
                  <a:gd name="connsiteX5" fmla="*/ 11525 w 11742"/>
                  <a:gd name="connsiteY5" fmla="*/ 361 h 37899"/>
                  <a:gd name="connsiteX6" fmla="*/ 4666 w 11742"/>
                  <a:gd name="connsiteY6" fmla="*/ 0 h 37899"/>
                  <a:gd name="connsiteX7" fmla="*/ 2501 w 11742"/>
                  <a:gd name="connsiteY7" fmla="*/ 9024 h 37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742" h="37899">
                    <a:moveTo>
                      <a:pt x="2501" y="9024"/>
                    </a:moveTo>
                    <a:cubicBezTo>
                      <a:pt x="335" y="15521"/>
                      <a:pt x="-1831" y="23101"/>
                      <a:pt x="2501" y="31402"/>
                    </a:cubicBezTo>
                    <a:lnTo>
                      <a:pt x="5749" y="37899"/>
                    </a:lnTo>
                    <a:lnTo>
                      <a:pt x="8637" y="31402"/>
                    </a:lnTo>
                    <a:cubicBezTo>
                      <a:pt x="12247" y="22740"/>
                      <a:pt x="11885" y="14077"/>
                      <a:pt x="11525" y="5414"/>
                    </a:cubicBezTo>
                    <a:cubicBezTo>
                      <a:pt x="11525" y="3609"/>
                      <a:pt x="11525" y="2166"/>
                      <a:pt x="11525" y="361"/>
                    </a:cubicBezTo>
                    <a:lnTo>
                      <a:pt x="4666" y="0"/>
                    </a:lnTo>
                    <a:cubicBezTo>
                      <a:pt x="4306" y="2888"/>
                      <a:pt x="3583" y="5775"/>
                      <a:pt x="2501" y="9024"/>
                    </a:cubicBezTo>
                    <a:close/>
                  </a:path>
                </a:pathLst>
              </a:custGeom>
              <a:solidFill>
                <a:srgbClr val="000000"/>
              </a:solidFill>
              <a:ln w="3607" cap="flat">
                <a:noFill/>
                <a:prstDash val="solid"/>
                <a:miter/>
              </a:ln>
            </p:spPr>
            <p:txBody>
              <a:bodyPr rtlCol="0" anchor="ctr"/>
              <a:lstStyle/>
              <a:p>
                <a:endParaRPr lang="en-US"/>
              </a:p>
            </p:txBody>
          </p:sp>
          <p:sp>
            <p:nvSpPr>
              <p:cNvPr id="93" name="Freeform 317">
                <a:extLst>
                  <a:ext uri="{FF2B5EF4-FFF2-40B4-BE49-F238E27FC236}">
                    <a16:creationId xmlns:a16="http://schemas.microsoft.com/office/drawing/2014/main" id="{00E942E9-35CC-6BDE-7FA7-DCA3BD4E8BA8}"/>
                  </a:ext>
                </a:extLst>
              </p:cNvPr>
              <p:cNvSpPr/>
              <p:nvPr/>
            </p:nvSpPr>
            <p:spPr>
              <a:xfrm>
                <a:off x="9365686" y="1656171"/>
                <a:ext cx="35147" cy="14442"/>
              </a:xfrm>
              <a:custGeom>
                <a:avLst/>
                <a:gdLst>
                  <a:gd name="connsiteX0" fmla="*/ 6632 w 35147"/>
                  <a:gd name="connsiteY0" fmla="*/ 13571 h 14442"/>
                  <a:gd name="connsiteX1" fmla="*/ 9881 w 35147"/>
                  <a:gd name="connsiteY1" fmla="*/ 13932 h 14442"/>
                  <a:gd name="connsiteX2" fmla="*/ 18905 w 35147"/>
                  <a:gd name="connsiteY2" fmla="*/ 14293 h 14442"/>
                  <a:gd name="connsiteX3" fmla="*/ 27567 w 35147"/>
                  <a:gd name="connsiteY3" fmla="*/ 11044 h 14442"/>
                  <a:gd name="connsiteX4" fmla="*/ 35148 w 35147"/>
                  <a:gd name="connsiteY4" fmla="*/ 6713 h 14442"/>
                  <a:gd name="connsiteX5" fmla="*/ 20349 w 35147"/>
                  <a:gd name="connsiteY5" fmla="*/ 3104 h 14442"/>
                  <a:gd name="connsiteX6" fmla="*/ 8798 w 35147"/>
                  <a:gd name="connsiteY6" fmla="*/ 216 h 14442"/>
                  <a:gd name="connsiteX7" fmla="*/ 2662 w 35147"/>
                  <a:gd name="connsiteY7" fmla="*/ 938 h 14442"/>
                  <a:gd name="connsiteX8" fmla="*/ 135 w 35147"/>
                  <a:gd name="connsiteY8" fmla="*/ 4547 h 14442"/>
                  <a:gd name="connsiteX9" fmla="*/ 135 w 35147"/>
                  <a:gd name="connsiteY9" fmla="*/ 4547 h 14442"/>
                  <a:gd name="connsiteX10" fmla="*/ 1218 w 35147"/>
                  <a:gd name="connsiteY10" fmla="*/ 10322 h 14442"/>
                  <a:gd name="connsiteX11" fmla="*/ 6632 w 35147"/>
                  <a:gd name="connsiteY11" fmla="*/ 13571 h 14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5147" h="14442">
                    <a:moveTo>
                      <a:pt x="6632" y="13571"/>
                    </a:moveTo>
                    <a:cubicBezTo>
                      <a:pt x="7715" y="13571"/>
                      <a:pt x="8798" y="13932"/>
                      <a:pt x="9881" y="13932"/>
                    </a:cubicBezTo>
                    <a:cubicBezTo>
                      <a:pt x="12408" y="14293"/>
                      <a:pt x="15656" y="14654"/>
                      <a:pt x="18905" y="14293"/>
                    </a:cubicBezTo>
                    <a:cubicBezTo>
                      <a:pt x="21432" y="13932"/>
                      <a:pt x="24319" y="12849"/>
                      <a:pt x="27567" y="11044"/>
                    </a:cubicBezTo>
                    <a:lnTo>
                      <a:pt x="35148" y="6713"/>
                    </a:lnTo>
                    <a:lnTo>
                      <a:pt x="20349" y="3104"/>
                    </a:lnTo>
                    <a:cubicBezTo>
                      <a:pt x="16017" y="2021"/>
                      <a:pt x="12408" y="1299"/>
                      <a:pt x="8798" y="216"/>
                    </a:cubicBezTo>
                    <a:cubicBezTo>
                      <a:pt x="6632" y="-145"/>
                      <a:pt x="4467" y="-145"/>
                      <a:pt x="2662" y="938"/>
                    </a:cubicBezTo>
                    <a:cubicBezTo>
                      <a:pt x="1218" y="1660"/>
                      <a:pt x="496" y="3104"/>
                      <a:pt x="135" y="4547"/>
                    </a:cubicBezTo>
                    <a:lnTo>
                      <a:pt x="135" y="4547"/>
                    </a:lnTo>
                    <a:cubicBezTo>
                      <a:pt x="-225" y="6713"/>
                      <a:pt x="135" y="8879"/>
                      <a:pt x="1218" y="10322"/>
                    </a:cubicBezTo>
                    <a:cubicBezTo>
                      <a:pt x="2662" y="12488"/>
                      <a:pt x="4467" y="13210"/>
                      <a:pt x="6632" y="13571"/>
                    </a:cubicBezTo>
                    <a:close/>
                  </a:path>
                </a:pathLst>
              </a:custGeom>
              <a:solidFill>
                <a:srgbClr val="000000"/>
              </a:solidFill>
              <a:ln w="3607" cap="flat">
                <a:noFill/>
                <a:prstDash val="solid"/>
                <a:miter/>
              </a:ln>
            </p:spPr>
            <p:txBody>
              <a:bodyPr rtlCol="0" anchor="ctr"/>
              <a:lstStyle/>
              <a:p>
                <a:endParaRPr lang="en-US"/>
              </a:p>
            </p:txBody>
          </p:sp>
          <p:sp>
            <p:nvSpPr>
              <p:cNvPr id="94" name="Freeform 318">
                <a:extLst>
                  <a:ext uri="{FF2B5EF4-FFF2-40B4-BE49-F238E27FC236}">
                    <a16:creationId xmlns:a16="http://schemas.microsoft.com/office/drawing/2014/main" id="{FA2070F4-CDC1-2613-30B9-AE1CF5B9485D}"/>
                  </a:ext>
                </a:extLst>
              </p:cNvPr>
              <p:cNvSpPr/>
              <p:nvPr/>
            </p:nvSpPr>
            <p:spPr>
              <a:xfrm>
                <a:off x="8841004" y="1719780"/>
                <a:ext cx="27647" cy="18542"/>
              </a:xfrm>
              <a:custGeom>
                <a:avLst/>
                <a:gdLst>
                  <a:gd name="connsiteX0" fmla="*/ 16964 w 27647"/>
                  <a:gd name="connsiteY0" fmla="*/ 1217 h 18542"/>
                  <a:gd name="connsiteX1" fmla="*/ 6497 w 27647"/>
                  <a:gd name="connsiteY1" fmla="*/ 7353 h 18542"/>
                  <a:gd name="connsiteX2" fmla="*/ 0 w 27647"/>
                  <a:gd name="connsiteY2" fmla="*/ 11323 h 18542"/>
                  <a:gd name="connsiteX3" fmla="*/ 3248 w 27647"/>
                  <a:gd name="connsiteY3" fmla="*/ 18542 h 18542"/>
                  <a:gd name="connsiteX4" fmla="*/ 5776 w 27647"/>
                  <a:gd name="connsiteY4" fmla="*/ 18542 h 18542"/>
                  <a:gd name="connsiteX5" fmla="*/ 7580 w 27647"/>
                  <a:gd name="connsiteY5" fmla="*/ 18181 h 18542"/>
                  <a:gd name="connsiteX6" fmla="*/ 20935 w 27647"/>
                  <a:gd name="connsiteY6" fmla="*/ 13128 h 18542"/>
                  <a:gd name="connsiteX7" fmla="*/ 23462 w 27647"/>
                  <a:gd name="connsiteY7" fmla="*/ 12045 h 18542"/>
                  <a:gd name="connsiteX8" fmla="*/ 27432 w 27647"/>
                  <a:gd name="connsiteY8" fmla="*/ 7714 h 18542"/>
                  <a:gd name="connsiteX9" fmla="*/ 26710 w 27647"/>
                  <a:gd name="connsiteY9" fmla="*/ 3022 h 18542"/>
                  <a:gd name="connsiteX10" fmla="*/ 16964 w 27647"/>
                  <a:gd name="connsiteY10" fmla="*/ 1217 h 18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647" h="18542">
                    <a:moveTo>
                      <a:pt x="16964" y="1217"/>
                    </a:moveTo>
                    <a:cubicBezTo>
                      <a:pt x="13355" y="3383"/>
                      <a:pt x="10107" y="5187"/>
                      <a:pt x="6497" y="7353"/>
                    </a:cubicBezTo>
                    <a:lnTo>
                      <a:pt x="0" y="11323"/>
                    </a:lnTo>
                    <a:lnTo>
                      <a:pt x="3248" y="18542"/>
                    </a:lnTo>
                    <a:lnTo>
                      <a:pt x="5776" y="18542"/>
                    </a:lnTo>
                    <a:cubicBezTo>
                      <a:pt x="6497" y="18542"/>
                      <a:pt x="6858" y="18542"/>
                      <a:pt x="7580" y="18181"/>
                    </a:cubicBezTo>
                    <a:cubicBezTo>
                      <a:pt x="12633" y="17460"/>
                      <a:pt x="16964" y="15294"/>
                      <a:pt x="20935" y="13128"/>
                    </a:cubicBezTo>
                    <a:cubicBezTo>
                      <a:pt x="21657" y="12767"/>
                      <a:pt x="22379" y="12406"/>
                      <a:pt x="23462" y="12045"/>
                    </a:cubicBezTo>
                    <a:cubicBezTo>
                      <a:pt x="25988" y="10602"/>
                      <a:pt x="27071" y="8797"/>
                      <a:pt x="27432" y="7714"/>
                    </a:cubicBezTo>
                    <a:cubicBezTo>
                      <a:pt x="27793" y="6631"/>
                      <a:pt x="27793" y="4826"/>
                      <a:pt x="26710" y="3022"/>
                    </a:cubicBezTo>
                    <a:cubicBezTo>
                      <a:pt x="24545" y="495"/>
                      <a:pt x="21296" y="-1310"/>
                      <a:pt x="16964" y="1217"/>
                    </a:cubicBezTo>
                    <a:close/>
                  </a:path>
                </a:pathLst>
              </a:custGeom>
              <a:solidFill>
                <a:srgbClr val="000000"/>
              </a:solidFill>
              <a:ln w="3607" cap="flat">
                <a:noFill/>
                <a:prstDash val="solid"/>
                <a:miter/>
              </a:ln>
            </p:spPr>
            <p:txBody>
              <a:bodyPr rtlCol="0" anchor="ctr"/>
              <a:lstStyle/>
              <a:p>
                <a:endParaRPr lang="en-US"/>
              </a:p>
            </p:txBody>
          </p:sp>
          <p:sp>
            <p:nvSpPr>
              <p:cNvPr id="95" name="Freeform 319">
                <a:extLst>
                  <a:ext uri="{FF2B5EF4-FFF2-40B4-BE49-F238E27FC236}">
                    <a16:creationId xmlns:a16="http://schemas.microsoft.com/office/drawing/2014/main" id="{89B0FF7F-B525-84B0-9142-861F73385762}"/>
                  </a:ext>
                </a:extLst>
              </p:cNvPr>
              <p:cNvSpPr/>
              <p:nvPr/>
            </p:nvSpPr>
            <p:spPr>
              <a:xfrm>
                <a:off x="8883890" y="1384892"/>
                <a:ext cx="382409" cy="372146"/>
              </a:xfrm>
              <a:custGeom>
                <a:avLst/>
                <a:gdLst>
                  <a:gd name="connsiteX0" fmla="*/ 76949 w 382409"/>
                  <a:gd name="connsiteY0" fmla="*/ 26412 h 372146"/>
                  <a:gd name="connsiteX1" fmla="*/ 4399 w 382409"/>
                  <a:gd name="connsiteY1" fmla="*/ 234318 h 372146"/>
                  <a:gd name="connsiteX2" fmla="*/ 338275 w 382409"/>
                  <a:gd name="connsiteY2" fmla="*/ 291709 h 372146"/>
                  <a:gd name="connsiteX3" fmla="*/ 76949 w 382409"/>
                  <a:gd name="connsiteY3" fmla="*/ 26412 h 372146"/>
                </a:gdLst>
                <a:ahLst/>
                <a:cxnLst>
                  <a:cxn ang="0">
                    <a:pos x="connsiteX0" y="connsiteY0"/>
                  </a:cxn>
                  <a:cxn ang="0">
                    <a:pos x="connsiteX1" y="connsiteY1"/>
                  </a:cxn>
                  <a:cxn ang="0">
                    <a:pos x="connsiteX2" y="connsiteY2"/>
                  </a:cxn>
                  <a:cxn ang="0">
                    <a:pos x="connsiteX3" y="connsiteY3"/>
                  </a:cxn>
                </a:cxnLst>
                <a:rect l="l" t="t" r="r" b="b"/>
                <a:pathLst>
                  <a:path w="382409" h="372146">
                    <a:moveTo>
                      <a:pt x="76949" y="26412"/>
                    </a:moveTo>
                    <a:cubicBezTo>
                      <a:pt x="73339" y="28939"/>
                      <a:pt x="-21229" y="94992"/>
                      <a:pt x="4399" y="234318"/>
                    </a:cubicBezTo>
                    <a:cubicBezTo>
                      <a:pt x="35079" y="401076"/>
                      <a:pt x="248760" y="411904"/>
                      <a:pt x="338275" y="291709"/>
                    </a:cubicBezTo>
                    <a:cubicBezTo>
                      <a:pt x="494564" y="81637"/>
                      <a:pt x="194618" y="-61659"/>
                      <a:pt x="76949" y="26412"/>
                    </a:cubicBezTo>
                    <a:close/>
                  </a:path>
                </a:pathLst>
              </a:custGeom>
              <a:solidFill>
                <a:srgbClr val="FFC000"/>
              </a:solidFill>
              <a:ln w="3607" cap="flat">
                <a:noFill/>
                <a:prstDash val="solid"/>
                <a:miter/>
              </a:ln>
            </p:spPr>
            <p:txBody>
              <a:bodyPr rtlCol="0" anchor="ctr"/>
              <a:lstStyle/>
              <a:p>
                <a:endParaRPr lang="en-US"/>
              </a:p>
            </p:txBody>
          </p:sp>
        </p:grpSp>
        <p:sp>
          <p:nvSpPr>
            <p:cNvPr id="69" name="Freeform 320">
              <a:extLst>
                <a:ext uri="{FF2B5EF4-FFF2-40B4-BE49-F238E27FC236}">
                  <a16:creationId xmlns:a16="http://schemas.microsoft.com/office/drawing/2014/main" id="{B9905638-09CA-69BB-8660-E1FE0F8C93D6}"/>
                </a:ext>
              </a:extLst>
            </p:cNvPr>
            <p:cNvSpPr/>
            <p:nvPr/>
          </p:nvSpPr>
          <p:spPr>
            <a:xfrm>
              <a:off x="9904309" y="1214867"/>
              <a:ext cx="74762" cy="445785"/>
            </a:xfrm>
            <a:custGeom>
              <a:avLst/>
              <a:gdLst>
                <a:gd name="connsiteX0" fmla="*/ 74762 w 74762"/>
                <a:gd name="connsiteY0" fmla="*/ 439716 h 445785"/>
                <a:gd name="connsiteX1" fmla="*/ 18454 w 74762"/>
                <a:gd name="connsiteY1" fmla="*/ 32567 h 445785"/>
                <a:gd name="connsiteX2" fmla="*/ 10513 w 74762"/>
                <a:gd name="connsiteY2" fmla="*/ 2969 h 445785"/>
                <a:gd name="connsiteX3" fmla="*/ 768 w 74762"/>
                <a:gd name="connsiteY3" fmla="*/ 7301 h 445785"/>
                <a:gd name="connsiteX4" fmla="*/ 8347 w 74762"/>
                <a:gd name="connsiteY4" fmla="*/ 37620 h 445785"/>
                <a:gd name="connsiteX5" fmla="*/ 67904 w 74762"/>
                <a:gd name="connsiteY5" fmla="*/ 441159 h 445785"/>
                <a:gd name="connsiteX6" fmla="*/ 74762 w 74762"/>
                <a:gd name="connsiteY6" fmla="*/ 439716 h 445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4762" h="445785">
                  <a:moveTo>
                    <a:pt x="74762" y="439716"/>
                  </a:moveTo>
                  <a:cubicBezTo>
                    <a:pt x="74401" y="427443"/>
                    <a:pt x="19898" y="44478"/>
                    <a:pt x="18454" y="32567"/>
                  </a:cubicBezTo>
                  <a:cubicBezTo>
                    <a:pt x="17371" y="22099"/>
                    <a:pt x="15566" y="12354"/>
                    <a:pt x="10513" y="2969"/>
                  </a:cubicBezTo>
                  <a:cubicBezTo>
                    <a:pt x="7265" y="-3167"/>
                    <a:pt x="-2841" y="1164"/>
                    <a:pt x="768" y="7301"/>
                  </a:cubicBezTo>
                  <a:cubicBezTo>
                    <a:pt x="5821" y="16685"/>
                    <a:pt x="7265" y="27153"/>
                    <a:pt x="8347" y="37620"/>
                  </a:cubicBezTo>
                  <a:cubicBezTo>
                    <a:pt x="9792" y="48449"/>
                    <a:pt x="67543" y="430331"/>
                    <a:pt x="67904" y="441159"/>
                  </a:cubicBezTo>
                  <a:cubicBezTo>
                    <a:pt x="67904" y="448378"/>
                    <a:pt x="74762" y="446574"/>
                    <a:pt x="74762" y="439716"/>
                  </a:cubicBezTo>
                  <a:close/>
                </a:path>
              </a:pathLst>
            </a:custGeom>
            <a:solidFill>
              <a:srgbClr val="000000"/>
            </a:solidFill>
            <a:ln w="3607" cap="flat">
              <a:noFill/>
              <a:prstDash val="solid"/>
              <a:miter/>
            </a:ln>
          </p:spPr>
          <p:txBody>
            <a:bodyPr rtlCol="0" anchor="ctr"/>
            <a:lstStyle/>
            <a:p>
              <a:endParaRPr lang="en-US"/>
            </a:p>
          </p:txBody>
        </p:sp>
      </p:grpSp>
    </p:spTree>
    <p:extLst>
      <p:ext uri="{BB962C8B-B14F-4D97-AF65-F5344CB8AC3E}">
        <p14:creationId xmlns:p14="http://schemas.microsoft.com/office/powerpoint/2010/main" val="9207478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C45E7D-78B5-64A4-FCF4-B637ADC57BFD}"/>
            </a:ext>
          </a:extLst>
        </p:cNvPr>
        <p:cNvGrpSpPr/>
        <p:nvPr/>
      </p:nvGrpSpPr>
      <p:grpSpPr>
        <a:xfrm>
          <a:off x="0" y="0"/>
          <a:ext cx="0" cy="0"/>
          <a:chOff x="0" y="0"/>
          <a:chExt cx="0" cy="0"/>
        </a:xfrm>
      </p:grpSpPr>
      <p:sp>
        <p:nvSpPr>
          <p:cNvPr id="45" name="Text Placeholder 4">
            <a:extLst>
              <a:ext uri="{FF2B5EF4-FFF2-40B4-BE49-F238E27FC236}">
                <a16:creationId xmlns:a16="http://schemas.microsoft.com/office/drawing/2014/main" id="{BFA8BE5F-3E93-9B36-27BC-A25F7E4D2201}"/>
              </a:ext>
            </a:extLst>
          </p:cNvPr>
          <p:cNvSpPr txBox="1">
            <a:spLocks/>
          </p:cNvSpPr>
          <p:nvPr/>
        </p:nvSpPr>
        <p:spPr>
          <a:xfrm>
            <a:off x="171451" y="453252"/>
            <a:ext cx="4192479" cy="583200"/>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6400" b="1" dirty="0">
                <a:solidFill>
                  <a:schemeClr val="bg1"/>
                </a:solidFill>
              </a:rPr>
              <a:t>M6:</a:t>
            </a:r>
            <a:r>
              <a:rPr lang="en-US" sz="6400" dirty="0">
                <a:solidFill>
                  <a:schemeClr val="bg1"/>
                </a:solidFill>
              </a:rPr>
              <a:t>Part 5</a:t>
            </a:r>
          </a:p>
        </p:txBody>
      </p:sp>
      <p:sp>
        <p:nvSpPr>
          <p:cNvPr id="46" name="Text Placeholder 7">
            <a:extLst>
              <a:ext uri="{FF2B5EF4-FFF2-40B4-BE49-F238E27FC236}">
                <a16:creationId xmlns:a16="http://schemas.microsoft.com/office/drawing/2014/main" id="{CB4B5C74-9289-BDE2-58F9-34D7B7EA828F}"/>
              </a:ext>
            </a:extLst>
          </p:cNvPr>
          <p:cNvSpPr>
            <a:spLocks noGrp="1"/>
          </p:cNvSpPr>
          <p:nvPr>
            <p:ph type="body" sz="quarter" idx="28"/>
          </p:nvPr>
        </p:nvSpPr>
        <p:spPr>
          <a:xfrm>
            <a:off x="229926" y="1266500"/>
            <a:ext cx="5578224" cy="5483923"/>
          </a:xfrm>
        </p:spPr>
        <p:txBody>
          <a:bodyPr/>
          <a:lstStyle/>
          <a:p>
            <a:pPr marL="342900" indent="-342900">
              <a:spcBef>
                <a:spcPts val="600"/>
              </a:spcBef>
              <a:buFont typeface="Arial" panose="020B0604020202020204" pitchFamily="34" charset="0"/>
              <a:buChar char="•"/>
            </a:pPr>
            <a:r>
              <a:rPr lang="en-US" sz="2000" b="1" dirty="0"/>
              <a:t>Identify challenges, </a:t>
            </a:r>
            <a:r>
              <a:rPr lang="en-US" sz="2000" b="1" dirty="0" err="1"/>
              <a:t>recognise</a:t>
            </a:r>
            <a:r>
              <a:rPr lang="en-US" sz="2000" b="1" dirty="0"/>
              <a:t> opportunities</a:t>
            </a:r>
            <a:r>
              <a:rPr lang="en-US" sz="2000" dirty="0"/>
              <a:t>, and </a:t>
            </a:r>
            <a:r>
              <a:rPr lang="en-US" sz="2000" b="1" dirty="0"/>
              <a:t>implement solutions, </a:t>
            </a:r>
            <a:r>
              <a:rPr lang="en-US" sz="2000" dirty="0"/>
              <a:t>so SMEs can effectively enable inclusive community engagement that benefits both the business and the community.</a:t>
            </a:r>
          </a:p>
          <a:p>
            <a:pPr marL="342900" indent="-342900">
              <a:spcBef>
                <a:spcPts val="600"/>
              </a:spcBef>
              <a:buFont typeface="Arial" panose="020B0604020202020204" pitchFamily="34" charset="0"/>
              <a:buChar char="•"/>
            </a:pPr>
            <a:r>
              <a:rPr lang="en-US" sz="2000" b="1" dirty="0"/>
              <a:t>Sample Action Plan</a:t>
            </a:r>
            <a:r>
              <a:rPr lang="en-US" sz="2000" dirty="0"/>
              <a:t>, a detailed roadmap that outlines the steps needed to manage and track progress and achieve the defined inclusive engagement purpose. </a:t>
            </a:r>
          </a:p>
          <a:p>
            <a:pPr marL="342900" indent="-342900">
              <a:spcBef>
                <a:spcPts val="600"/>
              </a:spcBef>
              <a:buFont typeface="Arial" panose="020B0604020202020204" pitchFamily="34" charset="0"/>
              <a:buChar char="•"/>
            </a:pPr>
            <a:r>
              <a:rPr lang="en-US" sz="2000" b="1" dirty="0"/>
              <a:t>Practical Examples Creating Shared Value: </a:t>
            </a:r>
            <a:r>
              <a:rPr lang="en-US" sz="2000" dirty="0"/>
              <a:t>Learn different inclusive community engagement methods that ensure long lasting value for both SMEs and communities. </a:t>
            </a:r>
          </a:p>
          <a:p>
            <a:pPr marL="342900" indent="-342900">
              <a:spcBef>
                <a:spcPts val="600"/>
              </a:spcBef>
              <a:buFont typeface="Arial" panose="020B0604020202020204" pitchFamily="34" charset="0"/>
              <a:buChar char="•"/>
            </a:pPr>
            <a:r>
              <a:rPr lang="en-US" sz="2000" b="1" dirty="0"/>
              <a:t>Its an Iterative Process: </a:t>
            </a:r>
            <a:r>
              <a:rPr lang="en-US" sz="2000" dirty="0"/>
              <a:t>How SMEs can adapt an Iterative process focusing on </a:t>
            </a:r>
            <a:r>
              <a:rPr lang="en-IE" sz="2000" dirty="0"/>
              <a:t>continuous planning, implementation, assessment, and adaptation to ensure </a:t>
            </a:r>
            <a:r>
              <a:rPr lang="en-US" sz="2000" dirty="0"/>
              <a:t>inclusive community engagement is relevant, effective, responsive and sustainable. </a:t>
            </a:r>
            <a:endParaRPr lang="en-IE" sz="2000" dirty="0"/>
          </a:p>
        </p:txBody>
      </p:sp>
      <p:sp>
        <p:nvSpPr>
          <p:cNvPr id="47" name="Text Placeholder 13">
            <a:extLst>
              <a:ext uri="{FF2B5EF4-FFF2-40B4-BE49-F238E27FC236}">
                <a16:creationId xmlns:a16="http://schemas.microsoft.com/office/drawing/2014/main" id="{CBBBCF9A-62AD-C8F0-A462-3FE50164D498}"/>
              </a:ext>
            </a:extLst>
          </p:cNvPr>
          <p:cNvSpPr txBox="1">
            <a:spLocks/>
          </p:cNvSpPr>
          <p:nvPr/>
        </p:nvSpPr>
        <p:spPr>
          <a:xfrm>
            <a:off x="6826822" y="5415063"/>
            <a:ext cx="4465067"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2000" b="1" dirty="0">
                <a:solidFill>
                  <a:srgbClr val="01A54E"/>
                </a:solidFill>
              </a:rPr>
              <a:t>Case Study: </a:t>
            </a:r>
            <a:r>
              <a:rPr lang="en-US" sz="2000" dirty="0"/>
              <a:t>The Burren, Eco Tourism Network (Ireland)</a:t>
            </a:r>
            <a:endParaRPr lang="en-IE" sz="2000" dirty="0"/>
          </a:p>
        </p:txBody>
      </p:sp>
      <p:sp>
        <p:nvSpPr>
          <p:cNvPr id="2" name="Text Placeholder 13">
            <a:extLst>
              <a:ext uri="{FF2B5EF4-FFF2-40B4-BE49-F238E27FC236}">
                <a16:creationId xmlns:a16="http://schemas.microsoft.com/office/drawing/2014/main" id="{1520EDA2-2A0B-EA06-62F9-83522EE5E6D9}"/>
              </a:ext>
            </a:extLst>
          </p:cNvPr>
          <p:cNvSpPr txBox="1">
            <a:spLocks/>
          </p:cNvSpPr>
          <p:nvPr/>
        </p:nvSpPr>
        <p:spPr>
          <a:xfrm>
            <a:off x="6776446" y="3942635"/>
            <a:ext cx="4948536"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IE" sz="2000" b="1" dirty="0">
                <a:solidFill>
                  <a:srgbClr val="01A54E"/>
                </a:solidFill>
              </a:rPr>
              <a:t>Exercise: </a:t>
            </a:r>
            <a:r>
              <a:rPr lang="en-US" sz="2000" dirty="0"/>
              <a:t>Set Up An Inclusive Visioning Workshop with Your Community</a:t>
            </a:r>
            <a:endParaRPr lang="en-IE" sz="2000" dirty="0"/>
          </a:p>
        </p:txBody>
      </p:sp>
      <p:sp>
        <p:nvSpPr>
          <p:cNvPr id="3" name="Text Placeholder 13">
            <a:extLst>
              <a:ext uri="{FF2B5EF4-FFF2-40B4-BE49-F238E27FC236}">
                <a16:creationId xmlns:a16="http://schemas.microsoft.com/office/drawing/2014/main" id="{F3A99841-0DC9-7530-B408-237D67CFAFFD}"/>
              </a:ext>
            </a:extLst>
          </p:cNvPr>
          <p:cNvSpPr txBox="1">
            <a:spLocks/>
          </p:cNvSpPr>
          <p:nvPr/>
        </p:nvSpPr>
        <p:spPr>
          <a:xfrm>
            <a:off x="6776446" y="4725544"/>
            <a:ext cx="4465067"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2000" b="1" dirty="0">
                <a:solidFill>
                  <a:srgbClr val="01A54E"/>
                </a:solidFill>
              </a:rPr>
              <a:t>Case Study: </a:t>
            </a:r>
            <a:r>
              <a:rPr lang="en-US" sz="2000" dirty="0" err="1"/>
              <a:t>Østerbro</a:t>
            </a:r>
            <a:r>
              <a:rPr lang="en-US" sz="2000" dirty="0"/>
              <a:t> Urban Farming &amp; Gardens (Denmark)</a:t>
            </a:r>
            <a:endParaRPr lang="en-IE" sz="2000" dirty="0"/>
          </a:p>
        </p:txBody>
      </p:sp>
      <p:cxnSp>
        <p:nvCxnSpPr>
          <p:cNvPr id="16" name="Straight Connector 15">
            <a:extLst>
              <a:ext uri="{FF2B5EF4-FFF2-40B4-BE49-F238E27FC236}">
                <a16:creationId xmlns:a16="http://schemas.microsoft.com/office/drawing/2014/main" id="{25A49508-7281-C79C-5DC3-1E00FBAE85C5}"/>
              </a:ext>
            </a:extLst>
          </p:cNvPr>
          <p:cNvCxnSpPr>
            <a:cxnSpLocks/>
          </p:cNvCxnSpPr>
          <p:nvPr/>
        </p:nvCxnSpPr>
        <p:spPr>
          <a:xfrm flipH="1">
            <a:off x="5610128" y="1482884"/>
            <a:ext cx="6114854"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295FA032-27F5-D878-E0E9-B107FBBCF371}"/>
              </a:ext>
            </a:extLst>
          </p:cNvPr>
          <p:cNvCxnSpPr>
            <a:cxnSpLocks/>
          </p:cNvCxnSpPr>
          <p:nvPr/>
        </p:nvCxnSpPr>
        <p:spPr>
          <a:xfrm flipH="1">
            <a:off x="5655900" y="2287588"/>
            <a:ext cx="6114854"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18" name="Text Placeholder 5">
            <a:extLst>
              <a:ext uri="{FF2B5EF4-FFF2-40B4-BE49-F238E27FC236}">
                <a16:creationId xmlns:a16="http://schemas.microsoft.com/office/drawing/2014/main" id="{153EE294-AC06-3205-3828-745F7169C08A}"/>
              </a:ext>
            </a:extLst>
          </p:cNvPr>
          <p:cNvSpPr txBox="1">
            <a:spLocks/>
          </p:cNvSpPr>
          <p:nvPr/>
        </p:nvSpPr>
        <p:spPr>
          <a:xfrm>
            <a:off x="5936936" y="1518422"/>
            <a:ext cx="700387"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dirty="0"/>
              <a:t>05</a:t>
            </a:r>
          </a:p>
        </p:txBody>
      </p:sp>
      <p:sp>
        <p:nvSpPr>
          <p:cNvPr id="19" name="Text Placeholder 4">
            <a:extLst>
              <a:ext uri="{FF2B5EF4-FFF2-40B4-BE49-F238E27FC236}">
                <a16:creationId xmlns:a16="http://schemas.microsoft.com/office/drawing/2014/main" id="{766DD6E6-AD46-F441-6D12-C57855CD7253}"/>
              </a:ext>
            </a:extLst>
          </p:cNvPr>
          <p:cNvSpPr txBox="1">
            <a:spLocks/>
          </p:cNvSpPr>
          <p:nvPr/>
        </p:nvSpPr>
        <p:spPr>
          <a:xfrm>
            <a:off x="6772233" y="1518421"/>
            <a:ext cx="4465067"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dirty="0"/>
              <a:t>Develop Your </a:t>
            </a:r>
            <a:r>
              <a:rPr lang="en-IE" b="1" dirty="0"/>
              <a:t>Action Plan </a:t>
            </a:r>
            <a:r>
              <a:rPr lang="en-IE" dirty="0"/>
              <a:t>to Support Your Engagement Framework</a:t>
            </a:r>
          </a:p>
        </p:txBody>
      </p:sp>
      <p:sp>
        <p:nvSpPr>
          <p:cNvPr id="20" name="Text Placeholder 8">
            <a:extLst>
              <a:ext uri="{FF2B5EF4-FFF2-40B4-BE49-F238E27FC236}">
                <a16:creationId xmlns:a16="http://schemas.microsoft.com/office/drawing/2014/main" id="{6F8FF5AC-CD9B-1E87-AD51-06485F3ECD9E}"/>
              </a:ext>
            </a:extLst>
          </p:cNvPr>
          <p:cNvSpPr txBox="1">
            <a:spLocks/>
          </p:cNvSpPr>
          <p:nvPr/>
        </p:nvSpPr>
        <p:spPr>
          <a:xfrm>
            <a:off x="5958639" y="2345578"/>
            <a:ext cx="700387"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dirty="0"/>
              <a:t>06</a:t>
            </a:r>
          </a:p>
        </p:txBody>
      </p:sp>
      <p:sp>
        <p:nvSpPr>
          <p:cNvPr id="21" name="Text Placeholder 9">
            <a:extLst>
              <a:ext uri="{FF2B5EF4-FFF2-40B4-BE49-F238E27FC236}">
                <a16:creationId xmlns:a16="http://schemas.microsoft.com/office/drawing/2014/main" id="{1C0BBE3C-D087-3710-7914-528266CBF23A}"/>
              </a:ext>
            </a:extLst>
          </p:cNvPr>
          <p:cNvSpPr txBox="1">
            <a:spLocks/>
          </p:cNvSpPr>
          <p:nvPr/>
        </p:nvSpPr>
        <p:spPr>
          <a:xfrm>
            <a:off x="6793936" y="2368228"/>
            <a:ext cx="5262568"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dirty="0"/>
              <a:t>Practical </a:t>
            </a:r>
            <a:r>
              <a:rPr lang="en-IE" b="1" dirty="0"/>
              <a:t>Long Lasting Shared Value </a:t>
            </a:r>
            <a:r>
              <a:rPr lang="en-IE" dirty="0"/>
              <a:t>Examples Any SME can Incorporate</a:t>
            </a:r>
          </a:p>
        </p:txBody>
      </p:sp>
      <p:sp>
        <p:nvSpPr>
          <p:cNvPr id="23" name="Text Placeholder 10">
            <a:extLst>
              <a:ext uri="{FF2B5EF4-FFF2-40B4-BE49-F238E27FC236}">
                <a16:creationId xmlns:a16="http://schemas.microsoft.com/office/drawing/2014/main" id="{1C8456F9-C739-1735-97BD-016E535FEDAB}"/>
              </a:ext>
            </a:extLst>
          </p:cNvPr>
          <p:cNvSpPr txBox="1">
            <a:spLocks/>
          </p:cNvSpPr>
          <p:nvPr/>
        </p:nvSpPr>
        <p:spPr>
          <a:xfrm>
            <a:off x="5965218" y="3071877"/>
            <a:ext cx="700387"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dirty="0"/>
              <a:t>07</a:t>
            </a:r>
          </a:p>
        </p:txBody>
      </p:sp>
      <p:sp>
        <p:nvSpPr>
          <p:cNvPr id="26" name="Text Placeholder 11">
            <a:extLst>
              <a:ext uri="{FF2B5EF4-FFF2-40B4-BE49-F238E27FC236}">
                <a16:creationId xmlns:a16="http://schemas.microsoft.com/office/drawing/2014/main" id="{13322959-45B0-0E91-94B6-C8B313470DC2}"/>
              </a:ext>
            </a:extLst>
          </p:cNvPr>
          <p:cNvSpPr txBox="1">
            <a:spLocks/>
          </p:cNvSpPr>
          <p:nvPr/>
        </p:nvSpPr>
        <p:spPr>
          <a:xfrm>
            <a:off x="6800515" y="3071876"/>
            <a:ext cx="5065489"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dirty="0"/>
              <a:t>Adapting an </a:t>
            </a:r>
            <a:r>
              <a:rPr lang="en-IE" b="1" dirty="0"/>
              <a:t>Iterative Process </a:t>
            </a:r>
            <a:r>
              <a:rPr lang="en-IE" dirty="0"/>
              <a:t>to the Journey</a:t>
            </a:r>
          </a:p>
        </p:txBody>
      </p:sp>
      <p:cxnSp>
        <p:nvCxnSpPr>
          <p:cNvPr id="33" name="Straight Connector 32">
            <a:extLst>
              <a:ext uri="{FF2B5EF4-FFF2-40B4-BE49-F238E27FC236}">
                <a16:creationId xmlns:a16="http://schemas.microsoft.com/office/drawing/2014/main" id="{8FEA2273-1BFD-C0E8-EA26-0E625C251CAE}"/>
              </a:ext>
            </a:extLst>
          </p:cNvPr>
          <p:cNvCxnSpPr>
            <a:cxnSpLocks/>
          </p:cNvCxnSpPr>
          <p:nvPr/>
        </p:nvCxnSpPr>
        <p:spPr>
          <a:xfrm flipH="1">
            <a:off x="5655900" y="3072149"/>
            <a:ext cx="6114854"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8A9F6563-2479-8FB9-BADC-4AA89717918D}"/>
              </a:ext>
            </a:extLst>
          </p:cNvPr>
          <p:cNvCxnSpPr>
            <a:cxnSpLocks/>
          </p:cNvCxnSpPr>
          <p:nvPr/>
        </p:nvCxnSpPr>
        <p:spPr>
          <a:xfrm flipH="1">
            <a:off x="5655900" y="3780717"/>
            <a:ext cx="6114854"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39" name="Text Placeholder 13">
            <a:extLst>
              <a:ext uri="{FF2B5EF4-FFF2-40B4-BE49-F238E27FC236}">
                <a16:creationId xmlns:a16="http://schemas.microsoft.com/office/drawing/2014/main" id="{6011F2F6-DFA6-659D-E872-B7D66984CE5D}"/>
              </a:ext>
            </a:extLst>
          </p:cNvPr>
          <p:cNvSpPr txBox="1">
            <a:spLocks/>
          </p:cNvSpPr>
          <p:nvPr/>
        </p:nvSpPr>
        <p:spPr>
          <a:xfrm>
            <a:off x="6826822" y="6031386"/>
            <a:ext cx="4465067"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2000" b="1" dirty="0">
                <a:solidFill>
                  <a:srgbClr val="01A54E"/>
                </a:solidFill>
              </a:rPr>
              <a:t>Case Study: </a:t>
            </a:r>
            <a:r>
              <a:rPr lang="en-US" sz="2000" dirty="0"/>
              <a:t>Ikea, Europe</a:t>
            </a:r>
            <a:endParaRPr lang="en-IE" sz="2000" dirty="0"/>
          </a:p>
        </p:txBody>
      </p:sp>
    </p:spTree>
    <p:extLst>
      <p:ext uri="{BB962C8B-B14F-4D97-AF65-F5344CB8AC3E}">
        <p14:creationId xmlns:p14="http://schemas.microsoft.com/office/powerpoint/2010/main" val="172203304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89C0ADE1-7512-A96B-7CC0-3A5F7C9C370C}"/>
              </a:ext>
            </a:extLst>
          </p:cNvPr>
          <p:cNvSpPr>
            <a:spLocks noGrp="1"/>
          </p:cNvSpPr>
          <p:nvPr>
            <p:ph type="body" sz="quarter" idx="43"/>
          </p:nvPr>
        </p:nvSpPr>
        <p:spPr>
          <a:xfrm>
            <a:off x="4921625" y="369268"/>
            <a:ext cx="6900992" cy="2583410"/>
          </a:xfrm>
        </p:spPr>
        <p:txBody>
          <a:bodyPr>
            <a:noAutofit/>
          </a:bodyPr>
          <a:lstStyle/>
          <a:p>
            <a:r>
              <a:rPr lang="en-US" sz="2200" b="0" i="0" dirty="0">
                <a:effectLst/>
                <a:latin typeface="Noto IKEA"/>
              </a:rPr>
              <a:t>We're on a mission to create a better everyday life for people all over the world, and we take our responsibility seriously in the local communities where we're present. We want to help build a society that’s fairer and more equal and we want to do it through thoughtful and enduring actions. Above all, we want our community outreach to have a positive impact on people and planet wherever we are and whatever we’re doing. </a:t>
            </a:r>
            <a:endParaRPr lang="en-IE" sz="2200" dirty="0"/>
          </a:p>
        </p:txBody>
      </p:sp>
      <p:pic>
        <p:nvPicPr>
          <p:cNvPr id="12290" name="Picture 2">
            <a:extLst>
              <a:ext uri="{FF2B5EF4-FFF2-40B4-BE49-F238E27FC236}">
                <a16:creationId xmlns:a16="http://schemas.microsoft.com/office/drawing/2014/main" id="{1CF66741-3454-1C98-2F58-B420FEF2CF72}"/>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766081" y="3549781"/>
            <a:ext cx="5212079" cy="2084832"/>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Placeholder 9" descr="A group of people holding paint rollers&#10;&#10;AI-generated content may be incorrect.">
            <a:extLst>
              <a:ext uri="{FF2B5EF4-FFF2-40B4-BE49-F238E27FC236}">
                <a16:creationId xmlns:a16="http://schemas.microsoft.com/office/drawing/2014/main" id="{A9F3A517-3E10-F7C6-56C3-5A69B3577C7A}"/>
              </a:ext>
            </a:extLst>
          </p:cNvPr>
          <p:cNvPicPr>
            <a:picLocks noGrp="1" noChangeAspect="1"/>
          </p:cNvPicPr>
          <p:nvPr>
            <p:ph type="pic" sz="quarter" idx="44"/>
          </p:nvPr>
        </p:nvPicPr>
        <p:blipFill>
          <a:blip r:embed="rId3" cstate="email">
            <a:extLst>
              <a:ext uri="{28A0092B-C50C-407E-A947-70E740481C1C}">
                <a14:useLocalDpi xmlns:a14="http://schemas.microsoft.com/office/drawing/2010/main"/>
              </a:ext>
            </a:extLst>
          </a:blip>
          <a:srcRect l="12500" r="12500"/>
          <a:stretch>
            <a:fillRect/>
          </a:stretch>
        </p:blipFill>
        <p:spPr>
          <a:xfrm>
            <a:off x="633819" y="993170"/>
            <a:ext cx="4287806" cy="4287806"/>
          </a:xfrm>
        </p:spPr>
      </p:pic>
      <p:sp>
        <p:nvSpPr>
          <p:cNvPr id="12" name="TextBox 11">
            <a:extLst>
              <a:ext uri="{FF2B5EF4-FFF2-40B4-BE49-F238E27FC236}">
                <a16:creationId xmlns:a16="http://schemas.microsoft.com/office/drawing/2014/main" id="{4E253EF0-6495-A5E6-BED0-105F0AC1F819}"/>
              </a:ext>
            </a:extLst>
          </p:cNvPr>
          <p:cNvSpPr txBox="1"/>
          <p:nvPr/>
        </p:nvSpPr>
        <p:spPr>
          <a:xfrm>
            <a:off x="5321879" y="5842401"/>
            <a:ext cx="6100482" cy="646331"/>
          </a:xfrm>
          <a:prstGeom prst="rect">
            <a:avLst/>
          </a:prstGeom>
          <a:noFill/>
        </p:spPr>
        <p:txBody>
          <a:bodyPr wrap="square">
            <a:spAutoFit/>
          </a:bodyPr>
          <a:lstStyle/>
          <a:p>
            <a:pPr algn="ctr"/>
            <a:r>
              <a:rPr lang="en-IE" dirty="0">
                <a:hlinkClick r:id="rId4"/>
              </a:rPr>
              <a:t>https://www.ikea.com/ie/en/this-is-ikea/community-engagement/</a:t>
            </a:r>
            <a:r>
              <a:rPr lang="en-IE" dirty="0"/>
              <a:t> </a:t>
            </a:r>
          </a:p>
        </p:txBody>
      </p:sp>
    </p:spTree>
    <p:extLst>
      <p:ext uri="{BB962C8B-B14F-4D97-AF65-F5344CB8AC3E}">
        <p14:creationId xmlns:p14="http://schemas.microsoft.com/office/powerpoint/2010/main" val="52029221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E72A747-DD37-EBC0-0D25-B91D617E7D28}"/>
              </a:ext>
            </a:extLst>
          </p:cNvPr>
          <p:cNvSpPr>
            <a:spLocks noGrp="1"/>
          </p:cNvSpPr>
          <p:nvPr>
            <p:ph type="body" sz="quarter" idx="18"/>
          </p:nvPr>
        </p:nvSpPr>
        <p:spPr>
          <a:xfrm>
            <a:off x="798381" y="1095334"/>
            <a:ext cx="10841169" cy="3849918"/>
          </a:xfrm>
        </p:spPr>
        <p:txBody>
          <a:bodyPr/>
          <a:lstStyle/>
          <a:p>
            <a:pPr marL="0" indent="0"/>
            <a:r>
              <a:rPr lang="en-US" sz="2200" dirty="0"/>
              <a:t>IKEA is known for its commitment to diversity and inclusion. As part of its CSR/Inclusion efforts, the company actively engages with local communities to address housing issues and promote social integration. </a:t>
            </a:r>
          </a:p>
          <a:p>
            <a:pPr marL="0" indent="0"/>
            <a:r>
              <a:rPr lang="en-US" sz="2200" b="1" dirty="0">
                <a:solidFill>
                  <a:srgbClr val="01A54E"/>
                </a:solidFill>
              </a:rPr>
              <a:t>The overall IKEA ambition is to become people and planet-positive and to inspire and enable many people to live a better everyday life within the planet’s boundaries by 2030. </a:t>
            </a:r>
            <a:r>
              <a:rPr lang="en-US" sz="2200" dirty="0"/>
              <a:t>(</a:t>
            </a:r>
            <a:r>
              <a:rPr lang="en-US" sz="2200" dirty="0">
                <a:solidFill>
                  <a:srgbClr val="335C42"/>
                </a:solidFill>
                <a:hlinkClick r:id="rId2">
                  <a:extLst>
                    <a:ext uri="{A12FA001-AC4F-418D-AE19-62706E023703}">
                      <ahyp:hlinkClr xmlns:ahyp="http://schemas.microsoft.com/office/drawing/2018/hyperlinkcolor" val="tx"/>
                    </a:ext>
                  </a:extLst>
                </a:hlinkClick>
              </a:rPr>
              <a:t>Source</a:t>
            </a:r>
            <a:r>
              <a:rPr lang="en-US" sz="2200" dirty="0"/>
              <a:t>)</a:t>
            </a:r>
          </a:p>
          <a:p>
            <a:pPr marL="0" indent="0"/>
            <a:r>
              <a:rPr lang="en-US" sz="2200" i="1" dirty="0">
                <a:solidFill>
                  <a:srgbClr val="01A54E"/>
                </a:solidFill>
              </a:rPr>
              <a:t>People and planet positive climate change, unsustainable consumption, and inequality are real threats facing our businesses and our planet. Our values, size and reach give us an opportunity to lead. We want to grow a sustainable, fair and inclusive business that inspires and enables millions of people to live better everyday lives within the limits of the planet. </a:t>
            </a:r>
            <a:r>
              <a:rPr lang="en-US" sz="2200" dirty="0">
                <a:solidFill>
                  <a:srgbClr val="01A54E"/>
                </a:solidFill>
              </a:rPr>
              <a:t>(</a:t>
            </a:r>
            <a:r>
              <a:rPr lang="en-US" sz="2200" dirty="0">
                <a:solidFill>
                  <a:srgbClr val="01A54E"/>
                </a:solidFill>
                <a:hlinkClick r:id="rId3">
                  <a:extLst>
                    <a:ext uri="{A12FA001-AC4F-418D-AE19-62706E023703}">
                      <ahyp:hlinkClr xmlns:ahyp="http://schemas.microsoft.com/office/drawing/2018/hyperlinkcolor" val="tx"/>
                    </a:ext>
                  </a:extLst>
                </a:hlinkClick>
              </a:rPr>
              <a:t>IKEA Sustainability Report 2019</a:t>
            </a:r>
            <a:r>
              <a:rPr lang="en-US" sz="2200" dirty="0">
                <a:solidFill>
                  <a:srgbClr val="01A54E"/>
                </a:solidFill>
              </a:rPr>
              <a:t>)</a:t>
            </a:r>
          </a:p>
          <a:p>
            <a:pPr marL="0" indent="0"/>
            <a:r>
              <a:rPr lang="en-US" sz="2200" dirty="0"/>
              <a:t>Under ‘</a:t>
            </a:r>
            <a:r>
              <a:rPr lang="en-US" sz="2200" b="1" dirty="0"/>
              <a:t>Healthy and Sustainable Living for Communities’, </a:t>
            </a:r>
            <a:r>
              <a:rPr lang="en-US" sz="2200" dirty="0"/>
              <a:t>IKEA focuses on </a:t>
            </a:r>
          </a:p>
          <a:p>
            <a:pPr marL="457200" indent="-457200">
              <a:lnSpc>
                <a:spcPct val="100000"/>
              </a:lnSpc>
              <a:spcBef>
                <a:spcPts val="0"/>
              </a:spcBef>
              <a:buFont typeface="+mj-lt"/>
              <a:buAutoNum type="arabicPeriod"/>
            </a:pPr>
            <a:r>
              <a:rPr lang="en-US" sz="2200" dirty="0"/>
              <a:t>Inspiring and enabling people to live healthier, more sustainable lives</a:t>
            </a:r>
          </a:p>
          <a:p>
            <a:pPr marL="457200" indent="-457200">
              <a:lnSpc>
                <a:spcPct val="100000"/>
              </a:lnSpc>
              <a:spcBef>
                <a:spcPts val="0"/>
              </a:spcBef>
              <a:buFont typeface="+mj-lt"/>
              <a:buAutoNum type="arabicPeriod"/>
            </a:pPr>
            <a:r>
              <a:rPr lang="en-US" sz="2200" dirty="0"/>
              <a:t>Promoting circular and sustainable consumption</a:t>
            </a:r>
          </a:p>
          <a:p>
            <a:pPr marL="457200" indent="-457200">
              <a:lnSpc>
                <a:spcPct val="100000"/>
              </a:lnSpc>
              <a:spcBef>
                <a:spcPts val="0"/>
              </a:spcBef>
              <a:buFont typeface="+mj-lt"/>
              <a:buAutoNum type="arabicPeriod"/>
            </a:pPr>
            <a:r>
              <a:rPr lang="en-US" sz="2200" dirty="0"/>
              <a:t>Creating a movement in society around better everyday living </a:t>
            </a:r>
          </a:p>
          <a:p>
            <a:pPr marL="0" indent="0"/>
            <a:endParaRPr lang="en-IE" sz="2200" dirty="0"/>
          </a:p>
        </p:txBody>
      </p:sp>
      <p:sp>
        <p:nvSpPr>
          <p:cNvPr id="3" name="Text Placeholder 2">
            <a:extLst>
              <a:ext uri="{FF2B5EF4-FFF2-40B4-BE49-F238E27FC236}">
                <a16:creationId xmlns:a16="http://schemas.microsoft.com/office/drawing/2014/main" id="{79E448C4-66DD-7266-6B85-3FEAA3D3987C}"/>
              </a:ext>
            </a:extLst>
          </p:cNvPr>
          <p:cNvSpPr>
            <a:spLocks noGrp="1"/>
          </p:cNvSpPr>
          <p:nvPr>
            <p:ph type="body" sz="quarter" idx="16"/>
          </p:nvPr>
        </p:nvSpPr>
        <p:spPr>
          <a:xfrm>
            <a:off x="798381" y="484351"/>
            <a:ext cx="10841169" cy="803654"/>
          </a:xfrm>
        </p:spPr>
        <p:txBody>
          <a:bodyPr/>
          <a:lstStyle/>
          <a:p>
            <a:r>
              <a:rPr lang="en-IE" dirty="0">
                <a:latin typeface="Aharoni" panose="02010803020104030203" pitchFamily="2" charset="-79"/>
                <a:cs typeface="Aharoni" panose="02010803020104030203" pitchFamily="2" charset="-79"/>
              </a:rPr>
              <a:t>Case Study: </a:t>
            </a:r>
            <a:r>
              <a:rPr lang="en-IE" sz="3200" b="0" dirty="0"/>
              <a:t>Ikea, Sweden. People &amp; Planet Positive Strategy.</a:t>
            </a:r>
          </a:p>
        </p:txBody>
      </p:sp>
      <p:sp>
        <p:nvSpPr>
          <p:cNvPr id="10" name="TextBox 9">
            <a:extLst>
              <a:ext uri="{FF2B5EF4-FFF2-40B4-BE49-F238E27FC236}">
                <a16:creationId xmlns:a16="http://schemas.microsoft.com/office/drawing/2014/main" id="{A5972791-56B7-297F-FD78-AF05E7B28FDE}"/>
              </a:ext>
            </a:extLst>
          </p:cNvPr>
          <p:cNvSpPr txBox="1"/>
          <p:nvPr/>
        </p:nvSpPr>
        <p:spPr>
          <a:xfrm>
            <a:off x="3457574" y="6402224"/>
            <a:ext cx="8543925" cy="369332"/>
          </a:xfrm>
          <a:prstGeom prst="rect">
            <a:avLst/>
          </a:prstGeom>
          <a:noFill/>
        </p:spPr>
        <p:txBody>
          <a:bodyPr wrap="square">
            <a:spAutoFit/>
          </a:bodyPr>
          <a:lstStyle/>
          <a:p>
            <a:r>
              <a:rPr lang="en-IE" dirty="0">
                <a:solidFill>
                  <a:schemeClr val="bg1"/>
                </a:solidFill>
                <a:hlinkClick r:id="rId4">
                  <a:extLst>
                    <a:ext uri="{A12FA001-AC4F-418D-AE19-62706E023703}">
                      <ahyp:hlinkClr xmlns:ahyp="http://schemas.microsoft.com/office/drawing/2018/hyperlinkcolor" val="tx"/>
                    </a:ext>
                  </a:extLst>
                </a:hlinkClick>
              </a:rPr>
              <a:t>https://www.ikea.com/global/en/images/ikea_sustainability_report_fy19_2f9eff637d.pdf</a:t>
            </a:r>
            <a:r>
              <a:rPr lang="en-IE" dirty="0">
                <a:solidFill>
                  <a:schemeClr val="bg1"/>
                </a:solidFill>
              </a:rPr>
              <a:t> </a:t>
            </a:r>
          </a:p>
        </p:txBody>
      </p:sp>
    </p:spTree>
    <p:extLst>
      <p:ext uri="{BB962C8B-B14F-4D97-AF65-F5344CB8AC3E}">
        <p14:creationId xmlns:p14="http://schemas.microsoft.com/office/powerpoint/2010/main" val="362566357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9D23949-1A6B-D1D6-265D-234EED4C5F24}"/>
              </a:ext>
            </a:extLst>
          </p:cNvPr>
          <p:cNvSpPr>
            <a:spLocks noGrp="1"/>
          </p:cNvSpPr>
          <p:nvPr>
            <p:ph type="body" sz="quarter" idx="16"/>
          </p:nvPr>
        </p:nvSpPr>
        <p:spPr>
          <a:xfrm>
            <a:off x="798381" y="647303"/>
            <a:ext cx="10595237" cy="803654"/>
          </a:xfrm>
        </p:spPr>
        <p:txBody>
          <a:bodyPr/>
          <a:lstStyle/>
          <a:p>
            <a:r>
              <a:rPr lang="en-IE" sz="3200" b="0" dirty="0" err="1"/>
              <a:t>IKEASustainability</a:t>
            </a:r>
            <a:r>
              <a:rPr lang="en-IE" sz="3200" b="0" dirty="0"/>
              <a:t> Focus Areas 2030</a:t>
            </a:r>
          </a:p>
        </p:txBody>
      </p:sp>
      <p:pic>
        <p:nvPicPr>
          <p:cNvPr id="5" name="Picture 4">
            <a:extLst>
              <a:ext uri="{FF2B5EF4-FFF2-40B4-BE49-F238E27FC236}">
                <a16:creationId xmlns:a16="http://schemas.microsoft.com/office/drawing/2014/main" id="{2A80C751-F30B-7AD2-C59B-497422CEDE0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14323" y="1241810"/>
            <a:ext cx="11563350" cy="4374380"/>
          </a:xfrm>
          <a:prstGeom prst="flowChartAlternateProcess">
            <a:avLst/>
          </a:prstGeom>
        </p:spPr>
      </p:pic>
    </p:spTree>
    <p:extLst>
      <p:ext uri="{BB962C8B-B14F-4D97-AF65-F5344CB8AC3E}">
        <p14:creationId xmlns:p14="http://schemas.microsoft.com/office/powerpoint/2010/main" val="20395106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3CBA13-A61F-2EC9-E81E-58B4FCB3B1BC}"/>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85D8D996-9E93-FC23-7076-26BA9491DA64}"/>
              </a:ext>
            </a:extLst>
          </p:cNvPr>
          <p:cNvSpPr>
            <a:spLocks noGrp="1"/>
          </p:cNvSpPr>
          <p:nvPr>
            <p:ph type="body" sz="quarter" idx="18"/>
          </p:nvPr>
        </p:nvSpPr>
        <p:spPr>
          <a:xfrm>
            <a:off x="561975" y="1504041"/>
            <a:ext cx="7639050" cy="3849918"/>
          </a:xfrm>
        </p:spPr>
        <p:txBody>
          <a:bodyPr/>
          <a:lstStyle/>
          <a:p>
            <a:pPr marL="0" indent="0"/>
            <a:r>
              <a:rPr lang="en-US" sz="2200" b="1" dirty="0"/>
              <a:t>"Better Living" Program</a:t>
            </a:r>
            <a:r>
              <a:rPr lang="en-US" sz="2200" dirty="0"/>
              <a:t>, IKEA collaborates with local stakeholders, including refugees and </a:t>
            </a:r>
            <a:r>
              <a:rPr lang="en-US" sz="2200" dirty="0" err="1"/>
              <a:t>marginalised</a:t>
            </a:r>
            <a:r>
              <a:rPr lang="en-US" sz="2200" dirty="0"/>
              <a:t> groups, to provide affordable and sustainable living solutions. It defines a common sustainability agenda and ambitions for everyone in the IDEA franchise system and value chain, building on the success of the IKEA business to date and our ambition to achieving the UN Sustainable Development Goals (SDGs)</a:t>
            </a:r>
          </a:p>
          <a:p>
            <a:pPr marL="342900" indent="-342900">
              <a:buFont typeface="Wingdings" panose="05000000000000000000" pitchFamily="2" charset="2"/>
              <a:buChar char="v"/>
            </a:pPr>
            <a:r>
              <a:rPr lang="en-US" sz="2200" b="1" dirty="0">
                <a:solidFill>
                  <a:srgbClr val="01A54E"/>
                </a:solidFill>
              </a:rPr>
              <a:t>Result: </a:t>
            </a:r>
            <a:r>
              <a:rPr lang="en-US" sz="2200" dirty="0"/>
              <a:t>Became part of the global dialogue and to be transparent about their commitments and collective needs for collaborations. They joined forces with 155 businesses in signing the UN-backed statement </a:t>
            </a:r>
            <a:r>
              <a:rPr lang="en-US" sz="2200" b="1" dirty="0"/>
              <a:t>“Uniting business and governments to recover better”. </a:t>
            </a:r>
            <a:r>
              <a:rPr lang="en-US" sz="2200" dirty="0"/>
              <a:t>The letter places a focus on the close connection between the transition to a resilient, zero-carbon economy and a positive recovery. (</a:t>
            </a:r>
            <a:r>
              <a:rPr lang="en-US" sz="2200" dirty="0">
                <a:hlinkClick r:id="rId2"/>
              </a:rPr>
              <a:t>Source</a:t>
            </a:r>
            <a:r>
              <a:rPr lang="en-US" sz="2200" dirty="0"/>
              <a:t>)</a:t>
            </a:r>
          </a:p>
          <a:p>
            <a:pPr marL="0" indent="0"/>
            <a:endParaRPr lang="en-US" sz="2200" dirty="0"/>
          </a:p>
          <a:p>
            <a:pPr marL="0" indent="0"/>
            <a:endParaRPr lang="en-IE" sz="2200" dirty="0"/>
          </a:p>
        </p:txBody>
      </p:sp>
      <p:sp>
        <p:nvSpPr>
          <p:cNvPr id="7" name="TextBox 6">
            <a:extLst>
              <a:ext uri="{FF2B5EF4-FFF2-40B4-BE49-F238E27FC236}">
                <a16:creationId xmlns:a16="http://schemas.microsoft.com/office/drawing/2014/main" id="{A5AA49B7-3DF5-085D-42A0-EA711F6D99E3}"/>
              </a:ext>
            </a:extLst>
          </p:cNvPr>
          <p:cNvSpPr txBox="1"/>
          <p:nvPr/>
        </p:nvSpPr>
        <p:spPr>
          <a:xfrm>
            <a:off x="3533775" y="6397109"/>
            <a:ext cx="6096000" cy="369332"/>
          </a:xfrm>
          <a:prstGeom prst="rect">
            <a:avLst/>
          </a:prstGeom>
          <a:noFill/>
        </p:spPr>
        <p:txBody>
          <a:bodyPr wrap="square">
            <a:spAutoFit/>
          </a:bodyPr>
          <a:lstStyle/>
          <a:p>
            <a:r>
              <a:rPr lang="en-IE" dirty="0">
                <a:solidFill>
                  <a:schemeClr val="bg1"/>
                </a:solidFill>
                <a:hlinkClick r:id="rId3">
                  <a:extLst>
                    <a:ext uri="{A12FA001-AC4F-418D-AE19-62706E023703}">
                      <ahyp:hlinkClr xmlns:ahyp="http://schemas.microsoft.com/office/drawing/2018/hyperlinkcolor" val="tx"/>
                    </a:ext>
                  </a:extLst>
                </a:hlinkClick>
              </a:rPr>
              <a:t>https://www.ingka.com/static/people-and-planet-tasks.pdf</a:t>
            </a:r>
            <a:r>
              <a:rPr lang="en-IE" dirty="0">
                <a:solidFill>
                  <a:schemeClr val="bg1"/>
                </a:solidFill>
              </a:rPr>
              <a:t> </a:t>
            </a:r>
          </a:p>
        </p:txBody>
      </p:sp>
      <p:sp>
        <p:nvSpPr>
          <p:cNvPr id="3" name="Text Placeholder 2">
            <a:extLst>
              <a:ext uri="{FF2B5EF4-FFF2-40B4-BE49-F238E27FC236}">
                <a16:creationId xmlns:a16="http://schemas.microsoft.com/office/drawing/2014/main" id="{E7F5A123-C8BF-9034-6DEE-7067A628E667}"/>
              </a:ext>
            </a:extLst>
          </p:cNvPr>
          <p:cNvSpPr>
            <a:spLocks noGrp="1"/>
          </p:cNvSpPr>
          <p:nvPr>
            <p:ph type="body" sz="quarter" idx="16"/>
          </p:nvPr>
        </p:nvSpPr>
        <p:spPr>
          <a:xfrm>
            <a:off x="312606" y="475853"/>
            <a:ext cx="7639049" cy="803654"/>
          </a:xfrm>
          <a:solidFill>
            <a:srgbClr val="01A54E"/>
          </a:solidFill>
        </p:spPr>
        <p:txBody>
          <a:bodyPr anchor="ctr"/>
          <a:lstStyle/>
          <a:p>
            <a:r>
              <a:rPr lang="en-IE" dirty="0">
                <a:solidFill>
                  <a:schemeClr val="bg1"/>
                </a:solidFill>
              </a:rPr>
              <a:t>IKEA: </a:t>
            </a:r>
            <a:r>
              <a:rPr lang="en-IE" b="0" dirty="0">
                <a:solidFill>
                  <a:schemeClr val="bg1"/>
                </a:solidFill>
              </a:rPr>
              <a:t>Better Living Program</a:t>
            </a:r>
          </a:p>
        </p:txBody>
      </p:sp>
    </p:spTree>
    <p:extLst>
      <p:ext uri="{BB962C8B-B14F-4D97-AF65-F5344CB8AC3E}">
        <p14:creationId xmlns:p14="http://schemas.microsoft.com/office/powerpoint/2010/main" val="209744702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1530DF-28FE-EB24-72C7-043B15AF7E19}"/>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DA90AC8F-7D1E-5AD7-30F2-3F209B7DCB7E}"/>
              </a:ext>
            </a:extLst>
          </p:cNvPr>
          <p:cNvSpPr>
            <a:spLocks noGrp="1"/>
          </p:cNvSpPr>
          <p:nvPr>
            <p:ph type="body" sz="quarter" idx="18"/>
          </p:nvPr>
        </p:nvSpPr>
        <p:spPr>
          <a:xfrm>
            <a:off x="685800" y="1618341"/>
            <a:ext cx="10515600" cy="3849918"/>
          </a:xfrm>
        </p:spPr>
        <p:txBody>
          <a:bodyPr/>
          <a:lstStyle/>
          <a:p>
            <a:pPr marL="342900" indent="-342900">
              <a:buFont typeface="Wingdings" panose="05000000000000000000" pitchFamily="2" charset="2"/>
              <a:buChar char="v"/>
            </a:pPr>
            <a:r>
              <a:rPr lang="en-US" sz="2200" b="1" dirty="0"/>
              <a:t>AS-IS/Bargain Corner: </a:t>
            </a:r>
            <a:r>
              <a:rPr lang="en-US" sz="2200" dirty="0"/>
              <a:t>As-Is furniture includes items with the smallest imperfection, it may have been a floor model, or someone took it home and decided it wasn't right for them, and brought it back to us. IKEA are turning the As-Is areas of IKEA stores into Circular Hubs, starting with Reims in France (2020-2021); and rolling out buyback and re-sell to most countries.</a:t>
            </a:r>
          </a:p>
          <a:p>
            <a:pPr marL="0" indent="0"/>
            <a:r>
              <a:rPr lang="en-US" sz="2200" b="1" dirty="0">
                <a:solidFill>
                  <a:srgbClr val="01A54E"/>
                </a:solidFill>
              </a:rPr>
              <a:t>Result: </a:t>
            </a:r>
            <a:r>
              <a:rPr lang="en-US" sz="2200" dirty="0">
                <a:solidFill>
                  <a:srgbClr val="01A54E"/>
                </a:solidFill>
                <a:hlinkClick r:id="rId2">
                  <a:extLst>
                    <a:ext uri="{A12FA001-AC4F-418D-AE19-62706E023703}">
                      <ahyp:hlinkClr xmlns:ahyp="http://schemas.microsoft.com/office/drawing/2018/hyperlinkcolor" val="tx"/>
                    </a:ext>
                  </a:extLst>
                </a:hlinkClick>
              </a:rPr>
              <a:t>AS-IS</a:t>
            </a:r>
            <a:r>
              <a:rPr lang="en-US" sz="2200" dirty="0"/>
              <a:t> prevents millions of kilos of materials from being wasted and helps people like you save money. IKEA encourages customers to grab a bargain and help the environment today!</a:t>
            </a:r>
          </a:p>
          <a:p>
            <a:pPr marL="342900" indent="-342900">
              <a:buFont typeface="Wingdings" panose="05000000000000000000" pitchFamily="2" charset="2"/>
              <a:buChar char="v"/>
            </a:pPr>
            <a:r>
              <a:rPr lang="en-US" sz="2200" b="1" dirty="0"/>
              <a:t>Circular Furniture Test Run: </a:t>
            </a:r>
            <a:r>
              <a:rPr lang="en-US" sz="2200" dirty="0"/>
              <a:t>Through furniture leasing they will test more circular ways for customers to use, care for and pass on their IKEA furniture (2020). Tests are run in a number of European markets.</a:t>
            </a:r>
          </a:p>
          <a:p>
            <a:pPr marL="0" indent="0"/>
            <a:endParaRPr lang="en-US" sz="2200" dirty="0"/>
          </a:p>
          <a:p>
            <a:pPr marL="0" indent="0"/>
            <a:endParaRPr lang="en-US" sz="2200" dirty="0"/>
          </a:p>
          <a:p>
            <a:pPr marL="0" indent="0"/>
            <a:endParaRPr lang="en-IE" sz="2200" dirty="0"/>
          </a:p>
        </p:txBody>
      </p:sp>
      <p:sp>
        <p:nvSpPr>
          <p:cNvPr id="6" name="Text Placeholder 2">
            <a:extLst>
              <a:ext uri="{FF2B5EF4-FFF2-40B4-BE49-F238E27FC236}">
                <a16:creationId xmlns:a16="http://schemas.microsoft.com/office/drawing/2014/main" id="{9CFB7D6C-8994-AA9B-42DB-8CF6558EDF34}"/>
              </a:ext>
            </a:extLst>
          </p:cNvPr>
          <p:cNvSpPr>
            <a:spLocks noGrp="1"/>
          </p:cNvSpPr>
          <p:nvPr>
            <p:ph type="body" sz="quarter" idx="16"/>
          </p:nvPr>
        </p:nvSpPr>
        <p:spPr>
          <a:xfrm>
            <a:off x="312607" y="475853"/>
            <a:ext cx="5764344" cy="803654"/>
          </a:xfrm>
          <a:solidFill>
            <a:srgbClr val="01A54E"/>
          </a:solidFill>
        </p:spPr>
        <p:txBody>
          <a:bodyPr anchor="ctr"/>
          <a:lstStyle/>
          <a:p>
            <a:r>
              <a:rPr lang="en-IE" dirty="0">
                <a:solidFill>
                  <a:schemeClr val="bg1"/>
                </a:solidFill>
              </a:rPr>
              <a:t>IKEA: </a:t>
            </a:r>
            <a:r>
              <a:rPr lang="en-IE" b="0" dirty="0">
                <a:solidFill>
                  <a:schemeClr val="bg1"/>
                </a:solidFill>
              </a:rPr>
              <a:t>Better Living Program</a:t>
            </a:r>
          </a:p>
        </p:txBody>
      </p:sp>
      <p:sp>
        <p:nvSpPr>
          <p:cNvPr id="9" name="TextBox 8">
            <a:extLst>
              <a:ext uri="{FF2B5EF4-FFF2-40B4-BE49-F238E27FC236}">
                <a16:creationId xmlns:a16="http://schemas.microsoft.com/office/drawing/2014/main" id="{5703310E-1890-2C79-ECA2-0A7FE1C527FE}"/>
              </a:ext>
            </a:extLst>
          </p:cNvPr>
          <p:cNvSpPr txBox="1"/>
          <p:nvPr/>
        </p:nvSpPr>
        <p:spPr>
          <a:xfrm>
            <a:off x="3552824" y="6379766"/>
            <a:ext cx="8562975" cy="338554"/>
          </a:xfrm>
          <a:prstGeom prst="rect">
            <a:avLst/>
          </a:prstGeom>
          <a:noFill/>
        </p:spPr>
        <p:txBody>
          <a:bodyPr wrap="square">
            <a:spAutoFit/>
          </a:bodyPr>
          <a:lstStyle/>
          <a:p>
            <a:r>
              <a:rPr lang="en-IE" sz="1600" dirty="0">
                <a:solidFill>
                  <a:schemeClr val="bg1"/>
                </a:solidFill>
                <a:hlinkClick r:id="rId3">
                  <a:extLst>
                    <a:ext uri="{A12FA001-AC4F-418D-AE19-62706E023703}">
                      <ahyp:hlinkClr xmlns:ahyp="http://schemas.microsoft.com/office/drawing/2018/hyperlinkcolor" val="tx"/>
                    </a:ext>
                  </a:extLst>
                </a:hlinkClick>
              </a:rPr>
              <a:t>https://www.circularonline.co.uk/news/ikea-launches-new-people-planet-positive-strategy/</a:t>
            </a:r>
            <a:r>
              <a:rPr lang="en-IE" sz="1600" dirty="0">
                <a:solidFill>
                  <a:schemeClr val="bg1"/>
                </a:solidFill>
              </a:rPr>
              <a:t> </a:t>
            </a:r>
          </a:p>
        </p:txBody>
      </p:sp>
    </p:spTree>
    <p:extLst>
      <p:ext uri="{BB962C8B-B14F-4D97-AF65-F5344CB8AC3E}">
        <p14:creationId xmlns:p14="http://schemas.microsoft.com/office/powerpoint/2010/main" val="336222703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E84AE72A-E87A-9652-B5F7-CC047BE77E87}"/>
              </a:ext>
            </a:extLst>
          </p:cNvPr>
          <p:cNvSpPr>
            <a:spLocks noGrp="1"/>
          </p:cNvSpPr>
          <p:nvPr>
            <p:ph type="body" sz="quarter" idx="18"/>
          </p:nvPr>
        </p:nvSpPr>
        <p:spPr>
          <a:xfrm>
            <a:off x="898357" y="1783457"/>
            <a:ext cx="5845343" cy="3291086"/>
          </a:xfrm>
        </p:spPr>
        <p:txBody>
          <a:bodyPr/>
          <a:lstStyle/>
          <a:p>
            <a:pPr marL="0" indent="0">
              <a:lnSpc>
                <a:spcPct val="100000"/>
              </a:lnSpc>
              <a:spcBef>
                <a:spcPts val="0"/>
              </a:spcBef>
            </a:pPr>
            <a:r>
              <a:rPr lang="en-US" sz="2200" dirty="0"/>
              <a:t>IKEA Campaign A Better Worlds Start at Home to create awareness about how people can make more climate friendly choices in their daily lives. In the campaign, they celebrate people doing good through their everyday actions, supported by IKEA products, such as water saving, energy saving, reducing waste and food waste and generating renewable energy. When combined, these actions can reduce a person’s carbon</a:t>
            </a:r>
          </a:p>
          <a:p>
            <a:pPr marL="0" indent="0">
              <a:lnSpc>
                <a:spcPct val="100000"/>
              </a:lnSpc>
              <a:spcBef>
                <a:spcPts val="0"/>
              </a:spcBef>
            </a:pPr>
            <a:r>
              <a:rPr lang="en-US" sz="2200" dirty="0"/>
              <a:t>footprint by around 50%. </a:t>
            </a:r>
            <a:endParaRPr lang="en-IE" sz="2200" dirty="0"/>
          </a:p>
        </p:txBody>
      </p:sp>
      <p:sp>
        <p:nvSpPr>
          <p:cNvPr id="4" name="Text Placeholder 3">
            <a:extLst>
              <a:ext uri="{FF2B5EF4-FFF2-40B4-BE49-F238E27FC236}">
                <a16:creationId xmlns:a16="http://schemas.microsoft.com/office/drawing/2014/main" id="{EC36BF8C-161D-3A7A-F5DA-FFB6B3D0F9C4}"/>
              </a:ext>
            </a:extLst>
          </p:cNvPr>
          <p:cNvSpPr>
            <a:spLocks noGrp="1"/>
          </p:cNvSpPr>
          <p:nvPr>
            <p:ph type="body" sz="quarter" idx="16"/>
          </p:nvPr>
        </p:nvSpPr>
        <p:spPr>
          <a:xfrm>
            <a:off x="898358" y="393916"/>
            <a:ext cx="7255042" cy="992652"/>
          </a:xfrm>
        </p:spPr>
        <p:txBody>
          <a:bodyPr/>
          <a:lstStyle/>
          <a:p>
            <a:r>
              <a:rPr lang="en-US" dirty="0"/>
              <a:t>IKEA: Let’s Celebrate The Everyday Climate Heroes!</a:t>
            </a:r>
            <a:endParaRPr lang="en-IE" dirty="0"/>
          </a:p>
        </p:txBody>
      </p:sp>
      <p:sp>
        <p:nvSpPr>
          <p:cNvPr id="7" name="TextBox 6">
            <a:extLst>
              <a:ext uri="{FF2B5EF4-FFF2-40B4-BE49-F238E27FC236}">
                <a16:creationId xmlns:a16="http://schemas.microsoft.com/office/drawing/2014/main" id="{01BEB2AD-C661-A369-C80A-D277DCCCA763}"/>
              </a:ext>
            </a:extLst>
          </p:cNvPr>
          <p:cNvSpPr txBox="1"/>
          <p:nvPr/>
        </p:nvSpPr>
        <p:spPr>
          <a:xfrm>
            <a:off x="5286375" y="6068110"/>
            <a:ext cx="6096000" cy="646331"/>
          </a:xfrm>
          <a:prstGeom prst="rect">
            <a:avLst/>
          </a:prstGeom>
          <a:noFill/>
        </p:spPr>
        <p:txBody>
          <a:bodyPr wrap="square">
            <a:spAutoFit/>
          </a:bodyPr>
          <a:lstStyle/>
          <a:p>
            <a:r>
              <a:rPr lang="en-IE" dirty="0">
                <a:solidFill>
                  <a:srgbClr val="01A54E"/>
                </a:solidFill>
                <a:hlinkClick r:id="rId2">
                  <a:extLst>
                    <a:ext uri="{A12FA001-AC4F-418D-AE19-62706E023703}">
                      <ahyp:hlinkClr xmlns:ahyp="http://schemas.microsoft.com/office/drawing/2018/hyperlinkcolor" val="tx"/>
                    </a:ext>
                  </a:extLst>
                </a:hlinkClick>
              </a:rPr>
              <a:t>https://www.ikea.com/pt/pt/files/pdf/45/28/4528d5bb/annual-summary-and-sustainability-report-fy19_compressed.pdf</a:t>
            </a:r>
            <a:r>
              <a:rPr lang="en-IE" dirty="0">
                <a:solidFill>
                  <a:srgbClr val="01A54E"/>
                </a:solidFill>
              </a:rPr>
              <a:t> </a:t>
            </a:r>
          </a:p>
        </p:txBody>
      </p:sp>
      <p:sp>
        <p:nvSpPr>
          <p:cNvPr id="9" name="TextBox 8">
            <a:extLst>
              <a:ext uri="{FF2B5EF4-FFF2-40B4-BE49-F238E27FC236}">
                <a16:creationId xmlns:a16="http://schemas.microsoft.com/office/drawing/2014/main" id="{8DD3C086-98E9-048A-B4E8-D8B91327C8B2}"/>
              </a:ext>
            </a:extLst>
          </p:cNvPr>
          <p:cNvSpPr txBox="1"/>
          <p:nvPr/>
        </p:nvSpPr>
        <p:spPr>
          <a:xfrm>
            <a:off x="114300" y="5792570"/>
            <a:ext cx="4581525" cy="830997"/>
          </a:xfrm>
          <a:prstGeom prst="rect">
            <a:avLst/>
          </a:prstGeom>
          <a:noFill/>
        </p:spPr>
        <p:txBody>
          <a:bodyPr wrap="square">
            <a:spAutoFit/>
          </a:bodyPr>
          <a:lstStyle/>
          <a:p>
            <a:r>
              <a:rPr lang="en-IE" sz="1600" dirty="0">
                <a:solidFill>
                  <a:schemeClr val="bg1"/>
                </a:solidFill>
                <a:hlinkClick r:id="rId3">
                  <a:extLst>
                    <a:ext uri="{A12FA001-AC4F-418D-AE19-62706E023703}">
                      <ahyp:hlinkClr xmlns:ahyp="http://schemas.microsoft.com/office/drawing/2018/hyperlinkcolor" val="tx"/>
                    </a:ext>
                  </a:extLst>
                </a:hlinkClick>
              </a:rPr>
              <a:t>https://ikeafoundation.org/stories/a-better-world-starts-at-home-campaign-energises-communities-around-the-world/</a:t>
            </a:r>
            <a:r>
              <a:rPr lang="en-IE" sz="1600" dirty="0">
                <a:solidFill>
                  <a:schemeClr val="bg1"/>
                </a:solidFill>
              </a:rPr>
              <a:t> </a:t>
            </a:r>
          </a:p>
        </p:txBody>
      </p:sp>
      <p:pic>
        <p:nvPicPr>
          <p:cNvPr id="11" name="Picture 10">
            <a:hlinkClick r:id="rId4"/>
            <a:extLst>
              <a:ext uri="{FF2B5EF4-FFF2-40B4-BE49-F238E27FC236}">
                <a16:creationId xmlns:a16="http://schemas.microsoft.com/office/drawing/2014/main" id="{2ED27D26-7BF2-8065-E95D-817F72468970}"/>
              </a:ext>
            </a:extLst>
          </p:cNvPr>
          <p:cNvPicPr>
            <a:picLocks noChangeAspect="1"/>
          </p:cNvPicPr>
          <p:nvPr/>
        </p:nvPicPr>
        <p:blipFill>
          <a:blip r:embed="rId5" cstate="email">
            <a:extLst>
              <a:ext uri="{28A0092B-C50C-407E-A947-70E740481C1C}">
                <a14:useLocalDpi xmlns:a14="http://schemas.microsoft.com/office/drawing/2010/main"/>
              </a:ext>
            </a:extLst>
          </a:blip>
          <a:srcRect l="1529" r="16534"/>
          <a:stretch/>
        </p:blipFill>
        <p:spPr>
          <a:xfrm>
            <a:off x="8105775" y="2073964"/>
            <a:ext cx="4086225" cy="3116250"/>
          </a:xfrm>
          <a:prstGeom prst="rect">
            <a:avLst/>
          </a:prstGeom>
        </p:spPr>
      </p:pic>
      <p:sp>
        <p:nvSpPr>
          <p:cNvPr id="13" name="TextBox 12">
            <a:extLst>
              <a:ext uri="{FF2B5EF4-FFF2-40B4-BE49-F238E27FC236}">
                <a16:creationId xmlns:a16="http://schemas.microsoft.com/office/drawing/2014/main" id="{BD036752-B98F-26FC-2FA3-8B2455A1B43A}"/>
              </a:ext>
            </a:extLst>
          </p:cNvPr>
          <p:cNvSpPr txBox="1"/>
          <p:nvPr/>
        </p:nvSpPr>
        <p:spPr>
          <a:xfrm>
            <a:off x="8772525" y="5500182"/>
            <a:ext cx="2914650" cy="584775"/>
          </a:xfrm>
          <a:prstGeom prst="rect">
            <a:avLst/>
          </a:prstGeom>
          <a:noFill/>
        </p:spPr>
        <p:txBody>
          <a:bodyPr wrap="square">
            <a:spAutoFit/>
          </a:bodyPr>
          <a:lstStyle/>
          <a:p>
            <a:pPr algn="ctr"/>
            <a:r>
              <a:rPr lang="en-IE" sz="1600" dirty="0">
                <a:solidFill>
                  <a:srgbClr val="01A54E"/>
                </a:solidFill>
                <a:hlinkClick r:id="rId4">
                  <a:extLst>
                    <a:ext uri="{A12FA001-AC4F-418D-AE19-62706E023703}">
                      <ahyp:hlinkClr xmlns:ahyp="http://schemas.microsoft.com/office/drawing/2018/hyperlinkcolor" val="tx"/>
                    </a:ext>
                  </a:extLst>
                </a:hlinkClick>
              </a:rPr>
              <a:t>https://www.youtube.com/watch?v=lQboeEXHfHI</a:t>
            </a:r>
            <a:r>
              <a:rPr lang="en-IE" sz="1600" dirty="0">
                <a:solidFill>
                  <a:srgbClr val="01A54E"/>
                </a:solidFill>
              </a:rPr>
              <a:t> </a:t>
            </a:r>
          </a:p>
        </p:txBody>
      </p:sp>
    </p:spTree>
    <p:extLst>
      <p:ext uri="{BB962C8B-B14F-4D97-AF65-F5344CB8AC3E}">
        <p14:creationId xmlns:p14="http://schemas.microsoft.com/office/powerpoint/2010/main" val="203545384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CED3BC-F1C1-1107-5707-6EAC282C3910}"/>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1B5E5D50-6714-DE03-061E-411D84208738}"/>
              </a:ext>
            </a:extLst>
          </p:cNvPr>
          <p:cNvSpPr>
            <a:spLocks noGrp="1"/>
          </p:cNvSpPr>
          <p:nvPr>
            <p:ph type="body" sz="quarter" idx="18"/>
          </p:nvPr>
        </p:nvSpPr>
        <p:spPr>
          <a:xfrm>
            <a:off x="531682" y="1437366"/>
            <a:ext cx="11012618" cy="3849918"/>
          </a:xfrm>
        </p:spPr>
        <p:txBody>
          <a:bodyPr/>
          <a:lstStyle/>
          <a:p>
            <a:pPr marL="342900" indent="-342900">
              <a:buFont typeface="Wingdings" panose="05000000000000000000" pitchFamily="2" charset="2"/>
              <a:buChar char="v"/>
            </a:pPr>
            <a:r>
              <a:rPr lang="en-US" sz="2200" dirty="0"/>
              <a:t>Limiting the effects of the pandemic especially impacting vulnerable groups and their employees, customers and value chain</a:t>
            </a:r>
          </a:p>
          <a:p>
            <a:pPr marL="0" indent="0"/>
            <a:r>
              <a:rPr lang="en-US" sz="2200" b="1" dirty="0">
                <a:solidFill>
                  <a:srgbClr val="01A54E"/>
                </a:solidFill>
              </a:rPr>
              <a:t>Action, COVID-Impacted Communities: </a:t>
            </a:r>
            <a:r>
              <a:rPr lang="en-US" sz="2200" dirty="0"/>
              <a:t>Supported communities, co-workers and partners during COVID-19. Worked with local authorities and stakeholders to donate IKEA products to healthcare workers and made spaces for them for relief, rest and health. Donated to hospitals and health services. </a:t>
            </a:r>
          </a:p>
          <a:p>
            <a:pPr marL="0" indent="0"/>
            <a:r>
              <a:rPr lang="en-US" sz="2200" b="1" dirty="0">
                <a:solidFill>
                  <a:srgbClr val="01A54E"/>
                </a:solidFill>
              </a:rPr>
              <a:t>Action, Communities: </a:t>
            </a:r>
            <a:r>
              <a:rPr lang="en-US" sz="2200" b="1" dirty="0"/>
              <a:t>“A Place Called Home” </a:t>
            </a:r>
            <a:r>
              <a:rPr lang="en-US" sz="2200" dirty="0"/>
              <a:t>initiative for access to housing for vulnerable families with children living in poverty </a:t>
            </a:r>
          </a:p>
          <a:p>
            <a:pPr marL="0" indent="0"/>
            <a:r>
              <a:rPr lang="en-US" sz="2200" b="1" dirty="0">
                <a:solidFill>
                  <a:srgbClr val="01A54E"/>
                </a:solidFill>
              </a:rPr>
              <a:t>Action, Employment: </a:t>
            </a:r>
            <a:r>
              <a:rPr lang="en-US" sz="2200" dirty="0"/>
              <a:t>Supporting refugees and vulnerable groups to develop job training and language skills for employment.  </a:t>
            </a:r>
          </a:p>
          <a:p>
            <a:pPr marL="0" indent="0"/>
            <a:r>
              <a:rPr lang="en-US" sz="2200" b="1" dirty="0">
                <a:solidFill>
                  <a:srgbClr val="01A54E"/>
                </a:solidFill>
              </a:rPr>
              <a:t>Action, Suppliers: </a:t>
            </a:r>
            <a:r>
              <a:rPr lang="en-US" sz="2200" dirty="0"/>
              <a:t>Maintained an open dialogue with each supplier to see what actions we needed to take together. Whenever possible, they followed purchase agreements and adjusted to meet the new reality, without canceling future orders. </a:t>
            </a:r>
          </a:p>
        </p:txBody>
      </p:sp>
      <p:sp>
        <p:nvSpPr>
          <p:cNvPr id="5" name="TextBox 4">
            <a:extLst>
              <a:ext uri="{FF2B5EF4-FFF2-40B4-BE49-F238E27FC236}">
                <a16:creationId xmlns:a16="http://schemas.microsoft.com/office/drawing/2014/main" id="{AE1A6D15-61DB-93BA-A11E-3C8E2DBBE4F9}"/>
              </a:ext>
            </a:extLst>
          </p:cNvPr>
          <p:cNvSpPr txBox="1"/>
          <p:nvPr/>
        </p:nvSpPr>
        <p:spPr>
          <a:xfrm>
            <a:off x="3228974" y="6393384"/>
            <a:ext cx="8886825" cy="369332"/>
          </a:xfrm>
          <a:prstGeom prst="rect">
            <a:avLst/>
          </a:prstGeom>
          <a:noFill/>
        </p:spPr>
        <p:txBody>
          <a:bodyPr wrap="square">
            <a:spAutoFit/>
          </a:bodyPr>
          <a:lstStyle/>
          <a:p>
            <a:r>
              <a:rPr lang="en-IE" dirty="0">
                <a:solidFill>
                  <a:schemeClr val="bg1"/>
                </a:solidFill>
                <a:hlinkClick r:id="rId2">
                  <a:extLst>
                    <a:ext uri="{A12FA001-AC4F-418D-AE19-62706E023703}">
                      <ahyp:hlinkClr xmlns:ahyp="http://schemas.microsoft.com/office/drawing/2018/hyperlinkcolor" val="tx"/>
                    </a:ext>
                  </a:extLst>
                </a:hlinkClick>
              </a:rPr>
              <a:t>https://www.ikea.com/global/en/images/IKEA_Sustainability_Report_FY_20_2d4122a0fe.pdf</a:t>
            </a:r>
            <a:r>
              <a:rPr lang="en-IE" dirty="0">
                <a:solidFill>
                  <a:schemeClr val="bg1"/>
                </a:solidFill>
              </a:rPr>
              <a:t> </a:t>
            </a:r>
          </a:p>
        </p:txBody>
      </p:sp>
      <p:sp>
        <p:nvSpPr>
          <p:cNvPr id="9" name="Text Placeholder 2">
            <a:extLst>
              <a:ext uri="{FF2B5EF4-FFF2-40B4-BE49-F238E27FC236}">
                <a16:creationId xmlns:a16="http://schemas.microsoft.com/office/drawing/2014/main" id="{38A92281-18BB-A171-7E5E-51AF228705FA}"/>
              </a:ext>
            </a:extLst>
          </p:cNvPr>
          <p:cNvSpPr>
            <a:spLocks noGrp="1"/>
          </p:cNvSpPr>
          <p:nvPr>
            <p:ph type="body" sz="quarter" idx="16"/>
          </p:nvPr>
        </p:nvSpPr>
        <p:spPr>
          <a:xfrm>
            <a:off x="322131" y="475853"/>
            <a:ext cx="8307518" cy="803654"/>
          </a:xfrm>
          <a:solidFill>
            <a:srgbClr val="01A54E"/>
          </a:solidFill>
        </p:spPr>
        <p:txBody>
          <a:bodyPr anchor="ctr"/>
          <a:lstStyle/>
          <a:p>
            <a:r>
              <a:rPr lang="en-IE" dirty="0">
                <a:solidFill>
                  <a:schemeClr val="bg1"/>
                </a:solidFill>
              </a:rPr>
              <a:t>IKEA: </a:t>
            </a:r>
            <a:r>
              <a:rPr lang="en-IE" b="0" dirty="0">
                <a:solidFill>
                  <a:schemeClr val="bg1"/>
                </a:solidFill>
              </a:rPr>
              <a:t>Community</a:t>
            </a:r>
            <a:r>
              <a:rPr lang="en-IE" dirty="0">
                <a:solidFill>
                  <a:schemeClr val="bg1"/>
                </a:solidFill>
              </a:rPr>
              <a:t> </a:t>
            </a:r>
            <a:r>
              <a:rPr lang="en-IE" b="0" dirty="0">
                <a:solidFill>
                  <a:schemeClr val="bg1"/>
                </a:solidFill>
              </a:rPr>
              <a:t>Support</a:t>
            </a:r>
          </a:p>
        </p:txBody>
      </p:sp>
    </p:spTree>
    <p:extLst>
      <p:ext uri="{BB962C8B-B14F-4D97-AF65-F5344CB8AC3E}">
        <p14:creationId xmlns:p14="http://schemas.microsoft.com/office/powerpoint/2010/main" val="322382236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EE3E0C-5A8F-3E57-BC1C-FED52ACEE62C}"/>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BC715177-E09E-F9F7-690E-254144716572}"/>
              </a:ext>
            </a:extLst>
          </p:cNvPr>
          <p:cNvSpPr>
            <a:spLocks noGrp="1"/>
          </p:cNvSpPr>
          <p:nvPr>
            <p:ph type="body" sz="quarter" idx="18"/>
          </p:nvPr>
        </p:nvSpPr>
        <p:spPr>
          <a:xfrm>
            <a:off x="898357" y="1640582"/>
            <a:ext cx="7045493" cy="3291086"/>
          </a:xfrm>
        </p:spPr>
        <p:txBody>
          <a:bodyPr/>
          <a:lstStyle/>
          <a:p>
            <a:pPr marL="0" indent="0">
              <a:lnSpc>
                <a:spcPct val="100000"/>
              </a:lnSpc>
              <a:spcBef>
                <a:spcPts val="0"/>
              </a:spcBef>
            </a:pPr>
            <a:r>
              <a:rPr lang="en-US" sz="2200" dirty="0"/>
              <a:t> In Italy, there’s a homophobic expression that labels LGBT+ people as out of place, just for being themselves in public: "Do it at your home." For the International Day Against Homophobia, Transphobia and Biphobia, IKEA Retail Italy launched a campaign to celebrate everyone’s right</a:t>
            </a:r>
          </a:p>
          <a:p>
            <a:pPr marL="0" indent="0">
              <a:lnSpc>
                <a:spcPct val="100000"/>
              </a:lnSpc>
              <a:spcBef>
                <a:spcPts val="0"/>
              </a:spcBef>
            </a:pPr>
            <a:r>
              <a:rPr lang="en-US" sz="2200" dirty="0"/>
              <a:t>to feel at home everywhere by giving this statement a new, positive meaning: "Do it at your home. Because home is wherever you are." They shared their commitment with media, institutions and associations. To celebrate Pride Month and to help raise funds and awareness for LGBT+ rights, IKEA Retail Italy also released the limited-edition </a:t>
            </a:r>
            <a:r>
              <a:rPr lang="en-US" sz="2200" dirty="0" err="1"/>
              <a:t>rainbowcoloured</a:t>
            </a:r>
            <a:r>
              <a:rPr lang="en-US" sz="2200" dirty="0"/>
              <a:t> KVANTING carrier bag.</a:t>
            </a:r>
            <a:endParaRPr lang="en-IE" sz="2200" dirty="0"/>
          </a:p>
        </p:txBody>
      </p:sp>
      <p:sp>
        <p:nvSpPr>
          <p:cNvPr id="4" name="Text Placeholder 3">
            <a:extLst>
              <a:ext uri="{FF2B5EF4-FFF2-40B4-BE49-F238E27FC236}">
                <a16:creationId xmlns:a16="http://schemas.microsoft.com/office/drawing/2014/main" id="{DFECAF01-F30F-0F1F-5F8F-959E70C7B5D8}"/>
              </a:ext>
            </a:extLst>
          </p:cNvPr>
          <p:cNvSpPr>
            <a:spLocks noGrp="1"/>
          </p:cNvSpPr>
          <p:nvPr>
            <p:ph type="body" sz="quarter" idx="16"/>
          </p:nvPr>
        </p:nvSpPr>
        <p:spPr>
          <a:xfrm>
            <a:off x="898358" y="393916"/>
            <a:ext cx="6854992" cy="992652"/>
          </a:xfrm>
        </p:spPr>
        <p:txBody>
          <a:bodyPr/>
          <a:lstStyle/>
          <a:p>
            <a:r>
              <a:rPr lang="en-US" sz="3000" dirty="0"/>
              <a:t>IKEA: </a:t>
            </a:r>
            <a:r>
              <a:rPr lang="en-US" sz="3000" b="0" dirty="0"/>
              <a:t>Standing Up For LGBT+ Friends</a:t>
            </a:r>
          </a:p>
          <a:p>
            <a:r>
              <a:rPr lang="en-US" sz="3000" dirty="0"/>
              <a:t>Campaign: ‘</a:t>
            </a:r>
            <a:r>
              <a:rPr lang="en-US" sz="3000" b="0" dirty="0"/>
              <a:t>Do it At Home, We Are Social’</a:t>
            </a:r>
            <a:endParaRPr lang="en-IE" sz="3000" b="0" dirty="0"/>
          </a:p>
        </p:txBody>
      </p:sp>
      <p:sp>
        <p:nvSpPr>
          <p:cNvPr id="7" name="TextBox 6">
            <a:extLst>
              <a:ext uri="{FF2B5EF4-FFF2-40B4-BE49-F238E27FC236}">
                <a16:creationId xmlns:a16="http://schemas.microsoft.com/office/drawing/2014/main" id="{77E6FCA4-197E-3ACB-607D-5CA1FEEBABD2}"/>
              </a:ext>
            </a:extLst>
          </p:cNvPr>
          <p:cNvSpPr txBox="1"/>
          <p:nvPr/>
        </p:nvSpPr>
        <p:spPr>
          <a:xfrm>
            <a:off x="5286375" y="6068110"/>
            <a:ext cx="6096000" cy="646331"/>
          </a:xfrm>
          <a:prstGeom prst="rect">
            <a:avLst/>
          </a:prstGeom>
          <a:noFill/>
        </p:spPr>
        <p:txBody>
          <a:bodyPr wrap="square">
            <a:spAutoFit/>
          </a:bodyPr>
          <a:lstStyle/>
          <a:p>
            <a:r>
              <a:rPr lang="en-IE" dirty="0">
                <a:solidFill>
                  <a:srgbClr val="87A66E"/>
                </a:solidFill>
                <a:hlinkClick r:id="rId2">
                  <a:extLst>
                    <a:ext uri="{A12FA001-AC4F-418D-AE19-62706E023703}">
                      <ahyp:hlinkClr xmlns:ahyp="http://schemas.microsoft.com/office/drawing/2018/hyperlinkcolor" val="tx"/>
                    </a:ext>
                  </a:extLst>
                </a:hlinkClick>
              </a:rPr>
              <a:t>https://www.ikea.com/pt/pt/files/pdf/45/28/4528d5bb/annual-summary-and-sustainability-report-fy19_compressed.</a:t>
            </a:r>
            <a:r>
              <a:rPr lang="en-IE" dirty="0">
                <a:solidFill>
                  <a:srgbClr val="01A54E"/>
                </a:solidFill>
                <a:hlinkClick r:id="rId2">
                  <a:extLst>
                    <a:ext uri="{A12FA001-AC4F-418D-AE19-62706E023703}">
                      <ahyp:hlinkClr xmlns:ahyp="http://schemas.microsoft.com/office/drawing/2018/hyperlinkcolor" val="tx"/>
                    </a:ext>
                  </a:extLst>
                </a:hlinkClick>
              </a:rPr>
              <a:t>pdf</a:t>
            </a:r>
            <a:r>
              <a:rPr lang="en-IE" dirty="0">
                <a:solidFill>
                  <a:srgbClr val="01A54E"/>
                </a:solidFill>
              </a:rPr>
              <a:t> </a:t>
            </a:r>
          </a:p>
        </p:txBody>
      </p:sp>
      <p:pic>
        <p:nvPicPr>
          <p:cNvPr id="13314" name="Picture 2" descr="Image may contain: kiss, love and romance">
            <a:extLst>
              <a:ext uri="{FF2B5EF4-FFF2-40B4-BE49-F238E27FC236}">
                <a16:creationId xmlns:a16="http://schemas.microsoft.com/office/drawing/2014/main" id="{CCF76F60-6DB2-B5CB-F976-D4D1B3F207D7}"/>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l="6569" r="6022"/>
          <a:stretch/>
        </p:blipFill>
        <p:spPr bwMode="auto">
          <a:xfrm>
            <a:off x="8158911" y="2393937"/>
            <a:ext cx="4033089" cy="2537731"/>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4B0F9E21-17C7-C177-3B0F-B81743208173}"/>
              </a:ext>
            </a:extLst>
          </p:cNvPr>
          <p:cNvSpPr txBox="1"/>
          <p:nvPr/>
        </p:nvSpPr>
        <p:spPr>
          <a:xfrm>
            <a:off x="0" y="5903478"/>
            <a:ext cx="4457700" cy="646331"/>
          </a:xfrm>
          <a:prstGeom prst="rect">
            <a:avLst/>
          </a:prstGeom>
          <a:noFill/>
        </p:spPr>
        <p:txBody>
          <a:bodyPr wrap="square">
            <a:spAutoFit/>
          </a:bodyPr>
          <a:lstStyle/>
          <a:p>
            <a:r>
              <a:rPr lang="en-IE" dirty="0">
                <a:solidFill>
                  <a:schemeClr val="bg1"/>
                </a:solidFill>
                <a:hlinkClick r:id="rId4">
                  <a:extLst>
                    <a:ext uri="{A12FA001-AC4F-418D-AE19-62706E023703}">
                      <ahyp:hlinkClr xmlns:ahyp="http://schemas.microsoft.com/office/drawing/2018/hyperlinkcolor" val="tx"/>
                    </a:ext>
                  </a:extLst>
                </a:hlinkClick>
              </a:rPr>
              <a:t>https://www.behance.net/gallery/86580645/IKEA-Do-It-At-Your-Home-We-Are-Social</a:t>
            </a:r>
            <a:r>
              <a:rPr lang="en-IE" dirty="0">
                <a:solidFill>
                  <a:schemeClr val="bg1"/>
                </a:solidFill>
              </a:rPr>
              <a:t> </a:t>
            </a:r>
          </a:p>
        </p:txBody>
      </p:sp>
    </p:spTree>
    <p:extLst>
      <p:ext uri="{BB962C8B-B14F-4D97-AF65-F5344CB8AC3E}">
        <p14:creationId xmlns:p14="http://schemas.microsoft.com/office/powerpoint/2010/main" val="237654317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C6AF864-3A28-07DE-5550-6CFD5DBE836F}"/>
              </a:ext>
            </a:extLst>
          </p:cNvPr>
          <p:cNvSpPr>
            <a:spLocks noGrp="1"/>
          </p:cNvSpPr>
          <p:nvPr>
            <p:ph type="body" sz="quarter" idx="18"/>
          </p:nvPr>
        </p:nvSpPr>
        <p:spPr>
          <a:xfrm>
            <a:off x="541206" y="1504041"/>
            <a:ext cx="10595237" cy="3849918"/>
          </a:xfrm>
        </p:spPr>
        <p:txBody>
          <a:bodyPr/>
          <a:lstStyle/>
          <a:p>
            <a:pPr marL="342900" indent="-342900">
              <a:buFont typeface="Wingdings" panose="05000000000000000000" pitchFamily="2" charset="2"/>
              <a:buChar char="v"/>
            </a:pPr>
            <a:r>
              <a:rPr lang="en-US" sz="2200" b="1" dirty="0"/>
              <a:t>Supplier Code of Conduct (2000) </a:t>
            </a:r>
            <a:r>
              <a:rPr lang="en-US" sz="2200" dirty="0"/>
              <a:t>promotes better environmental conditions, decent and meaningful work, and respect for children’s rights. Now, it also includes animal welfare. </a:t>
            </a:r>
          </a:p>
          <a:p>
            <a:pPr marL="0" indent="0"/>
            <a:r>
              <a:rPr lang="en-US" b="1" dirty="0">
                <a:solidFill>
                  <a:srgbClr val="01A54E"/>
                </a:solidFill>
              </a:rPr>
              <a:t>Result: </a:t>
            </a:r>
            <a:r>
              <a:rPr lang="en-US" sz="3200" b="1" dirty="0">
                <a:solidFill>
                  <a:srgbClr val="01A54E"/>
                </a:solidFill>
              </a:rPr>
              <a:t>80% </a:t>
            </a:r>
            <a:r>
              <a:rPr lang="en-US" sz="2200" dirty="0"/>
              <a:t>of our co-workers feel they actively contribute to IKEA taking care of people and the planet (2019)</a:t>
            </a:r>
          </a:p>
          <a:p>
            <a:pPr marL="342900" indent="-342900">
              <a:buFont typeface="Wingdings" panose="05000000000000000000" pitchFamily="2" charset="2"/>
              <a:buChar char="v"/>
            </a:pPr>
            <a:r>
              <a:rPr lang="en-US" sz="2200" b="1" dirty="0"/>
              <a:t>Partnerships </a:t>
            </a:r>
            <a:r>
              <a:rPr lang="en-US" sz="2200" dirty="0"/>
              <a:t>with 55 social entrepreneurs and social businesses in 16 countries to offer handmade collections and services, creating 200,000 jobs and incomes since 2012.</a:t>
            </a:r>
          </a:p>
          <a:p>
            <a:pPr marL="342900" indent="-342900">
              <a:buFont typeface="Wingdings" panose="05000000000000000000" pitchFamily="2" charset="2"/>
              <a:buChar char="v"/>
            </a:pPr>
            <a:r>
              <a:rPr lang="en-US" sz="2200" b="1" dirty="0"/>
              <a:t>Gender balance in leadership </a:t>
            </a:r>
            <a:r>
              <a:rPr lang="en-US" sz="2200" dirty="0"/>
              <a:t>of all functions, locations, boards and committees by 2022. 50% of our leaders today are women, by end of 2021 we will ensure gender equal pay throughout </a:t>
            </a:r>
          </a:p>
          <a:p>
            <a:pPr marL="342900" indent="-342900">
              <a:buFont typeface="Wingdings" panose="05000000000000000000" pitchFamily="2" charset="2"/>
              <a:buChar char="v"/>
            </a:pPr>
            <a:r>
              <a:rPr lang="en-US" sz="2200" b="1" dirty="0"/>
              <a:t>Support social entrepreneurs </a:t>
            </a:r>
            <a:r>
              <a:rPr lang="en-US" sz="2200" dirty="0"/>
              <a:t>where they offer products or services from local social businesses in all our 30 markets </a:t>
            </a:r>
          </a:p>
          <a:p>
            <a:pPr marL="342900" indent="-342900">
              <a:buFont typeface="Wingdings" panose="05000000000000000000" pitchFamily="2" charset="2"/>
              <a:buChar char="v"/>
            </a:pPr>
            <a:endParaRPr lang="en-US" sz="2200" dirty="0"/>
          </a:p>
          <a:p>
            <a:pPr marL="0" indent="0"/>
            <a:endParaRPr lang="en-IE" sz="2200" dirty="0"/>
          </a:p>
        </p:txBody>
      </p:sp>
      <p:sp>
        <p:nvSpPr>
          <p:cNvPr id="7" name="TextBox 6">
            <a:extLst>
              <a:ext uri="{FF2B5EF4-FFF2-40B4-BE49-F238E27FC236}">
                <a16:creationId xmlns:a16="http://schemas.microsoft.com/office/drawing/2014/main" id="{F9401476-E5E4-CE40-5F93-F4D271321A6C}"/>
              </a:ext>
            </a:extLst>
          </p:cNvPr>
          <p:cNvSpPr txBox="1"/>
          <p:nvPr/>
        </p:nvSpPr>
        <p:spPr>
          <a:xfrm>
            <a:off x="3533775" y="6397109"/>
            <a:ext cx="6096000" cy="369332"/>
          </a:xfrm>
          <a:prstGeom prst="rect">
            <a:avLst/>
          </a:prstGeom>
          <a:noFill/>
        </p:spPr>
        <p:txBody>
          <a:bodyPr wrap="square">
            <a:spAutoFit/>
          </a:bodyPr>
          <a:lstStyle/>
          <a:p>
            <a:r>
              <a:rPr lang="en-IE" dirty="0">
                <a:solidFill>
                  <a:schemeClr val="bg1"/>
                </a:solidFill>
                <a:hlinkClick r:id="rId2">
                  <a:extLst>
                    <a:ext uri="{A12FA001-AC4F-418D-AE19-62706E023703}">
                      <ahyp:hlinkClr xmlns:ahyp="http://schemas.microsoft.com/office/drawing/2018/hyperlinkcolor" val="tx"/>
                    </a:ext>
                  </a:extLst>
                </a:hlinkClick>
              </a:rPr>
              <a:t>https://www.ingka.com/static/people-and-planet-tasks.pdf</a:t>
            </a:r>
            <a:r>
              <a:rPr lang="en-IE" dirty="0">
                <a:solidFill>
                  <a:schemeClr val="bg1"/>
                </a:solidFill>
              </a:rPr>
              <a:t> </a:t>
            </a:r>
          </a:p>
        </p:txBody>
      </p:sp>
      <p:sp>
        <p:nvSpPr>
          <p:cNvPr id="10" name="Text Placeholder 2">
            <a:extLst>
              <a:ext uri="{FF2B5EF4-FFF2-40B4-BE49-F238E27FC236}">
                <a16:creationId xmlns:a16="http://schemas.microsoft.com/office/drawing/2014/main" id="{762BC189-BFEF-DEBC-CE8B-DE4C6FAB63FA}"/>
              </a:ext>
            </a:extLst>
          </p:cNvPr>
          <p:cNvSpPr>
            <a:spLocks noGrp="1"/>
          </p:cNvSpPr>
          <p:nvPr>
            <p:ph type="body" sz="quarter" idx="16"/>
          </p:nvPr>
        </p:nvSpPr>
        <p:spPr>
          <a:xfrm>
            <a:off x="312607" y="475853"/>
            <a:ext cx="5764344" cy="803654"/>
          </a:xfrm>
          <a:solidFill>
            <a:srgbClr val="01A54E"/>
          </a:solidFill>
        </p:spPr>
        <p:txBody>
          <a:bodyPr anchor="ctr"/>
          <a:lstStyle/>
          <a:p>
            <a:r>
              <a:rPr lang="en-IE" dirty="0">
                <a:solidFill>
                  <a:schemeClr val="bg1"/>
                </a:solidFill>
              </a:rPr>
              <a:t>IKEA: </a:t>
            </a:r>
            <a:r>
              <a:rPr lang="en-IE" b="0" dirty="0">
                <a:solidFill>
                  <a:schemeClr val="bg1"/>
                </a:solidFill>
              </a:rPr>
              <a:t>Suppliers &amp; Businesses</a:t>
            </a:r>
          </a:p>
        </p:txBody>
      </p:sp>
    </p:spTree>
    <p:extLst>
      <p:ext uri="{BB962C8B-B14F-4D97-AF65-F5344CB8AC3E}">
        <p14:creationId xmlns:p14="http://schemas.microsoft.com/office/powerpoint/2010/main" val="410747914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2AC5281-278D-00AD-6268-CAC417FD556A}"/>
            </a:ext>
          </a:extLst>
        </p:cNvPr>
        <p:cNvGrpSpPr/>
        <p:nvPr/>
      </p:nvGrpSpPr>
      <p:grpSpPr>
        <a:xfrm>
          <a:off x="0" y="0"/>
          <a:ext cx="0" cy="0"/>
          <a:chOff x="0" y="0"/>
          <a:chExt cx="0" cy="0"/>
        </a:xfrm>
      </p:grpSpPr>
      <p:sp>
        <p:nvSpPr>
          <p:cNvPr id="15" name="Text Placeholder 14">
            <a:extLst>
              <a:ext uri="{FF2B5EF4-FFF2-40B4-BE49-F238E27FC236}">
                <a16:creationId xmlns:a16="http://schemas.microsoft.com/office/drawing/2014/main" id="{43D01F61-68FF-5F83-99B1-FF873C702E3D}"/>
              </a:ext>
            </a:extLst>
          </p:cNvPr>
          <p:cNvSpPr>
            <a:spLocks noGrp="1"/>
          </p:cNvSpPr>
          <p:nvPr>
            <p:ph type="body" sz="quarter" idx="18"/>
          </p:nvPr>
        </p:nvSpPr>
        <p:spPr>
          <a:xfrm>
            <a:off x="798381" y="1317607"/>
            <a:ext cx="10831644" cy="3849918"/>
          </a:xfrm>
        </p:spPr>
        <p:txBody>
          <a:bodyPr/>
          <a:lstStyle/>
          <a:p>
            <a:pPr marL="0" indent="0"/>
            <a:r>
              <a:rPr lang="en-US" sz="2200" b="1" dirty="0"/>
              <a:t>By the end of this module, participants will be able to:</a:t>
            </a:r>
          </a:p>
          <a:p>
            <a:pPr marL="342900" indent="-342900">
              <a:buFont typeface="Arial" panose="020B0604020202020204" pitchFamily="34" charset="0"/>
              <a:buChar char="•"/>
            </a:pPr>
            <a:r>
              <a:rPr lang="en-US" sz="2200" dirty="0"/>
              <a:t>Design a </a:t>
            </a:r>
            <a:r>
              <a:rPr lang="en-US" sz="2200" b="1" dirty="0"/>
              <a:t>community engagement framework </a:t>
            </a:r>
            <a:r>
              <a:rPr lang="en-US" sz="2200" dirty="0"/>
              <a:t>that clearly defines stakeholders, purpose, action plan, and priority outcomes.</a:t>
            </a:r>
          </a:p>
          <a:p>
            <a:pPr marL="342900" indent="-342900">
              <a:buFont typeface="Arial" panose="020B0604020202020204" pitchFamily="34" charset="0"/>
              <a:buChar char="•"/>
            </a:pPr>
            <a:r>
              <a:rPr lang="en-US" sz="2200" dirty="0"/>
              <a:t>Implement a </a:t>
            </a:r>
            <a:r>
              <a:rPr lang="en-US" sz="2200" b="1" dirty="0"/>
              <a:t>collaborative approach </a:t>
            </a:r>
            <a:r>
              <a:rPr lang="en-US" sz="2200" dirty="0"/>
              <a:t>that empowers community members and leaders to shape outcomes.</a:t>
            </a:r>
          </a:p>
          <a:p>
            <a:pPr marL="342900" indent="-342900">
              <a:buFont typeface="Arial" panose="020B0604020202020204" pitchFamily="34" charset="0"/>
              <a:buChar char="•"/>
            </a:pPr>
            <a:r>
              <a:rPr lang="en-US" sz="2200" dirty="0"/>
              <a:t>Develop an </a:t>
            </a:r>
            <a:r>
              <a:rPr lang="en-US" sz="2200" b="1" dirty="0"/>
              <a:t>actionable, detailed plan </a:t>
            </a:r>
            <a:r>
              <a:rPr lang="en-US" sz="2200" dirty="0"/>
              <a:t>with clear timelines, objectives, and responsibilities.</a:t>
            </a:r>
          </a:p>
          <a:p>
            <a:pPr marL="342900" indent="-342900">
              <a:buFont typeface="Arial" panose="020B0604020202020204" pitchFamily="34" charset="0"/>
              <a:buChar char="•"/>
            </a:pPr>
            <a:r>
              <a:rPr lang="en-US" sz="2200" dirty="0"/>
              <a:t>Engage community members in an </a:t>
            </a:r>
            <a:r>
              <a:rPr lang="en-US" sz="2200" b="1" dirty="0"/>
              <a:t>iterative process </a:t>
            </a:r>
            <a:r>
              <a:rPr lang="en-US" sz="2200" dirty="0"/>
              <a:t>that involves constant feedback and adaptation.</a:t>
            </a:r>
          </a:p>
          <a:p>
            <a:pPr marL="342900" indent="-342900">
              <a:buFont typeface="Arial" panose="020B0604020202020204" pitchFamily="34" charset="0"/>
              <a:buChar char="•"/>
            </a:pPr>
            <a:r>
              <a:rPr lang="en-US" sz="2200" dirty="0"/>
              <a:t>Create </a:t>
            </a:r>
            <a:r>
              <a:rPr lang="en-US" sz="2200" b="1" dirty="0"/>
              <a:t>long-lasting shared value </a:t>
            </a:r>
            <a:r>
              <a:rPr lang="en-US" sz="2200" dirty="0"/>
              <a:t>through community engagement that strengthens relationships and benefits both businesses and the community.</a:t>
            </a:r>
          </a:p>
        </p:txBody>
      </p:sp>
      <p:sp>
        <p:nvSpPr>
          <p:cNvPr id="14" name="Text Placeholder 13">
            <a:extLst>
              <a:ext uri="{FF2B5EF4-FFF2-40B4-BE49-F238E27FC236}">
                <a16:creationId xmlns:a16="http://schemas.microsoft.com/office/drawing/2014/main" id="{1D8771A0-1D1A-94E9-782D-1295BB1534FC}"/>
              </a:ext>
            </a:extLst>
          </p:cNvPr>
          <p:cNvSpPr>
            <a:spLocks noGrp="1"/>
          </p:cNvSpPr>
          <p:nvPr>
            <p:ph type="body" sz="quarter" idx="16"/>
          </p:nvPr>
        </p:nvSpPr>
        <p:spPr>
          <a:xfrm>
            <a:off x="798381" y="504031"/>
            <a:ext cx="10595237" cy="803654"/>
          </a:xfrm>
        </p:spPr>
        <p:txBody>
          <a:bodyPr/>
          <a:lstStyle/>
          <a:p>
            <a:r>
              <a:rPr lang="en-IE" sz="2800" dirty="0"/>
              <a:t>Learning Outcomes</a:t>
            </a:r>
          </a:p>
        </p:txBody>
      </p:sp>
    </p:spTree>
    <p:extLst>
      <p:ext uri="{BB962C8B-B14F-4D97-AF65-F5344CB8AC3E}">
        <p14:creationId xmlns:p14="http://schemas.microsoft.com/office/powerpoint/2010/main" val="5107677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4A7061-CE6A-5235-1523-59B0D35D3DC8}"/>
            </a:ext>
          </a:extLst>
        </p:cNvPr>
        <p:cNvGrpSpPr/>
        <p:nvPr/>
      </p:nvGrpSpPr>
      <p:grpSpPr>
        <a:xfrm>
          <a:off x="0" y="0"/>
          <a:ext cx="0" cy="0"/>
          <a:chOff x="0" y="0"/>
          <a:chExt cx="0" cy="0"/>
        </a:xfrm>
      </p:grpSpPr>
      <p:sp>
        <p:nvSpPr>
          <p:cNvPr id="15" name="Text Placeholder 14">
            <a:extLst>
              <a:ext uri="{FF2B5EF4-FFF2-40B4-BE49-F238E27FC236}">
                <a16:creationId xmlns:a16="http://schemas.microsoft.com/office/drawing/2014/main" id="{4946A762-437D-5D73-36B6-42693E59A9AC}"/>
              </a:ext>
            </a:extLst>
          </p:cNvPr>
          <p:cNvSpPr>
            <a:spLocks noGrp="1"/>
          </p:cNvSpPr>
          <p:nvPr>
            <p:ph type="body" sz="quarter" idx="18"/>
          </p:nvPr>
        </p:nvSpPr>
        <p:spPr>
          <a:xfrm>
            <a:off x="798381" y="1317607"/>
            <a:ext cx="10831644" cy="3849918"/>
          </a:xfrm>
        </p:spPr>
        <p:txBody>
          <a:bodyPr/>
          <a:lstStyle/>
          <a:p>
            <a:pPr marL="0" indent="0"/>
            <a:r>
              <a:rPr lang="en-US" sz="2000" b="1" dirty="0"/>
              <a:t>By the end of this module, participants will be able to:</a:t>
            </a:r>
          </a:p>
          <a:p>
            <a:pPr marL="342900" indent="-342900">
              <a:buFont typeface="Arial" panose="020B0604020202020204" pitchFamily="34" charset="0"/>
              <a:buChar char="•"/>
            </a:pPr>
            <a:r>
              <a:rPr lang="en-US" sz="2200" dirty="0"/>
              <a:t>Understand the </a:t>
            </a:r>
            <a:r>
              <a:rPr lang="en-US" sz="2200" b="1" dirty="0"/>
              <a:t>key components </a:t>
            </a:r>
            <a:r>
              <a:rPr lang="en-US" sz="2200" dirty="0"/>
              <a:t>of a community engagement framework, including stakeholders, purpose, action plan, and priority outcomes.</a:t>
            </a:r>
          </a:p>
          <a:p>
            <a:pPr marL="342900" indent="-342900">
              <a:buFont typeface="Arial" panose="020B0604020202020204" pitchFamily="34" charset="0"/>
              <a:buChar char="•"/>
            </a:pPr>
            <a:r>
              <a:rPr lang="en-US" sz="2200" dirty="0"/>
              <a:t>Learn to blend </a:t>
            </a:r>
            <a:r>
              <a:rPr lang="en-US" sz="2200" b="1" dirty="0"/>
              <a:t>formal and informal engagement methods</a:t>
            </a:r>
            <a:r>
              <a:rPr lang="en-US" sz="2200" dirty="0"/>
              <a:t> to empower community leaders.</a:t>
            </a:r>
          </a:p>
          <a:p>
            <a:pPr marL="342900" indent="-342900">
              <a:buFont typeface="Arial" panose="020B0604020202020204" pitchFamily="34" charset="0"/>
              <a:buChar char="•"/>
            </a:pPr>
            <a:r>
              <a:rPr lang="en-US" sz="2200" b="1" dirty="0"/>
              <a:t>Develop a collaborative approach </a:t>
            </a:r>
            <a:r>
              <a:rPr lang="en-US" sz="2200" dirty="0"/>
              <a:t>that ensures active community participation in decision-making and solution creation.</a:t>
            </a:r>
          </a:p>
          <a:p>
            <a:pPr marL="342900" indent="-342900">
              <a:buFont typeface="Arial" panose="020B0604020202020204" pitchFamily="34" charset="0"/>
              <a:buChar char="•"/>
            </a:pPr>
            <a:r>
              <a:rPr lang="en-US" sz="2200" dirty="0"/>
              <a:t>Identify </a:t>
            </a:r>
            <a:r>
              <a:rPr lang="en-US" sz="2200" b="1" dirty="0"/>
              <a:t>challenges, opportunities, and implement solutions </a:t>
            </a:r>
            <a:r>
              <a:rPr lang="en-US" sz="2200" dirty="0"/>
              <a:t>that benefit both businesses and communities.</a:t>
            </a:r>
          </a:p>
          <a:p>
            <a:pPr marL="342900" indent="-342900">
              <a:buFont typeface="Arial" panose="020B0604020202020204" pitchFamily="34" charset="0"/>
              <a:buChar char="•"/>
            </a:pPr>
            <a:r>
              <a:rPr lang="en-US" sz="2200" b="1" dirty="0"/>
              <a:t>Understand the iterative nature </a:t>
            </a:r>
            <a:r>
              <a:rPr lang="en-US" sz="2200" dirty="0"/>
              <a:t>of community engagement, ensuring continuous improvement based on feedback.</a:t>
            </a:r>
          </a:p>
        </p:txBody>
      </p:sp>
      <p:sp>
        <p:nvSpPr>
          <p:cNvPr id="14" name="Text Placeholder 13">
            <a:extLst>
              <a:ext uri="{FF2B5EF4-FFF2-40B4-BE49-F238E27FC236}">
                <a16:creationId xmlns:a16="http://schemas.microsoft.com/office/drawing/2014/main" id="{B7B61355-BA92-2A18-CD5B-A71203AE2CB0}"/>
              </a:ext>
            </a:extLst>
          </p:cNvPr>
          <p:cNvSpPr>
            <a:spLocks noGrp="1"/>
          </p:cNvSpPr>
          <p:nvPr>
            <p:ph type="body" sz="quarter" idx="16"/>
          </p:nvPr>
        </p:nvSpPr>
        <p:spPr>
          <a:xfrm>
            <a:off x="798381" y="504031"/>
            <a:ext cx="10595237" cy="803654"/>
          </a:xfrm>
        </p:spPr>
        <p:txBody>
          <a:bodyPr/>
          <a:lstStyle/>
          <a:p>
            <a:r>
              <a:rPr lang="en-IE" sz="2800" dirty="0"/>
              <a:t>Learning Objectives</a:t>
            </a:r>
          </a:p>
        </p:txBody>
      </p:sp>
    </p:spTree>
    <p:extLst>
      <p:ext uri="{BB962C8B-B14F-4D97-AF65-F5344CB8AC3E}">
        <p14:creationId xmlns:p14="http://schemas.microsoft.com/office/powerpoint/2010/main" val="163149943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 Placeholder 18">
            <a:extLst>
              <a:ext uri="{FF2B5EF4-FFF2-40B4-BE49-F238E27FC236}">
                <a16:creationId xmlns:a16="http://schemas.microsoft.com/office/drawing/2014/main" id="{E2CFC547-9849-7F41-990D-A769792DB4FA}"/>
              </a:ext>
            </a:extLst>
          </p:cNvPr>
          <p:cNvSpPr>
            <a:spLocks noGrp="1"/>
          </p:cNvSpPr>
          <p:nvPr>
            <p:ph type="body" sz="quarter" idx="19"/>
          </p:nvPr>
        </p:nvSpPr>
        <p:spPr/>
        <p:txBody>
          <a:bodyPr/>
          <a:lstStyle/>
          <a:p>
            <a:r>
              <a:rPr lang="en-US" dirty="0"/>
              <a:t>Any questions?</a:t>
            </a:r>
          </a:p>
        </p:txBody>
      </p:sp>
      <p:sp>
        <p:nvSpPr>
          <p:cNvPr id="20" name="Text Placeholder 19">
            <a:extLst>
              <a:ext uri="{FF2B5EF4-FFF2-40B4-BE49-F238E27FC236}">
                <a16:creationId xmlns:a16="http://schemas.microsoft.com/office/drawing/2014/main" id="{5328264C-32A9-A14B-88CE-E920BC4BEE14}"/>
              </a:ext>
            </a:extLst>
          </p:cNvPr>
          <p:cNvSpPr>
            <a:spLocks noGrp="1"/>
          </p:cNvSpPr>
          <p:nvPr>
            <p:ph type="body" sz="quarter" idx="20"/>
          </p:nvPr>
        </p:nvSpPr>
        <p:spPr>
          <a:xfrm>
            <a:off x="969827" y="3021250"/>
            <a:ext cx="4367994" cy="837258"/>
          </a:xfrm>
        </p:spPr>
        <p:txBody>
          <a:bodyPr>
            <a:normAutofit fontScale="92500"/>
          </a:bodyPr>
          <a:lstStyle/>
          <a:p>
            <a:r>
              <a:rPr lang="en-US" dirty="0"/>
              <a:t>End of Module 6</a:t>
            </a:r>
          </a:p>
        </p:txBody>
      </p:sp>
      <p:sp>
        <p:nvSpPr>
          <p:cNvPr id="2" name="Text Placeholder 1">
            <a:extLst>
              <a:ext uri="{FF2B5EF4-FFF2-40B4-BE49-F238E27FC236}">
                <a16:creationId xmlns:a16="http://schemas.microsoft.com/office/drawing/2014/main" id="{13A582CD-8D8D-9137-9B8F-8B917C053D91}"/>
              </a:ext>
            </a:extLst>
          </p:cNvPr>
          <p:cNvSpPr>
            <a:spLocks noGrp="1"/>
          </p:cNvSpPr>
          <p:nvPr>
            <p:ph type="body" sz="quarter" idx="21"/>
          </p:nvPr>
        </p:nvSpPr>
        <p:spPr/>
        <p:txBody>
          <a:bodyPr/>
          <a:lstStyle/>
          <a:p>
            <a:r>
              <a:rPr lang="en-US" dirty="0" err="1"/>
              <a:t>www.</a:t>
            </a:r>
            <a:r>
              <a:rPr lang="en-US" b="1" dirty="0" err="1"/>
              <a:t>projectdare</a:t>
            </a:r>
            <a:r>
              <a:rPr lang="en-US" dirty="0" err="1"/>
              <a:t>.eu</a:t>
            </a:r>
            <a:endParaRPr lang="en-US" dirty="0"/>
          </a:p>
        </p:txBody>
      </p:sp>
      <p:grpSp>
        <p:nvGrpSpPr>
          <p:cNvPr id="15" name="Graphic 3">
            <a:extLst>
              <a:ext uri="{FF2B5EF4-FFF2-40B4-BE49-F238E27FC236}">
                <a16:creationId xmlns:a16="http://schemas.microsoft.com/office/drawing/2014/main" id="{6EDE3067-30E0-106B-1B3C-7A4E96D90427}"/>
              </a:ext>
            </a:extLst>
          </p:cNvPr>
          <p:cNvGrpSpPr/>
          <p:nvPr/>
        </p:nvGrpSpPr>
        <p:grpSpPr>
          <a:xfrm>
            <a:off x="9937102" y="5794362"/>
            <a:ext cx="426164" cy="385875"/>
            <a:chOff x="-1196056" y="2499889"/>
            <a:chExt cx="850463" cy="851093"/>
          </a:xfrm>
        </p:grpSpPr>
        <p:sp>
          <p:nvSpPr>
            <p:cNvPr id="16" name="Freeform 15">
              <a:hlinkClick r:id="rId3"/>
              <a:extLst>
                <a:ext uri="{FF2B5EF4-FFF2-40B4-BE49-F238E27FC236}">
                  <a16:creationId xmlns:a16="http://schemas.microsoft.com/office/drawing/2014/main" id="{521A1140-3CE7-23D3-1B4B-284D9A5B695A}"/>
                </a:ext>
              </a:extLst>
            </p:cNvPr>
            <p:cNvSpPr/>
            <p:nvPr/>
          </p:nvSpPr>
          <p:spPr>
            <a:xfrm>
              <a:off x="-1196056" y="2499889"/>
              <a:ext cx="850463" cy="845423"/>
            </a:xfrm>
            <a:custGeom>
              <a:avLst/>
              <a:gdLst>
                <a:gd name="connsiteX0" fmla="*/ 850463 w 850463"/>
                <a:gd name="connsiteY0" fmla="*/ 425232 h 845423"/>
                <a:gd name="connsiteX1" fmla="*/ 425232 w 850463"/>
                <a:gd name="connsiteY1" fmla="*/ 0 h 845423"/>
                <a:gd name="connsiteX2" fmla="*/ 0 w 850463"/>
                <a:gd name="connsiteY2" fmla="*/ 425232 h 845423"/>
                <a:gd name="connsiteX3" fmla="*/ 359085 w 850463"/>
                <a:gd name="connsiteY3" fmla="*/ 845424 h 845423"/>
                <a:gd name="connsiteX4" fmla="*/ 359085 w 850463"/>
                <a:gd name="connsiteY4" fmla="*/ 548076 h 845423"/>
                <a:gd name="connsiteX5" fmla="*/ 251359 w 850463"/>
                <a:gd name="connsiteY5" fmla="*/ 548076 h 845423"/>
                <a:gd name="connsiteX6" fmla="*/ 251359 w 850463"/>
                <a:gd name="connsiteY6" fmla="*/ 425232 h 845423"/>
                <a:gd name="connsiteX7" fmla="*/ 359085 w 850463"/>
                <a:gd name="connsiteY7" fmla="*/ 425232 h 845423"/>
                <a:gd name="connsiteX8" fmla="*/ 359085 w 850463"/>
                <a:gd name="connsiteY8" fmla="*/ 331996 h 845423"/>
                <a:gd name="connsiteX9" fmla="*/ 519728 w 850463"/>
                <a:gd name="connsiteY9" fmla="*/ 166313 h 845423"/>
                <a:gd name="connsiteX10" fmla="*/ 614854 w 850463"/>
                <a:gd name="connsiteY10" fmla="*/ 174503 h 845423"/>
                <a:gd name="connsiteX11" fmla="*/ 614854 w 850463"/>
                <a:gd name="connsiteY11" fmla="*/ 279078 h 845423"/>
                <a:gd name="connsiteX12" fmla="*/ 561306 w 850463"/>
                <a:gd name="connsiteY12" fmla="*/ 279078 h 845423"/>
                <a:gd name="connsiteX13" fmla="*/ 492009 w 850463"/>
                <a:gd name="connsiteY13" fmla="*/ 345225 h 845423"/>
                <a:gd name="connsiteX14" fmla="*/ 492009 w 850463"/>
                <a:gd name="connsiteY14" fmla="*/ 425232 h 845423"/>
                <a:gd name="connsiteX15" fmla="*/ 609184 w 850463"/>
                <a:gd name="connsiteY15" fmla="*/ 425232 h 845423"/>
                <a:gd name="connsiteX16" fmla="*/ 590285 w 850463"/>
                <a:gd name="connsiteY16" fmla="*/ 548076 h 845423"/>
                <a:gd name="connsiteX17" fmla="*/ 491379 w 850463"/>
                <a:gd name="connsiteY17" fmla="*/ 548076 h 845423"/>
                <a:gd name="connsiteX18" fmla="*/ 491379 w 850463"/>
                <a:gd name="connsiteY18" fmla="*/ 845424 h 845423"/>
                <a:gd name="connsiteX19" fmla="*/ 850463 w 850463"/>
                <a:gd name="connsiteY19" fmla="*/ 425232 h 845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50463" h="845423">
                  <a:moveTo>
                    <a:pt x="850463" y="425232"/>
                  </a:moveTo>
                  <a:cubicBezTo>
                    <a:pt x="850463" y="190252"/>
                    <a:pt x="660212" y="0"/>
                    <a:pt x="425232" y="0"/>
                  </a:cubicBezTo>
                  <a:cubicBezTo>
                    <a:pt x="190252" y="0"/>
                    <a:pt x="0" y="190252"/>
                    <a:pt x="0" y="425232"/>
                  </a:cubicBezTo>
                  <a:cubicBezTo>
                    <a:pt x="0" y="637533"/>
                    <a:pt x="155603" y="813295"/>
                    <a:pt x="359085" y="845424"/>
                  </a:cubicBezTo>
                  <a:lnTo>
                    <a:pt x="359085" y="548076"/>
                  </a:lnTo>
                  <a:lnTo>
                    <a:pt x="251359" y="548076"/>
                  </a:lnTo>
                  <a:lnTo>
                    <a:pt x="251359" y="425232"/>
                  </a:lnTo>
                  <a:lnTo>
                    <a:pt x="359085" y="425232"/>
                  </a:lnTo>
                  <a:lnTo>
                    <a:pt x="359085" y="331996"/>
                  </a:lnTo>
                  <a:cubicBezTo>
                    <a:pt x="359085" y="225530"/>
                    <a:pt x="422712" y="166313"/>
                    <a:pt x="519728" y="166313"/>
                  </a:cubicBezTo>
                  <a:cubicBezTo>
                    <a:pt x="566346" y="166313"/>
                    <a:pt x="614854" y="174503"/>
                    <a:pt x="614854" y="174503"/>
                  </a:cubicBezTo>
                  <a:lnTo>
                    <a:pt x="614854" y="279078"/>
                  </a:lnTo>
                  <a:lnTo>
                    <a:pt x="561306" y="279078"/>
                  </a:lnTo>
                  <a:cubicBezTo>
                    <a:pt x="508388" y="279078"/>
                    <a:pt x="492009" y="311837"/>
                    <a:pt x="492009" y="345225"/>
                  </a:cubicBezTo>
                  <a:lnTo>
                    <a:pt x="492009" y="425232"/>
                  </a:lnTo>
                  <a:lnTo>
                    <a:pt x="609184" y="425232"/>
                  </a:lnTo>
                  <a:lnTo>
                    <a:pt x="590285" y="548076"/>
                  </a:lnTo>
                  <a:lnTo>
                    <a:pt x="491379" y="548076"/>
                  </a:lnTo>
                  <a:lnTo>
                    <a:pt x="491379" y="845424"/>
                  </a:lnTo>
                  <a:cubicBezTo>
                    <a:pt x="694860" y="813925"/>
                    <a:pt x="850463" y="637533"/>
                    <a:pt x="850463" y="425232"/>
                  </a:cubicBezTo>
                  <a:close/>
                </a:path>
              </a:pathLst>
            </a:custGeom>
            <a:solidFill>
              <a:srgbClr val="0E72B5"/>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17" name="Freeform 16">
              <a:extLst>
                <a:ext uri="{FF2B5EF4-FFF2-40B4-BE49-F238E27FC236}">
                  <a16:creationId xmlns:a16="http://schemas.microsoft.com/office/drawing/2014/main" id="{0F74770E-D184-6CD2-2869-A1E696A30C2F}"/>
                </a:ext>
              </a:extLst>
            </p:cNvPr>
            <p:cNvSpPr/>
            <p:nvPr/>
          </p:nvSpPr>
          <p:spPr>
            <a:xfrm>
              <a:off x="-945327" y="2666201"/>
              <a:ext cx="363494" cy="684780"/>
            </a:xfrm>
            <a:custGeom>
              <a:avLst/>
              <a:gdLst>
                <a:gd name="connsiteX0" fmla="*/ 339555 w 363494"/>
                <a:gd name="connsiteY0" fmla="*/ 381764 h 684780"/>
                <a:gd name="connsiteX1" fmla="*/ 358455 w 363494"/>
                <a:gd name="connsiteY1" fmla="*/ 258919 h 684780"/>
                <a:gd name="connsiteX2" fmla="*/ 240650 w 363494"/>
                <a:gd name="connsiteY2" fmla="*/ 258919 h 684780"/>
                <a:gd name="connsiteX3" fmla="*/ 240650 w 363494"/>
                <a:gd name="connsiteY3" fmla="*/ 179542 h 684780"/>
                <a:gd name="connsiteX4" fmla="*/ 309947 w 363494"/>
                <a:gd name="connsiteY4" fmla="*/ 113395 h 684780"/>
                <a:gd name="connsiteX5" fmla="*/ 363494 w 363494"/>
                <a:gd name="connsiteY5" fmla="*/ 113395 h 684780"/>
                <a:gd name="connsiteX6" fmla="*/ 363494 w 363494"/>
                <a:gd name="connsiteY6" fmla="*/ 8190 h 684780"/>
                <a:gd name="connsiteX7" fmla="*/ 268368 w 363494"/>
                <a:gd name="connsiteY7" fmla="*/ 0 h 684780"/>
                <a:gd name="connsiteX8" fmla="*/ 107725 w 363494"/>
                <a:gd name="connsiteY8" fmla="*/ 165683 h 684780"/>
                <a:gd name="connsiteX9" fmla="*/ 107725 w 363494"/>
                <a:gd name="connsiteY9" fmla="*/ 259549 h 684780"/>
                <a:gd name="connsiteX10" fmla="*/ 0 w 363494"/>
                <a:gd name="connsiteY10" fmla="*/ 259549 h 684780"/>
                <a:gd name="connsiteX11" fmla="*/ 0 w 363494"/>
                <a:gd name="connsiteY11" fmla="*/ 382394 h 684780"/>
                <a:gd name="connsiteX12" fmla="*/ 107725 w 363494"/>
                <a:gd name="connsiteY12" fmla="*/ 382394 h 684780"/>
                <a:gd name="connsiteX13" fmla="*/ 107725 w 363494"/>
                <a:gd name="connsiteY13" fmla="*/ 679741 h 684780"/>
                <a:gd name="connsiteX14" fmla="*/ 173873 w 363494"/>
                <a:gd name="connsiteY14" fmla="*/ 684781 h 684780"/>
                <a:gd name="connsiteX15" fmla="*/ 240020 w 363494"/>
                <a:gd name="connsiteY15" fmla="*/ 679741 h 684780"/>
                <a:gd name="connsiteX16" fmla="*/ 240020 w 363494"/>
                <a:gd name="connsiteY16" fmla="*/ 382394 h 684780"/>
                <a:gd name="connsiteX17" fmla="*/ 339555 w 363494"/>
                <a:gd name="connsiteY17" fmla="*/ 382394 h 684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63494" h="684780">
                  <a:moveTo>
                    <a:pt x="339555" y="381764"/>
                  </a:moveTo>
                  <a:lnTo>
                    <a:pt x="358455" y="258919"/>
                  </a:lnTo>
                  <a:lnTo>
                    <a:pt x="240650" y="258919"/>
                  </a:lnTo>
                  <a:lnTo>
                    <a:pt x="240650" y="179542"/>
                  </a:lnTo>
                  <a:cubicBezTo>
                    <a:pt x="240650" y="146154"/>
                    <a:pt x="257029" y="113395"/>
                    <a:pt x="309947" y="113395"/>
                  </a:cubicBezTo>
                  <a:lnTo>
                    <a:pt x="363494" y="113395"/>
                  </a:lnTo>
                  <a:lnTo>
                    <a:pt x="363494" y="8190"/>
                  </a:lnTo>
                  <a:cubicBezTo>
                    <a:pt x="363494" y="8190"/>
                    <a:pt x="314987" y="0"/>
                    <a:pt x="268368" y="0"/>
                  </a:cubicBezTo>
                  <a:cubicBezTo>
                    <a:pt x="171353" y="0"/>
                    <a:pt x="107725" y="58588"/>
                    <a:pt x="107725" y="165683"/>
                  </a:cubicBezTo>
                  <a:lnTo>
                    <a:pt x="107725" y="259549"/>
                  </a:lnTo>
                  <a:lnTo>
                    <a:pt x="0" y="259549"/>
                  </a:lnTo>
                  <a:lnTo>
                    <a:pt x="0" y="382394"/>
                  </a:lnTo>
                  <a:lnTo>
                    <a:pt x="107725" y="382394"/>
                  </a:lnTo>
                  <a:lnTo>
                    <a:pt x="107725" y="679741"/>
                  </a:lnTo>
                  <a:cubicBezTo>
                    <a:pt x="129144" y="682891"/>
                    <a:pt x="151823" y="684781"/>
                    <a:pt x="173873" y="684781"/>
                  </a:cubicBezTo>
                  <a:cubicBezTo>
                    <a:pt x="195922" y="684781"/>
                    <a:pt x="218601" y="682891"/>
                    <a:pt x="240020" y="679741"/>
                  </a:cubicBezTo>
                  <a:lnTo>
                    <a:pt x="240020" y="382394"/>
                  </a:lnTo>
                  <a:lnTo>
                    <a:pt x="339555" y="382394"/>
                  </a:lnTo>
                  <a:close/>
                </a:path>
              </a:pathLst>
            </a:custGeom>
            <a:solidFill>
              <a:srgbClr val="FFFFFF"/>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grpSp>
      <p:grpSp>
        <p:nvGrpSpPr>
          <p:cNvPr id="18" name="Group 17">
            <a:extLst>
              <a:ext uri="{FF2B5EF4-FFF2-40B4-BE49-F238E27FC236}">
                <a16:creationId xmlns:a16="http://schemas.microsoft.com/office/drawing/2014/main" id="{2AC00F96-1821-4D5C-54CD-91E0FB93EC75}"/>
              </a:ext>
            </a:extLst>
          </p:cNvPr>
          <p:cNvGrpSpPr/>
          <p:nvPr/>
        </p:nvGrpSpPr>
        <p:grpSpPr>
          <a:xfrm>
            <a:off x="10401639" y="5783080"/>
            <a:ext cx="426163" cy="424160"/>
            <a:chOff x="5908590" y="9619516"/>
            <a:chExt cx="280634" cy="280634"/>
          </a:xfrm>
        </p:grpSpPr>
        <p:sp>
          <p:nvSpPr>
            <p:cNvPr id="21" name="Freeform 20">
              <a:hlinkClick r:id="rId4"/>
              <a:extLst>
                <a:ext uri="{FF2B5EF4-FFF2-40B4-BE49-F238E27FC236}">
                  <a16:creationId xmlns:a16="http://schemas.microsoft.com/office/drawing/2014/main" id="{EE17181E-8E17-C86C-D77F-DBF82A64E803}"/>
                </a:ext>
              </a:extLst>
            </p:cNvPr>
            <p:cNvSpPr/>
            <p:nvPr/>
          </p:nvSpPr>
          <p:spPr>
            <a:xfrm>
              <a:off x="5908590" y="9619516"/>
              <a:ext cx="280634" cy="280634"/>
            </a:xfrm>
            <a:custGeom>
              <a:avLst/>
              <a:gdLst>
                <a:gd name="connsiteX0" fmla="*/ 850464 w 850463"/>
                <a:gd name="connsiteY0" fmla="*/ 425232 h 850463"/>
                <a:gd name="connsiteX1" fmla="*/ 425232 w 850463"/>
                <a:gd name="connsiteY1" fmla="*/ 850464 h 850463"/>
                <a:gd name="connsiteX2" fmla="*/ 0 w 850463"/>
                <a:gd name="connsiteY2" fmla="*/ 425232 h 850463"/>
                <a:gd name="connsiteX3" fmla="*/ 425232 w 850463"/>
                <a:gd name="connsiteY3" fmla="*/ 0 h 850463"/>
                <a:gd name="connsiteX4" fmla="*/ 850464 w 850463"/>
                <a:gd name="connsiteY4" fmla="*/ 425232 h 850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0463" h="850463">
                  <a:moveTo>
                    <a:pt x="850464" y="425232"/>
                  </a:moveTo>
                  <a:cubicBezTo>
                    <a:pt x="850464" y="660081"/>
                    <a:pt x="660081" y="850464"/>
                    <a:pt x="425232" y="850464"/>
                  </a:cubicBezTo>
                  <a:cubicBezTo>
                    <a:pt x="190383" y="850464"/>
                    <a:pt x="0" y="660081"/>
                    <a:pt x="0" y="425232"/>
                  </a:cubicBezTo>
                  <a:cubicBezTo>
                    <a:pt x="0" y="190383"/>
                    <a:pt x="190383" y="0"/>
                    <a:pt x="425232" y="0"/>
                  </a:cubicBezTo>
                  <a:cubicBezTo>
                    <a:pt x="660081" y="0"/>
                    <a:pt x="850464" y="190383"/>
                    <a:pt x="850464" y="425232"/>
                  </a:cubicBezTo>
                  <a:close/>
                </a:path>
              </a:pathLst>
            </a:custGeom>
            <a:solidFill>
              <a:srgbClr val="0E72B5"/>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pic>
          <p:nvPicPr>
            <p:cNvPr id="22" name="Graphic 21" descr="World with solid fill">
              <a:extLst>
                <a:ext uri="{FF2B5EF4-FFF2-40B4-BE49-F238E27FC236}">
                  <a16:creationId xmlns:a16="http://schemas.microsoft.com/office/drawing/2014/main" id="{302DB6AB-4092-7C7A-D6A8-038DD1B7B54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923764" y="9635962"/>
              <a:ext cx="246077" cy="246077"/>
            </a:xfrm>
            <a:prstGeom prst="rect">
              <a:avLst/>
            </a:prstGeom>
          </p:spPr>
        </p:pic>
      </p:grpSp>
      <p:pic>
        <p:nvPicPr>
          <p:cNvPr id="29" name="Grafik 63">
            <a:extLst>
              <a:ext uri="{FF2B5EF4-FFF2-40B4-BE49-F238E27FC236}">
                <a16:creationId xmlns:a16="http://schemas.microsoft.com/office/drawing/2014/main" id="{AE6A5CF8-8A0F-18B0-E481-D96189C13B0E}"/>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1054747" y="6388884"/>
            <a:ext cx="710453" cy="256194"/>
          </a:xfrm>
          <a:prstGeom prst="rect">
            <a:avLst/>
          </a:prstGeom>
        </p:spPr>
      </p:pic>
      <p:sp>
        <p:nvSpPr>
          <p:cNvPr id="30" name="TextBox 29">
            <a:extLst>
              <a:ext uri="{FF2B5EF4-FFF2-40B4-BE49-F238E27FC236}">
                <a16:creationId xmlns:a16="http://schemas.microsoft.com/office/drawing/2014/main" id="{AD674608-33F7-56D3-4C15-6475E7FDD70C}"/>
              </a:ext>
            </a:extLst>
          </p:cNvPr>
          <p:cNvSpPr txBox="1"/>
          <p:nvPr/>
        </p:nvSpPr>
        <p:spPr>
          <a:xfrm>
            <a:off x="8698351" y="6449755"/>
            <a:ext cx="3460376" cy="1692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sz="500" dirty="0">
                <a:solidFill>
                  <a:schemeClr val="tx1"/>
                </a:solidFill>
                <a:effectLst/>
                <a:latin typeface="Calibri" panose="020F0502020204030204" pitchFamily="34" charset="0"/>
                <a:ea typeface="Yrsa-Regular"/>
                <a:cs typeface="Calibri" panose="020F0502020204030204" pitchFamily="34" charset="0"/>
              </a:rPr>
              <a:t>This resource is licensed under CC BY 4.0</a:t>
            </a:r>
            <a:endParaRPr lang="en-BA" sz="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26" name="Picture 2" descr="Image result for linkedin logo round | ? logo, Marketing method, Photoshop  design">
            <a:hlinkClick r:id="rId8"/>
            <a:extLst>
              <a:ext uri="{FF2B5EF4-FFF2-40B4-BE49-F238E27FC236}">
                <a16:creationId xmlns:a16="http://schemas.microsoft.com/office/drawing/2014/main" id="{1A52F426-161D-69AF-2318-D5FB85EF663D}"/>
              </a:ext>
            </a:extLst>
          </p:cNvPr>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10821411" y="5684079"/>
            <a:ext cx="601147" cy="6011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71590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C3459B-2998-E471-B759-0D5D766314D4}"/>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C03FF338-87C6-2AEF-42CA-152ED6A00E15}"/>
              </a:ext>
            </a:extLst>
          </p:cNvPr>
          <p:cNvSpPr>
            <a:spLocks noGrp="1"/>
          </p:cNvSpPr>
          <p:nvPr>
            <p:ph type="body" sz="quarter" idx="13"/>
          </p:nvPr>
        </p:nvSpPr>
        <p:spPr>
          <a:xfrm>
            <a:off x="5462589" y="1945669"/>
            <a:ext cx="6057899" cy="945575"/>
          </a:xfrm>
        </p:spPr>
        <p:txBody>
          <a:bodyPr>
            <a:noAutofit/>
          </a:bodyPr>
          <a:lstStyle/>
          <a:p>
            <a:r>
              <a:rPr lang="en-IE" sz="4400" b="1" dirty="0"/>
              <a:t>Step 5</a:t>
            </a:r>
          </a:p>
          <a:p>
            <a:r>
              <a:rPr lang="en-US" sz="4000" dirty="0"/>
              <a:t>Develop</a:t>
            </a:r>
            <a:r>
              <a:rPr lang="en-US" sz="4000" b="0" dirty="0"/>
              <a:t> Engagement Framework and Action Plan</a:t>
            </a:r>
          </a:p>
          <a:p>
            <a:endParaRPr lang="en-IE" sz="4000" dirty="0"/>
          </a:p>
        </p:txBody>
      </p:sp>
      <p:pic>
        <p:nvPicPr>
          <p:cNvPr id="3" name="Picture Placeholder 2" descr="A group of people looking at a computer&#10;&#10;AI-generated content may be incorrect.">
            <a:extLst>
              <a:ext uri="{FF2B5EF4-FFF2-40B4-BE49-F238E27FC236}">
                <a16:creationId xmlns:a16="http://schemas.microsoft.com/office/drawing/2014/main" id="{9D842067-8BF4-76DD-A1AD-99BA4868F65E}"/>
              </a:ext>
            </a:extLst>
          </p:cNvPr>
          <p:cNvPicPr>
            <a:picLocks noGrp="1" noChangeAspect="1"/>
          </p:cNvPicPr>
          <p:nvPr>
            <p:ph type="pic" sz="quarter" idx="44"/>
          </p:nvPr>
        </p:nvPicPr>
        <p:blipFill>
          <a:blip r:embed="rId2" cstate="email">
            <a:extLst>
              <a:ext uri="{28A0092B-C50C-407E-A947-70E740481C1C}">
                <a14:useLocalDpi xmlns:a14="http://schemas.microsoft.com/office/drawing/2010/main"/>
              </a:ext>
            </a:extLst>
          </a:blip>
          <a:srcRect l="16667" r="16667"/>
          <a:stretch>
            <a:fillRect/>
          </a:stretch>
        </p:blipFill>
        <p:spPr>
          <a:xfrm>
            <a:off x="633819" y="993170"/>
            <a:ext cx="4204882" cy="4204882"/>
          </a:xfrm>
        </p:spPr>
      </p:pic>
      <p:sp>
        <p:nvSpPr>
          <p:cNvPr id="2" name="TextBox 1">
            <a:extLst>
              <a:ext uri="{FF2B5EF4-FFF2-40B4-BE49-F238E27FC236}">
                <a16:creationId xmlns:a16="http://schemas.microsoft.com/office/drawing/2014/main" id="{770AD8AA-C9F6-5C3F-4277-7EC69476EAA0}"/>
              </a:ext>
            </a:extLst>
          </p:cNvPr>
          <p:cNvSpPr txBox="1"/>
          <p:nvPr/>
        </p:nvSpPr>
        <p:spPr>
          <a:xfrm>
            <a:off x="4905377" y="3343275"/>
            <a:ext cx="7172324" cy="3816429"/>
          </a:xfrm>
          <a:prstGeom prst="rect">
            <a:avLst/>
          </a:prstGeom>
          <a:noFill/>
        </p:spPr>
        <p:txBody>
          <a:bodyPr wrap="square" rtlCol="0">
            <a:spAutoFit/>
          </a:bodyPr>
          <a:lstStyle/>
          <a:p>
            <a:pPr algn="ctr"/>
            <a:r>
              <a:rPr lang="en-US" sz="2200" dirty="0">
                <a:solidFill>
                  <a:srgbClr val="083F59"/>
                </a:solidFill>
              </a:rPr>
              <a:t>The </a:t>
            </a:r>
            <a:r>
              <a:rPr lang="en-US" sz="2200" b="1" dirty="0">
                <a:solidFill>
                  <a:srgbClr val="083F59"/>
                </a:solidFill>
              </a:rPr>
              <a:t>Engagement Framework </a:t>
            </a:r>
            <a:r>
              <a:rPr lang="en-US" sz="2200" dirty="0">
                <a:solidFill>
                  <a:srgbClr val="083F59"/>
                </a:solidFill>
              </a:rPr>
              <a:t>is covered in part 1 of this section and the </a:t>
            </a:r>
            <a:r>
              <a:rPr lang="en-US" sz="2200" b="1" dirty="0">
                <a:solidFill>
                  <a:srgbClr val="083F59"/>
                </a:solidFill>
              </a:rPr>
              <a:t>Action Plan </a:t>
            </a:r>
            <a:r>
              <a:rPr lang="en-US" sz="2200" dirty="0">
                <a:solidFill>
                  <a:srgbClr val="083F59"/>
                </a:solidFill>
              </a:rPr>
              <a:t>is covered in part 2. Both tools are important to ensure that your engagement remains </a:t>
            </a:r>
            <a:r>
              <a:rPr lang="en-US" sz="2200" b="1" dirty="0">
                <a:solidFill>
                  <a:srgbClr val="083F59"/>
                </a:solidFill>
              </a:rPr>
              <a:t>inclusive, relevant, strategic, measurable, and sustainable</a:t>
            </a:r>
            <a:r>
              <a:rPr lang="en-US" sz="2200" dirty="0">
                <a:solidFill>
                  <a:srgbClr val="083F59"/>
                </a:solidFill>
              </a:rPr>
              <a:t>. Without these tools your efforts may become inconsistent or lack long-term impact. You will learn how to outline </a:t>
            </a:r>
          </a:p>
          <a:p>
            <a:pPr algn="ctr"/>
            <a:r>
              <a:rPr lang="en-US" sz="2200" dirty="0">
                <a:solidFill>
                  <a:srgbClr val="083F59"/>
                </a:solidFill>
              </a:rPr>
              <a:t>clear </a:t>
            </a:r>
            <a:r>
              <a:rPr lang="en-US" sz="2200" b="1" dirty="0">
                <a:solidFill>
                  <a:srgbClr val="083F59"/>
                </a:solidFill>
              </a:rPr>
              <a:t>goals, activities, timelines, engagement methods, come up with solutions to challenges and understand success indicators</a:t>
            </a:r>
            <a:r>
              <a:rPr lang="en-US" sz="2200" dirty="0">
                <a:solidFill>
                  <a:srgbClr val="083F59"/>
                </a:solidFill>
              </a:rPr>
              <a:t>. Be ready to assign team members to specific tasks and ensure regular evaluation.</a:t>
            </a:r>
          </a:p>
          <a:p>
            <a:pPr algn="ctr"/>
            <a:endParaRPr lang="en-IE" sz="2200" dirty="0">
              <a:solidFill>
                <a:srgbClr val="083F59"/>
              </a:solidFill>
            </a:endParaRPr>
          </a:p>
        </p:txBody>
      </p:sp>
    </p:spTree>
    <p:extLst>
      <p:ext uri="{BB962C8B-B14F-4D97-AF65-F5344CB8AC3E}">
        <p14:creationId xmlns:p14="http://schemas.microsoft.com/office/powerpoint/2010/main" val="32293472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C05022-A040-578B-0C79-71E18AFC00D0}"/>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3857D9DD-E1C8-9E5A-D5AE-1CF35C6EABC2}"/>
              </a:ext>
            </a:extLst>
          </p:cNvPr>
          <p:cNvSpPr>
            <a:spLocks noGrp="1"/>
          </p:cNvSpPr>
          <p:nvPr>
            <p:ph type="body" sz="quarter" idx="18"/>
          </p:nvPr>
        </p:nvSpPr>
        <p:spPr>
          <a:xfrm>
            <a:off x="884105" y="1226554"/>
            <a:ext cx="10595237" cy="3849918"/>
          </a:xfrm>
        </p:spPr>
        <p:txBody>
          <a:bodyPr/>
          <a:lstStyle/>
          <a:p>
            <a:pPr marL="457200" indent="-457200">
              <a:buFont typeface="Wingdings" panose="05000000000000000000" pitchFamily="2" charset="2"/>
              <a:buChar char="v"/>
            </a:pPr>
            <a:r>
              <a:rPr lang="en-US" sz="2200" b="1" dirty="0"/>
              <a:t>Company Engagement Purpose and Objectives: </a:t>
            </a:r>
            <a:r>
              <a:rPr lang="en-US" sz="2200" dirty="0"/>
              <a:t>Clearly defines the overall purpose and objective of engagement, including the long-term impact on the community and the organization e.g., increasing community participation, promoting inclusivity, or supporting local initiatives.</a:t>
            </a:r>
          </a:p>
          <a:p>
            <a:pPr marL="457200" indent="-457200">
              <a:buFont typeface="Wingdings" panose="05000000000000000000" pitchFamily="2" charset="2"/>
              <a:buChar char="v"/>
            </a:pPr>
            <a:r>
              <a:rPr lang="en-US" sz="2200" b="1" dirty="0"/>
              <a:t>Develop Community Engagement Team (Internal and External): </a:t>
            </a:r>
            <a:r>
              <a:rPr lang="en-US" sz="2200" dirty="0"/>
              <a:t>Set up your internal company engagement team. Then identify your target audiences and key stakeholders that you will include in your external engagements e.g., community groups, such as residents, local leaders, businesses, </a:t>
            </a:r>
            <a:r>
              <a:rPr lang="en-US" sz="2200" dirty="0" err="1"/>
              <a:t>marginalised</a:t>
            </a:r>
            <a:r>
              <a:rPr lang="en-US" sz="2200" dirty="0"/>
              <a:t> groups, or youth. Research the community context to have some understanding of their unique needs and interests.</a:t>
            </a:r>
          </a:p>
          <a:p>
            <a:pPr marL="457200" indent="-457200">
              <a:buFont typeface="Wingdings" panose="05000000000000000000" pitchFamily="2" charset="2"/>
              <a:buChar char="v"/>
            </a:pPr>
            <a:r>
              <a:rPr lang="en-US" sz="2200" b="1" dirty="0"/>
              <a:t>Initiate Engagements using Inclusive Communication and Practices: </a:t>
            </a:r>
            <a:r>
              <a:rPr lang="en-US" sz="2200" dirty="0"/>
              <a:t>Outlines how you will engage with the community such as through in-person meetings, digital platforms (social media, websites), surveys, focus groups, or town hall sessions. Make sure to use inclusive practices to ensure that all community members can participate, such as offering materials in multiple languages, providing accessible venues, and ensuring digital accessibility.</a:t>
            </a:r>
          </a:p>
          <a:p>
            <a:pPr marL="457200" indent="-457200">
              <a:buFont typeface="+mj-lt"/>
              <a:buAutoNum type="arabicPeriod"/>
            </a:pPr>
            <a:endParaRPr lang="en-US" sz="2200" dirty="0"/>
          </a:p>
        </p:txBody>
      </p:sp>
      <p:sp>
        <p:nvSpPr>
          <p:cNvPr id="3" name="Text Placeholder 2">
            <a:extLst>
              <a:ext uri="{FF2B5EF4-FFF2-40B4-BE49-F238E27FC236}">
                <a16:creationId xmlns:a16="http://schemas.microsoft.com/office/drawing/2014/main" id="{9AB9A672-1D2A-21E6-3175-1D0DB2FAD394}"/>
              </a:ext>
            </a:extLst>
          </p:cNvPr>
          <p:cNvSpPr>
            <a:spLocks noGrp="1"/>
          </p:cNvSpPr>
          <p:nvPr>
            <p:ph type="body" sz="quarter" idx="16"/>
          </p:nvPr>
        </p:nvSpPr>
        <p:spPr>
          <a:xfrm>
            <a:off x="798381" y="560551"/>
            <a:ext cx="10595237" cy="803654"/>
          </a:xfrm>
        </p:spPr>
        <p:txBody>
          <a:bodyPr/>
          <a:lstStyle/>
          <a:p>
            <a:r>
              <a:rPr lang="en-IE" sz="3200" b="0" dirty="0">
                <a:solidFill>
                  <a:srgbClr val="FF0000"/>
                </a:solidFill>
              </a:rPr>
              <a:t>Develop A Community Engagement Framework</a:t>
            </a:r>
          </a:p>
        </p:txBody>
      </p:sp>
    </p:spTree>
    <p:extLst>
      <p:ext uri="{BB962C8B-B14F-4D97-AF65-F5344CB8AC3E}">
        <p14:creationId xmlns:p14="http://schemas.microsoft.com/office/powerpoint/2010/main" val="34780246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C416B0-26C9-8158-624C-11271912BD5C}"/>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D99F409E-5B78-8A3C-575E-AB658C8101C1}"/>
              </a:ext>
            </a:extLst>
          </p:cNvPr>
          <p:cNvSpPr>
            <a:spLocks noGrp="1"/>
          </p:cNvSpPr>
          <p:nvPr>
            <p:ph type="body" sz="quarter" idx="18"/>
          </p:nvPr>
        </p:nvSpPr>
        <p:spPr>
          <a:xfrm>
            <a:off x="884105" y="1226554"/>
            <a:ext cx="10595237" cy="3849918"/>
          </a:xfrm>
        </p:spPr>
        <p:txBody>
          <a:bodyPr/>
          <a:lstStyle/>
          <a:p>
            <a:pPr marL="342900" indent="-342900">
              <a:buFont typeface="Wingdings" panose="05000000000000000000" pitchFamily="2" charset="2"/>
              <a:buChar char="v"/>
            </a:pPr>
            <a:r>
              <a:rPr lang="en-US" sz="2200" b="1" dirty="0" err="1"/>
              <a:t>Prioritise</a:t>
            </a:r>
            <a:r>
              <a:rPr lang="en-US" sz="2200" b="1" dirty="0"/>
              <a:t> Outcomes and Support with Action Plans: </a:t>
            </a:r>
            <a:r>
              <a:rPr lang="en-US" sz="2200" dirty="0"/>
              <a:t>From your engagements </a:t>
            </a:r>
            <a:r>
              <a:rPr lang="en-US" sz="2200" dirty="0" err="1"/>
              <a:t>prioritise</a:t>
            </a:r>
            <a:r>
              <a:rPr lang="en-US" sz="2200" dirty="0"/>
              <a:t> programs, initiatives and/or projects that you would like to initiate or support (e.g., local outreach, job training programs, sustainability efforts). Detail those who are collaborating and their responsibilities and roles e.g., partnerships with local organizations, nonprofits, or other stakeholders. Create a schedule of events, activities, and milestones for the community engagement efforts.</a:t>
            </a:r>
          </a:p>
          <a:p>
            <a:pPr marL="342900" indent="-342900">
              <a:buFont typeface="Wingdings" panose="05000000000000000000" pitchFamily="2" charset="2"/>
              <a:buChar char="v"/>
            </a:pPr>
            <a:r>
              <a:rPr lang="en-US" sz="2200" b="1" dirty="0"/>
              <a:t>Evaluation and Impact Measurement: </a:t>
            </a:r>
            <a:r>
              <a:rPr lang="en-US" sz="2200" dirty="0"/>
              <a:t>Decide what metrics and KPIs you will use so you can measure the success of your initiatives e.g., engagement rates, feedback from community members, or the success of specific projects. Aim for continuous improvement. Use methods for ongoing assessment and adaptation of the engagement strategy based on feedback, results, or changing community needs.</a:t>
            </a:r>
          </a:p>
          <a:p>
            <a:pPr marL="0" indent="0"/>
            <a:endParaRPr lang="en-US" sz="2200" dirty="0"/>
          </a:p>
        </p:txBody>
      </p:sp>
      <p:sp>
        <p:nvSpPr>
          <p:cNvPr id="3" name="Text Placeholder 2">
            <a:extLst>
              <a:ext uri="{FF2B5EF4-FFF2-40B4-BE49-F238E27FC236}">
                <a16:creationId xmlns:a16="http://schemas.microsoft.com/office/drawing/2014/main" id="{61AF348A-0559-6B7B-64A5-1AAE34506DF5}"/>
              </a:ext>
            </a:extLst>
          </p:cNvPr>
          <p:cNvSpPr>
            <a:spLocks noGrp="1"/>
          </p:cNvSpPr>
          <p:nvPr>
            <p:ph type="body" sz="quarter" idx="16"/>
          </p:nvPr>
        </p:nvSpPr>
        <p:spPr>
          <a:xfrm>
            <a:off x="798381" y="560551"/>
            <a:ext cx="10595237" cy="803654"/>
          </a:xfrm>
        </p:spPr>
        <p:txBody>
          <a:bodyPr/>
          <a:lstStyle/>
          <a:p>
            <a:r>
              <a:rPr lang="en-IE" sz="3200" b="0" dirty="0">
                <a:solidFill>
                  <a:srgbClr val="FF0000"/>
                </a:solidFill>
              </a:rPr>
              <a:t>Develop A Community Engagement Framework</a:t>
            </a:r>
          </a:p>
        </p:txBody>
      </p:sp>
    </p:spTree>
    <p:extLst>
      <p:ext uri="{BB962C8B-B14F-4D97-AF65-F5344CB8AC3E}">
        <p14:creationId xmlns:p14="http://schemas.microsoft.com/office/powerpoint/2010/main" val="3230695021"/>
      </p:ext>
    </p:extLst>
  </p:cSld>
  <p:clrMapOvr>
    <a:masterClrMapping/>
  </p:clrMapOvr>
</p:sld>
</file>

<file path=ppt/theme/theme1.xml><?xml version="1.0" encoding="utf-8"?>
<a:theme xmlns:a="http://schemas.openxmlformats.org/drawingml/2006/main" name="Office Theme">
  <a:themeElements>
    <a:clrScheme name="Bia Innovation Campus - Colours">
      <a:dk1>
        <a:srgbClr val="086D6E"/>
      </a:dk1>
      <a:lt1>
        <a:srgbClr val="FFFFFF"/>
      </a:lt1>
      <a:dk2>
        <a:srgbClr val="FFFFFF"/>
      </a:dk2>
      <a:lt2>
        <a:srgbClr val="FFFFFF"/>
      </a:lt2>
      <a:accent1>
        <a:srgbClr val="086D6E"/>
      </a:accent1>
      <a:accent2>
        <a:srgbClr val="0D9390"/>
      </a:accent2>
      <a:accent3>
        <a:srgbClr val="87A66E"/>
      </a:accent3>
      <a:accent4>
        <a:srgbClr val="ACC199"/>
      </a:accent4>
      <a:accent5>
        <a:srgbClr val="F0C049"/>
      </a:accent5>
      <a:accent6>
        <a:srgbClr val="EEE387"/>
      </a:accent6>
      <a:hlink>
        <a:srgbClr val="87A66E"/>
      </a:hlink>
      <a:folHlink>
        <a:srgbClr val="87A66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40845</TotalTime>
  <Words>9008</Words>
  <Application>Microsoft Office PowerPoint</Application>
  <PresentationFormat>Widescreen</PresentationFormat>
  <Paragraphs>618</Paragraphs>
  <Slides>60</Slides>
  <Notes>2</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60</vt:i4>
      </vt:variant>
    </vt:vector>
  </HeadingPairs>
  <TitlesOfParts>
    <vt:vector size="72" baseType="lpstr">
      <vt:lpstr>Aharoni</vt:lpstr>
      <vt:lpstr>Arial</vt:lpstr>
      <vt:lpstr>Calibri</vt:lpstr>
      <vt:lpstr>Calibri </vt:lpstr>
      <vt:lpstr>Diatype</vt:lpstr>
      <vt:lpstr>Montserrat</vt:lpstr>
      <vt:lpstr>Montserrat Light</vt:lpstr>
      <vt:lpstr>Noto IKEA</vt:lpstr>
      <vt:lpstr>Quattrocento Sans</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Gillian Keane</dc:creator>
  <cp:lastModifiedBy>aine hamill</cp:lastModifiedBy>
  <cp:revision>1045</cp:revision>
  <dcterms:created xsi:type="dcterms:W3CDTF">2020-10-14T13:32:04Z</dcterms:created>
  <dcterms:modified xsi:type="dcterms:W3CDTF">2025-06-11T11:45:11Z</dcterms:modified>
</cp:coreProperties>
</file>